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
          <p:cNvSpPr/>
          <p:nvPr>
            <p:ph type="sldImg"/>
          </p:nvPr>
        </p:nvSpPr>
        <p:spPr>
          <a:xfrm>
            <a:off x="1143000" y="685800"/>
            <a:ext cx="4572000" cy="3429000"/>
          </a:xfrm>
          <a:prstGeom prst="rect">
            <a:avLst/>
          </a:prstGeom>
        </p:spPr>
        <p:txBody>
          <a:bodyPr/>
          <a:lstStyle/>
          <a:p>
            <a:pPr lvl="0"/>
          </a:p>
        </p:txBody>
      </p:sp>
      <p:sp>
        <p:nvSpPr>
          <p:cNvPr id="6" name="Shape 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5.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6.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 Id="rId4" Type="http://schemas.openxmlformats.org/officeDocument/2006/relationships/image" Target="../media/image17.jpeg"/><Relationship Id="rId5" Type="http://schemas.openxmlformats.org/officeDocument/2006/relationships/image" Target="../media/image18.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9.jpeg"/><Relationship Id="rId4" Type="http://schemas.openxmlformats.org/officeDocument/2006/relationships/image" Target="../media/image20.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1.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2.jpeg"/><Relationship Id="rId4" Type="http://schemas.openxmlformats.org/officeDocument/2006/relationships/image" Target="../media/image23.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4.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5.jpeg"/><Relationship Id="rId4" Type="http://schemas.openxmlformats.org/officeDocument/2006/relationships/image" Target="../media/image5.jpeg"/><Relationship Id="rId5" Type="http://schemas.openxmlformats.org/officeDocument/2006/relationships/image" Target="../media/image26.jpeg"/><Relationship Id="rId6" Type="http://schemas.openxmlformats.org/officeDocument/2006/relationships/image" Target="../media/image2.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4.jpeg"/><Relationship Id="rId4" Type="http://schemas.openxmlformats.org/officeDocument/2006/relationships/image" Target="../media/image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7.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8.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27.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jpeg"/><Relationship Id="rId4" Type="http://schemas.openxmlformats.org/officeDocument/2006/relationships/image" Target="../media/image6.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 name="Shape 8"/>
          <p:cNvSpPr/>
          <p:nvPr>
            <p:ph type="title" idx="4294967295"/>
          </p:nvPr>
        </p:nvSpPr>
        <p:spPr>
          <a:xfrm>
            <a:off x="685800" y="2130425"/>
            <a:ext cx="7772400" cy="1470025"/>
          </a:xfrm>
          <a:prstGeom prst="rect">
            <a:avLst/>
          </a:prstGeom>
          <a:ln w="12700">
            <a:miter lim="400000"/>
          </a:ln>
        </p:spPr>
        <p:txBody>
          <a:bodyPr lIns="0" tIns="0" rIns="0" bIns="0" anchor="ctr">
            <a:normAutofit fontScale="100000" lnSpcReduction="0"/>
          </a:bodyPr>
          <a:lstStyle/>
          <a:p>
            <a:pPr lvl="0"/>
          </a:p>
        </p:txBody>
      </p:sp>
      <p:sp>
        <p:nvSpPr>
          <p:cNvPr id="9" name="Shape 9"/>
          <p:cNvSpPr/>
          <p:nvPr>
            <p:ph type="body" idx="4294967295"/>
          </p:nvPr>
        </p:nvSpPr>
        <p:spPr>
          <a:xfrm>
            <a:off x="1371600" y="3886200"/>
            <a:ext cx="6400800" cy="1752600"/>
          </a:xfrm>
          <a:prstGeom prst="rect">
            <a:avLst/>
          </a:prstGeom>
          <a:ln w="12700">
            <a:miter lim="400000"/>
          </a:ln>
        </p:spPr>
        <p:txBody>
          <a:bodyPr lIns="0" tIns="0" rIns="0" bIns="0">
            <a:normAutofit fontScale="100000" lnSpcReduction="0"/>
          </a:bodyPr>
          <a:lstStyle/>
          <a:p>
            <a:pPr lvl="0" marL="0" indent="0" algn="ctr">
              <a:buSzTx/>
              <a:buNone/>
            </a:pPr>
          </a:p>
        </p:txBody>
      </p:sp>
      <p:pic>
        <p:nvPicPr>
          <p:cNvPr id="10" name="sherrero4.jpeg" descr="sherrero4"/>
          <p:cNvPicPr/>
          <p:nvPr/>
        </p:nvPicPr>
        <p:blipFill>
          <a:blip r:embed="rId2">
            <a:extLst/>
          </a:blip>
          <a:stretch>
            <a:fillRect/>
          </a:stretch>
        </p:blipFill>
        <p:spPr>
          <a:xfrm>
            <a:off x="0" y="0"/>
            <a:ext cx="9144000" cy="6859588"/>
          </a:xfrm>
          <a:prstGeom prst="rect">
            <a:avLst/>
          </a:prstGeom>
          <a:ln w="50800">
            <a:solidFill>
              <a:srgbClr val="006600"/>
            </a:solidFill>
            <a:round/>
          </a:ln>
        </p:spPr>
      </p:pic>
      <p:sp>
        <p:nvSpPr>
          <p:cNvPr id="11" name="Shape 11"/>
          <p:cNvSpPr/>
          <p:nvPr/>
        </p:nvSpPr>
        <p:spPr>
          <a:xfrm>
            <a:off x="323850" y="5589587"/>
            <a:ext cx="6696075" cy="7081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400"/>
            </a:lvl1pPr>
          </a:lstStyle>
          <a:p>
            <a:pPr lvl="0">
              <a:defRPr sz="1800"/>
            </a:pPr>
            <a:r>
              <a:rPr sz="4400"/>
              <a:t>El atletismo</a:t>
            </a:r>
          </a:p>
        </p:txBody>
      </p:sp>
      <p:sp>
        <p:nvSpPr>
          <p:cNvPr id="12" name="Shape 12"/>
          <p:cNvSpPr/>
          <p:nvPr/>
        </p:nvSpPr>
        <p:spPr>
          <a:xfrm>
            <a:off x="-1" y="188912"/>
            <a:ext cx="9144002"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a:latin typeface="Papyrus"/>
                <a:ea typeface="Papyrus"/>
                <a:cs typeface="Papyrus"/>
                <a:sym typeface="Papyrus"/>
              </a:defRPr>
            </a:lvl1pPr>
          </a:lstStyle>
          <a:p>
            <a:pPr lvl="0"/>
            <a:r>
              <a:t>Fundamentos para la ESO y el Bachillerato. Un aprendizaje comprensivo y vivencial</a:t>
            </a:r>
          </a:p>
        </p:txBody>
      </p:sp>
      <p:pic>
        <p:nvPicPr>
          <p:cNvPr id="13" name="logodefinitivo.png" descr="logodefinitivo"/>
          <p:cNvPicPr/>
          <p:nvPr/>
        </p:nvPicPr>
        <p:blipFill>
          <a:blip r:embed="rId3">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nvSpPr>
        <p:spPr>
          <a:xfrm>
            <a:off x="428625" y="3380669"/>
            <a:ext cx="4714875" cy="6173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p>
          <a:p>
            <a:pPr lvl="0" algn="just"/>
            <a:r>
              <a:t>	</a:t>
            </a:r>
          </a:p>
        </p:txBody>
      </p:sp>
      <p:sp>
        <p:nvSpPr>
          <p:cNvPr id="72" name="Shape 72"/>
          <p:cNvSpPr/>
          <p:nvPr/>
        </p:nvSpPr>
        <p:spPr>
          <a:xfrm>
            <a:off x="1432718" y="750887"/>
            <a:ext cx="655320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REGLAMENTO BÁSICO DE CARRERAS</a:t>
            </a:r>
          </a:p>
        </p:txBody>
      </p:sp>
      <p:pic>
        <p:nvPicPr>
          <p:cNvPr id="73"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74" name="Shape 74"/>
          <p:cNvSpPr/>
          <p:nvPr/>
        </p:nvSpPr>
        <p:spPr>
          <a:xfrm>
            <a:off x="496887" y="1911350"/>
            <a:ext cx="8424863" cy="3284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174625" indent="-174625">
              <a:buSzPct val="100000"/>
              <a:buChar char="-"/>
            </a:pPr>
            <a:r>
              <a:t>Las carreras  se realizan por “calles” de 1,20m de ancho. </a:t>
            </a:r>
          </a:p>
          <a:p>
            <a:pPr lvl="0" marL="174625" indent="-174625">
              <a:buSzPct val="100000"/>
              <a:buChar char="-"/>
            </a:pPr>
            <a:r>
              <a:t>La pista suele tener de 6 a 8 calles. Si se sale de ella, el atleta está eliminado. </a:t>
            </a:r>
          </a:p>
          <a:p>
            <a:pPr lvl="0" marL="174625" indent="-174625">
              <a:buSzPct val="100000"/>
              <a:buChar char="-"/>
            </a:pPr>
            <a:r>
              <a:t>En la marcha y maratón se realizan en entorno urbano y en el campo para el cross. </a:t>
            </a:r>
          </a:p>
          <a:p>
            <a:pPr lvl="0" marL="174625" indent="-174625">
              <a:buSzPct val="100000"/>
              <a:buChar char="-"/>
            </a:pPr>
            <a:r>
              <a:t>Las especialidades de marcha y maratón se suelen iniciar en la pista, se continúa en un entorno urbano y se terminan en la pista.</a:t>
            </a:r>
          </a:p>
          <a:p>
            <a:pPr lvl="0" marL="174625" indent="-174625"/>
            <a:r>
              <a:t>- En las pruebas de marcha se debe tener siempre contacto con el suelo.</a:t>
            </a:r>
          </a:p>
          <a:p>
            <a:pPr lvl="0" marL="174625" indent="-174625"/>
            <a:r>
              <a:t>- En las pruebas de vallas, cuando un atleta tira una valla de forma involuntaria no es descalificado. En cambio, si un juez cree que el atleta tira la valla de forma deliberada, ya sea con la mano o con el pie, lo descalificará.</a:t>
            </a:r>
          </a:p>
          <a:p>
            <a:pPr lvl="0" marL="174625" indent="-174625"/>
            <a:r>
              <a:t>- Si un atleta salta una valla que está en otra calle también será descalificado.</a:t>
            </a:r>
          </a:p>
          <a:p>
            <a:pPr lvl="0" marL="174625" indent="-174625"/>
            <a:r>
              <a:t>- En cada carrera se saltan 10 vallas.</a:t>
            </a:r>
          </a:p>
        </p:txBody>
      </p:sp>
      <p:pic>
        <p:nvPicPr>
          <p:cNvPr id="75" name="54.jpg"/>
          <p:cNvPicPr/>
          <p:nvPr/>
        </p:nvPicPr>
        <p:blipFill>
          <a:blip r:embed="rId3">
            <a:alphaModFix amt="28193"/>
            <a:extLst/>
          </a:blip>
          <a:stretch>
            <a:fillRect/>
          </a:stretch>
        </p:blipFill>
        <p:spPr>
          <a:xfrm>
            <a:off x="694531" y="730250"/>
            <a:ext cx="7556501" cy="539750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74">
                                            <p:txEl>
                                              <p:pRg st="4" end="4"/>
                                            </p:txEl>
                                          </p:spTgt>
                                        </p:tgtEl>
                                        <p:attrNameLst>
                                          <p:attrName>style.visibility</p:attrName>
                                        </p:attrNameLst>
                                      </p:cBhvr>
                                      <p:to>
                                        <p:strVal val="visible"/>
                                      </p:to>
                                    </p:set>
                                    <p:animEffect filter="blinds(horizontal)" transition="in">
                                      <p:cBhvr>
                                        <p:cTn id="7" dur="500"/>
                                        <p:tgtEl>
                                          <p:spTgt spid="74">
                                            <p:txEl>
                                              <p:pRg st="4" end="4"/>
                                            </p:txEl>
                                          </p:spTgt>
                                        </p:tgtEl>
                                      </p:cBhvr>
                                    </p:animEffect>
                                  </p:childTnLst>
                                </p:cTn>
                              </p:par>
                            </p:childTnLst>
                          </p:cTn>
                        </p:par>
                        <p:par>
                          <p:cTn id="8" fill="hold">
                            <p:stCondLst>
                              <p:cond delay="500"/>
                            </p:stCondLst>
                            <p:childTnLst>
                              <p:par>
                                <p:cTn id="9" nodeType="afterEffect" presetClass="entr" presetSubtype="10" presetID="3" grpId="1" fill="hold">
                                  <p:stCondLst>
                                    <p:cond delay="0"/>
                                  </p:stCondLst>
                                  <p:iterate type="el" backwards="0">
                                    <p:tmAbs val="0"/>
                                  </p:iterate>
                                  <p:childTnLst>
                                    <p:set>
                                      <p:cBhvr>
                                        <p:cTn id="10" fill="hold"/>
                                        <p:tgtEl>
                                          <p:spTgt spid="74">
                                            <p:txEl>
                                              <p:pRg st="5" end="5"/>
                                            </p:txEl>
                                          </p:spTgt>
                                        </p:tgtEl>
                                        <p:attrNameLst>
                                          <p:attrName>style.visibility</p:attrName>
                                        </p:attrNameLst>
                                      </p:cBhvr>
                                      <p:to>
                                        <p:strVal val="visible"/>
                                      </p:to>
                                    </p:set>
                                    <p:animEffect filter="blinds(horizontal)" transition="in">
                                      <p:cBhvr>
                                        <p:cTn id="11" dur="500"/>
                                        <p:tgtEl>
                                          <p:spTgt spid="74">
                                            <p:txEl>
                                              <p:pRg st="5" end="5"/>
                                            </p:txEl>
                                          </p:spTgt>
                                        </p:tgtEl>
                                      </p:cBhvr>
                                    </p:animEffect>
                                  </p:childTnLst>
                                </p:cTn>
                              </p:par>
                            </p:childTnLst>
                          </p:cTn>
                        </p:par>
                        <p:par>
                          <p:cTn id="12" fill="hold">
                            <p:stCondLst>
                              <p:cond delay="1000"/>
                            </p:stCondLst>
                            <p:childTnLst>
                              <p:par>
                                <p:cTn id="13" nodeType="afterEffect" presetClass="entr" presetSubtype="10" presetID="3" grpId="1" fill="hold">
                                  <p:stCondLst>
                                    <p:cond delay="0"/>
                                  </p:stCondLst>
                                  <p:iterate type="el" backwards="0">
                                    <p:tmAbs val="0"/>
                                  </p:iterate>
                                  <p:childTnLst>
                                    <p:set>
                                      <p:cBhvr>
                                        <p:cTn id="14" fill="hold"/>
                                        <p:tgtEl>
                                          <p:spTgt spid="74">
                                            <p:txEl>
                                              <p:pRg st="6" end="6"/>
                                            </p:txEl>
                                          </p:spTgt>
                                        </p:tgtEl>
                                        <p:attrNameLst>
                                          <p:attrName>style.visibility</p:attrName>
                                        </p:attrNameLst>
                                      </p:cBhvr>
                                      <p:to>
                                        <p:strVal val="visible"/>
                                      </p:to>
                                    </p:set>
                                    <p:animEffect filter="blinds(horizontal)" transition="in">
                                      <p:cBhvr>
                                        <p:cTn id="15" dur="500"/>
                                        <p:tgtEl>
                                          <p:spTgt spid="74">
                                            <p:txEl>
                                              <p:pRg st="6" end="6"/>
                                            </p:txEl>
                                          </p:spTgt>
                                        </p:tgtEl>
                                      </p:cBhvr>
                                    </p:animEffect>
                                  </p:childTnLst>
                                </p:cTn>
                              </p:par>
                            </p:childTnLst>
                          </p:cTn>
                        </p:par>
                        <p:par>
                          <p:cTn id="16" fill="hold">
                            <p:stCondLst>
                              <p:cond delay="1500"/>
                            </p:stCondLst>
                            <p:childTnLst>
                              <p:par>
                                <p:cTn id="17" nodeType="afterEffect" presetClass="entr" presetSubtype="10" presetID="3" grpId="1" fill="hold">
                                  <p:stCondLst>
                                    <p:cond delay="0"/>
                                  </p:stCondLst>
                                  <p:iterate type="el" backwards="0">
                                    <p:tmAbs val="0"/>
                                  </p:iterate>
                                  <p:childTnLst>
                                    <p:set>
                                      <p:cBhvr>
                                        <p:cTn id="18" fill="hold"/>
                                        <p:tgtEl>
                                          <p:spTgt spid="74">
                                            <p:txEl>
                                              <p:pRg st="7" end="7"/>
                                            </p:txEl>
                                          </p:spTgt>
                                        </p:tgtEl>
                                        <p:attrNameLst>
                                          <p:attrName>style.visibility</p:attrName>
                                        </p:attrNameLst>
                                      </p:cBhvr>
                                      <p:to>
                                        <p:strVal val="visible"/>
                                      </p:to>
                                    </p:set>
                                    <p:animEffect filter="blinds(horizontal)" transition="in">
                                      <p:cBhvr>
                                        <p:cTn id="19" dur="500"/>
                                        <p:tgtEl>
                                          <p:spTgt spid="74">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4"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nvSpPr>
        <p:spPr>
          <a:xfrm>
            <a:off x="428625" y="3380669"/>
            <a:ext cx="4714875" cy="6173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p>
          <a:p>
            <a:pPr lvl="0" algn="just"/>
            <a:r>
              <a:t>	</a:t>
            </a:r>
          </a:p>
        </p:txBody>
      </p:sp>
      <p:sp>
        <p:nvSpPr>
          <p:cNvPr id="78" name="Shape 78"/>
          <p:cNvSpPr/>
          <p:nvPr/>
        </p:nvSpPr>
        <p:spPr>
          <a:xfrm>
            <a:off x="500062" y="357187"/>
            <a:ext cx="655320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REGLAMENTO BÁSICO DE CARRERAS</a:t>
            </a:r>
          </a:p>
        </p:txBody>
      </p:sp>
      <p:pic>
        <p:nvPicPr>
          <p:cNvPr id="79"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80" name="Shape 80"/>
          <p:cNvSpPr/>
          <p:nvPr/>
        </p:nvSpPr>
        <p:spPr>
          <a:xfrm>
            <a:off x="395287" y="908050"/>
            <a:ext cx="8424863" cy="51512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68287" indent="-268287"/>
            <a:r>
              <a:t>- En los relevos, corren cuatro atletas que deben ir pasándose un testigo. </a:t>
            </a:r>
          </a:p>
          <a:p>
            <a:pPr lvl="0" marL="268287" indent="-268287"/>
            <a:r>
              <a:t>- Para el cambio de testigo, existe una zona de 20 metros y una pre-zona de  10 metros para poder coger velocidad el corredor que lo debe recibir.</a:t>
            </a:r>
          </a:p>
          <a:p>
            <a:pPr lvl="0" marL="268287" indent="-268287"/>
            <a:r>
              <a:t>- En los relevos de 4 x 400 no existe pre-zona y como la primera vuelta se corre por calles, el testigo se debe entregar en su pasillo; las restantes vueltas y entregas se realizan por calle libre.	</a:t>
            </a:r>
          </a:p>
          <a:p>
            <a:pPr lvl="0" marL="268287" indent="-268287"/>
            <a:r>
              <a:t>- El testigo debe ser llevado en la mano, si se le cae, tiene que cogerlo el atleta al que se le cayó.</a:t>
            </a:r>
          </a:p>
          <a:p>
            <a:pPr lvl="0" marL="268287" indent="-268287"/>
            <a:r>
              <a:t>- En las carreras que se realicen por calles y recorran alguna curva, la salida se debe realizar escalonada (compensación).</a:t>
            </a:r>
          </a:p>
          <a:p>
            <a:pPr lvl="0" marL="268287" indent="-268287"/>
            <a:r>
              <a:t>- Las  salidas se realizan de la siguiente forma: un juez dirá “a sus puestos”- “listos”- “disparo”, siendo este último la señal del inicio de la prueba.</a:t>
            </a:r>
          </a:p>
          <a:p>
            <a:pPr lvl="0" marL="268287" indent="-268287"/>
            <a:r>
              <a:t>- Cuando un atleta sale antes de la señal comete “salida nula”, a la siguiente que realice cualquier competidor, quedará descalificado.</a:t>
            </a:r>
          </a:p>
          <a:p>
            <a:pPr lvl="0" marL="268287" indent="-268287"/>
            <a:r>
              <a:t>- El juez determina que se finaliza la carrera cuando la línea de los hombros del corredor atraviesa la línea de llegada, sin tener en cuenta ninguna otra parte del cuerpo.	</a:t>
            </a:r>
          </a:p>
          <a:p>
            <a:pPr lvl="0" marL="268287" indent="-268287"/>
            <a:r>
              <a:t>- En todas las pruebas de más de una vuelta, un juez hará sonar una campana como aviso de que es la última.</a:t>
            </a:r>
          </a:p>
        </p:txBody>
      </p:sp>
      <p:pic>
        <p:nvPicPr>
          <p:cNvPr id="81" name="2112121.jpg"/>
          <p:cNvPicPr/>
          <p:nvPr/>
        </p:nvPicPr>
        <p:blipFill>
          <a:blip r:embed="rId3">
            <a:alphaModFix amt="27881"/>
            <a:extLst/>
          </a:blip>
          <a:stretch>
            <a:fillRect/>
          </a:stretch>
        </p:blipFill>
        <p:spPr>
          <a:xfrm>
            <a:off x="366464" y="1100533"/>
            <a:ext cx="8228510" cy="4656934"/>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80">
                                            <p:txEl>
                                              <p:pRg st="4" end="4"/>
                                            </p:txEl>
                                          </p:spTgt>
                                        </p:tgtEl>
                                        <p:attrNameLst>
                                          <p:attrName>style.visibility</p:attrName>
                                        </p:attrNameLst>
                                      </p:cBhvr>
                                      <p:to>
                                        <p:strVal val="visible"/>
                                      </p:to>
                                    </p:set>
                                    <p:animEffect filter="blinds(horizontal)" transition="in">
                                      <p:cBhvr>
                                        <p:cTn id="7" dur="500"/>
                                        <p:tgtEl>
                                          <p:spTgt spid="80">
                                            <p:txEl>
                                              <p:pRg st="4" end="4"/>
                                            </p:txEl>
                                          </p:spTgt>
                                        </p:tgtEl>
                                      </p:cBhvr>
                                    </p:animEffect>
                                  </p:childTnLst>
                                </p:cTn>
                              </p:par>
                            </p:childTnLst>
                          </p:cTn>
                        </p:par>
                        <p:par>
                          <p:cTn id="8" fill="hold">
                            <p:stCondLst>
                              <p:cond delay="500"/>
                            </p:stCondLst>
                            <p:childTnLst>
                              <p:par>
                                <p:cTn id="9" nodeType="afterEffect" presetClass="entr" presetSubtype="10" presetID="3" grpId="1" fill="hold">
                                  <p:stCondLst>
                                    <p:cond delay="0"/>
                                  </p:stCondLst>
                                  <p:iterate type="el" backwards="0">
                                    <p:tmAbs val="0"/>
                                  </p:iterate>
                                  <p:childTnLst>
                                    <p:set>
                                      <p:cBhvr>
                                        <p:cTn id="10" fill="hold"/>
                                        <p:tgtEl>
                                          <p:spTgt spid="80">
                                            <p:txEl>
                                              <p:pRg st="5" end="5"/>
                                            </p:txEl>
                                          </p:spTgt>
                                        </p:tgtEl>
                                        <p:attrNameLst>
                                          <p:attrName>style.visibility</p:attrName>
                                        </p:attrNameLst>
                                      </p:cBhvr>
                                      <p:to>
                                        <p:strVal val="visible"/>
                                      </p:to>
                                    </p:set>
                                    <p:animEffect filter="blinds(horizontal)" transition="in">
                                      <p:cBhvr>
                                        <p:cTn id="11" dur="500"/>
                                        <p:tgtEl>
                                          <p:spTgt spid="80">
                                            <p:txEl>
                                              <p:pRg st="5" end="5"/>
                                            </p:txEl>
                                          </p:spTgt>
                                        </p:tgtEl>
                                      </p:cBhvr>
                                    </p:animEffect>
                                  </p:childTnLst>
                                </p:cTn>
                              </p:par>
                            </p:childTnLst>
                          </p:cTn>
                        </p:par>
                        <p:par>
                          <p:cTn id="12" fill="hold">
                            <p:stCondLst>
                              <p:cond delay="1000"/>
                            </p:stCondLst>
                            <p:childTnLst>
                              <p:par>
                                <p:cTn id="13" nodeType="afterEffect" presetClass="entr" presetSubtype="10" presetID="3" grpId="1" fill="hold">
                                  <p:stCondLst>
                                    <p:cond delay="0"/>
                                  </p:stCondLst>
                                  <p:iterate type="el" backwards="0">
                                    <p:tmAbs val="0"/>
                                  </p:iterate>
                                  <p:childTnLst>
                                    <p:set>
                                      <p:cBhvr>
                                        <p:cTn id="14" fill="hold"/>
                                        <p:tgtEl>
                                          <p:spTgt spid="80">
                                            <p:txEl>
                                              <p:pRg st="6" end="6"/>
                                            </p:txEl>
                                          </p:spTgt>
                                        </p:tgtEl>
                                        <p:attrNameLst>
                                          <p:attrName>style.visibility</p:attrName>
                                        </p:attrNameLst>
                                      </p:cBhvr>
                                      <p:to>
                                        <p:strVal val="visible"/>
                                      </p:to>
                                    </p:set>
                                    <p:animEffect filter="blinds(horizontal)" transition="in">
                                      <p:cBhvr>
                                        <p:cTn id="15" dur="500"/>
                                        <p:tgtEl>
                                          <p:spTgt spid="80">
                                            <p:txEl>
                                              <p:pRg st="6" end="6"/>
                                            </p:txEl>
                                          </p:spTgt>
                                        </p:tgtEl>
                                      </p:cBhvr>
                                    </p:animEffect>
                                  </p:childTnLst>
                                </p:cTn>
                              </p:par>
                            </p:childTnLst>
                          </p:cTn>
                        </p:par>
                        <p:par>
                          <p:cTn id="16" fill="hold">
                            <p:stCondLst>
                              <p:cond delay="1500"/>
                            </p:stCondLst>
                            <p:childTnLst>
                              <p:par>
                                <p:cTn id="17" nodeType="afterEffect" presetClass="entr" presetSubtype="10" presetID="3" grpId="1" fill="hold">
                                  <p:stCondLst>
                                    <p:cond delay="0"/>
                                  </p:stCondLst>
                                  <p:iterate type="el" backwards="0">
                                    <p:tmAbs val="0"/>
                                  </p:iterate>
                                  <p:childTnLst>
                                    <p:set>
                                      <p:cBhvr>
                                        <p:cTn id="18" fill="hold"/>
                                        <p:tgtEl>
                                          <p:spTgt spid="80">
                                            <p:txEl>
                                              <p:pRg st="7" end="7"/>
                                            </p:txEl>
                                          </p:spTgt>
                                        </p:tgtEl>
                                        <p:attrNameLst>
                                          <p:attrName>style.visibility</p:attrName>
                                        </p:attrNameLst>
                                      </p:cBhvr>
                                      <p:to>
                                        <p:strVal val="visible"/>
                                      </p:to>
                                    </p:set>
                                    <p:animEffect filter="blinds(horizontal)" transition="in">
                                      <p:cBhvr>
                                        <p:cTn id="19" dur="500"/>
                                        <p:tgtEl>
                                          <p:spTgt spid="80">
                                            <p:txEl>
                                              <p:pRg st="7" end="7"/>
                                            </p:txEl>
                                          </p:spTgt>
                                        </p:tgtEl>
                                      </p:cBhvr>
                                    </p:animEffect>
                                  </p:childTnLst>
                                </p:cTn>
                              </p:par>
                            </p:childTnLst>
                          </p:cTn>
                        </p:par>
                        <p:par>
                          <p:cTn id="20" fill="hold">
                            <p:stCondLst>
                              <p:cond delay="2000"/>
                            </p:stCondLst>
                            <p:childTnLst>
                              <p:par>
                                <p:cTn id="21" nodeType="afterEffect" presetClass="entr" presetSubtype="10" presetID="3" grpId="1" fill="hold">
                                  <p:stCondLst>
                                    <p:cond delay="0"/>
                                  </p:stCondLst>
                                  <p:iterate type="el" backwards="0">
                                    <p:tmAbs val="0"/>
                                  </p:iterate>
                                  <p:childTnLst>
                                    <p:set>
                                      <p:cBhvr>
                                        <p:cTn id="22" fill="hold"/>
                                        <p:tgtEl>
                                          <p:spTgt spid="80">
                                            <p:txEl>
                                              <p:pRg st="8" end="8"/>
                                            </p:txEl>
                                          </p:spTgt>
                                        </p:tgtEl>
                                        <p:attrNameLst>
                                          <p:attrName>style.visibility</p:attrName>
                                        </p:attrNameLst>
                                      </p:cBhvr>
                                      <p:to>
                                        <p:strVal val="visible"/>
                                      </p:to>
                                    </p:set>
                                    <p:animEffect filter="blinds(horizontal)" transition="in">
                                      <p:cBhvr>
                                        <p:cTn id="23" dur="500"/>
                                        <p:tgtEl>
                                          <p:spTgt spid="80">
                                            <p:txEl>
                                              <p:pRg st="8" end="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0"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nvSpPr>
        <p:spPr>
          <a:xfrm>
            <a:off x="1214437" y="500062"/>
            <a:ext cx="7000876"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lvl="0">
              <a:defRPr sz="1800"/>
            </a:pPr>
            <a:r>
              <a:rPr sz="2400"/>
              <a:t> CARRERAS</a:t>
            </a:r>
          </a:p>
        </p:txBody>
      </p:sp>
      <p:pic>
        <p:nvPicPr>
          <p:cNvPr id="84"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grpSp>
        <p:nvGrpSpPr>
          <p:cNvPr id="87" name="Group 87"/>
          <p:cNvGrpSpPr/>
          <p:nvPr/>
        </p:nvGrpSpPr>
        <p:grpSpPr>
          <a:xfrm>
            <a:off x="6372225" y="1851025"/>
            <a:ext cx="2376488" cy="792163"/>
            <a:chOff x="0" y="0"/>
            <a:chExt cx="2376487" cy="792162"/>
          </a:xfrm>
        </p:grpSpPr>
        <p:sp>
          <p:nvSpPr>
            <p:cNvPr id="85" name="Shape 85"/>
            <p:cNvSpPr/>
            <p:nvPr/>
          </p:nvSpPr>
          <p:spPr>
            <a:xfrm>
              <a:off x="0" y="0"/>
              <a:ext cx="2376488" cy="792163"/>
            </a:xfrm>
            <a:prstGeom prst="rect">
              <a:avLst/>
            </a:prstGeom>
            <a:solidFill>
              <a:srgbClr val="BBE0E3"/>
            </a:solidFill>
            <a:ln w="9525" cap="flat">
              <a:solidFill>
                <a:srgbClr val="000000"/>
              </a:solidFill>
              <a:prstDash val="solid"/>
              <a:round/>
            </a:ln>
            <a:effectLst/>
          </p:spPr>
          <p:txBody>
            <a:bodyPr wrap="square" lIns="0" tIns="0" rIns="0" bIns="0" numCol="1" anchor="ctr">
              <a:noAutofit/>
            </a:bodyPr>
            <a:lstStyle/>
            <a:p>
              <a:pPr lvl="0" algn="ctr"/>
            </a:p>
          </p:txBody>
        </p:sp>
        <p:sp>
          <p:nvSpPr>
            <p:cNvPr id="86" name="Shape 86"/>
            <p:cNvSpPr/>
            <p:nvPr/>
          </p:nvSpPr>
          <p:spPr>
            <a:xfrm>
              <a:off x="513718" y="220750"/>
              <a:ext cx="1349051"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lstStyle>
            <a:p>
              <a:pPr lvl="0"/>
              <a:r>
                <a:t>PENDULAR</a:t>
              </a:r>
            </a:p>
          </p:txBody>
        </p:sp>
      </p:grpSp>
      <p:grpSp>
        <p:nvGrpSpPr>
          <p:cNvPr id="90" name="Group 90"/>
          <p:cNvGrpSpPr/>
          <p:nvPr/>
        </p:nvGrpSpPr>
        <p:grpSpPr>
          <a:xfrm>
            <a:off x="755650" y="1916112"/>
            <a:ext cx="2376488" cy="790576"/>
            <a:chOff x="0" y="0"/>
            <a:chExt cx="2376487" cy="790575"/>
          </a:xfrm>
        </p:grpSpPr>
        <p:sp>
          <p:nvSpPr>
            <p:cNvPr id="88" name="Shape 88"/>
            <p:cNvSpPr/>
            <p:nvPr/>
          </p:nvSpPr>
          <p:spPr>
            <a:xfrm>
              <a:off x="0" y="0"/>
              <a:ext cx="2376488" cy="790575"/>
            </a:xfrm>
            <a:prstGeom prst="rect">
              <a:avLst/>
            </a:prstGeom>
            <a:solidFill>
              <a:srgbClr val="BBE0E3"/>
            </a:solidFill>
            <a:ln w="9525" cap="flat">
              <a:solidFill>
                <a:srgbClr val="000000"/>
              </a:solidFill>
              <a:prstDash val="solid"/>
              <a:round/>
            </a:ln>
            <a:effectLst/>
          </p:spPr>
          <p:txBody>
            <a:bodyPr wrap="square" lIns="0" tIns="0" rIns="0" bIns="0" numCol="1" anchor="ctr">
              <a:noAutofit/>
            </a:bodyPr>
            <a:lstStyle/>
            <a:p>
              <a:pPr lvl="0" algn="ctr"/>
            </a:p>
          </p:txBody>
        </p:sp>
        <p:sp>
          <p:nvSpPr>
            <p:cNvPr id="89" name="Shape 89"/>
            <p:cNvSpPr/>
            <p:nvPr/>
          </p:nvSpPr>
          <p:spPr>
            <a:xfrm>
              <a:off x="551893" y="219956"/>
              <a:ext cx="1272702"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lstStyle>
            <a:p>
              <a:pPr lvl="0"/>
              <a:r>
                <a:t>CIRCULAR</a:t>
              </a:r>
            </a:p>
          </p:txBody>
        </p:sp>
      </p:grpSp>
      <p:grpSp>
        <p:nvGrpSpPr>
          <p:cNvPr id="93" name="Group 93"/>
          <p:cNvGrpSpPr/>
          <p:nvPr/>
        </p:nvGrpSpPr>
        <p:grpSpPr>
          <a:xfrm>
            <a:off x="3419475" y="1125537"/>
            <a:ext cx="2376488" cy="792163"/>
            <a:chOff x="0" y="0"/>
            <a:chExt cx="2376487" cy="792162"/>
          </a:xfrm>
        </p:grpSpPr>
        <p:sp>
          <p:nvSpPr>
            <p:cNvPr id="91" name="Shape 91"/>
            <p:cNvSpPr/>
            <p:nvPr/>
          </p:nvSpPr>
          <p:spPr>
            <a:xfrm>
              <a:off x="0" y="0"/>
              <a:ext cx="2376488" cy="79216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92" name="Shape 92"/>
            <p:cNvSpPr/>
            <p:nvPr/>
          </p:nvSpPr>
          <p:spPr>
            <a:xfrm>
              <a:off x="653412" y="220750"/>
              <a:ext cx="10696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lstStyle>
            <a:p>
              <a:pPr lvl="0"/>
              <a:r>
                <a:t>ESTILOS</a:t>
              </a:r>
            </a:p>
          </p:txBody>
        </p:sp>
      </p:grpSp>
      <p:sp>
        <p:nvSpPr>
          <p:cNvPr id="94" name="Shape 94"/>
          <p:cNvSpPr/>
          <p:nvPr/>
        </p:nvSpPr>
        <p:spPr>
          <a:xfrm rot="10800000">
            <a:off x="1643062" y="1428750"/>
            <a:ext cx="1857376" cy="428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19731" y="16200"/>
                </a:lnTo>
                <a:lnTo>
                  <a:pt x="19731" y="5400"/>
                </a:lnTo>
                <a:lnTo>
                  <a:pt x="19108" y="5400"/>
                </a:lnTo>
                <a:lnTo>
                  <a:pt x="20354" y="0"/>
                </a:lnTo>
                <a:lnTo>
                  <a:pt x="21600" y="5400"/>
                </a:lnTo>
                <a:lnTo>
                  <a:pt x="20977" y="5400"/>
                </a:lnTo>
                <a:lnTo>
                  <a:pt x="20977" y="21600"/>
                </a:lnTo>
                <a:lnTo>
                  <a:pt x="0" y="21600"/>
                </a:lnTo>
                <a:close/>
              </a:path>
            </a:pathLst>
          </a:custGeom>
          <a:solidFill>
            <a:srgbClr val="BBE0E3"/>
          </a:solidFill>
          <a:ln w="12700">
            <a:miter lim="400000"/>
          </a:ln>
        </p:spPr>
        <p:txBody>
          <a:bodyPr lIns="0" tIns="0" rIns="0" bIns="0" anchor="ctr"/>
          <a:lstStyle/>
          <a:p>
            <a:pPr lvl="0"/>
          </a:p>
        </p:txBody>
      </p:sp>
      <p:sp>
        <p:nvSpPr>
          <p:cNvPr id="95" name="Shape 95"/>
          <p:cNvSpPr/>
          <p:nvPr/>
        </p:nvSpPr>
        <p:spPr>
          <a:xfrm flipV="1">
            <a:off x="5786437" y="1357312"/>
            <a:ext cx="1857376" cy="428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19731" y="16200"/>
                </a:lnTo>
                <a:lnTo>
                  <a:pt x="19731" y="5400"/>
                </a:lnTo>
                <a:lnTo>
                  <a:pt x="19108" y="5400"/>
                </a:lnTo>
                <a:lnTo>
                  <a:pt x="20354" y="0"/>
                </a:lnTo>
                <a:lnTo>
                  <a:pt x="21600" y="5400"/>
                </a:lnTo>
                <a:lnTo>
                  <a:pt x="20977" y="5400"/>
                </a:lnTo>
                <a:lnTo>
                  <a:pt x="20977" y="21600"/>
                </a:lnTo>
                <a:lnTo>
                  <a:pt x="0" y="21600"/>
                </a:lnTo>
                <a:close/>
              </a:path>
            </a:pathLst>
          </a:custGeom>
          <a:solidFill>
            <a:srgbClr val="BBE0E3"/>
          </a:solidFill>
          <a:ln w="12700">
            <a:miter lim="400000"/>
          </a:ln>
        </p:spPr>
        <p:txBody>
          <a:bodyPr lIns="0" tIns="0" rIns="0" bIns="0" anchor="ctr"/>
          <a:lstStyle/>
          <a:p>
            <a:pPr lvl="0"/>
          </a:p>
        </p:txBody>
      </p:sp>
      <p:grpSp>
        <p:nvGrpSpPr>
          <p:cNvPr id="98" name="Group 98"/>
          <p:cNvGrpSpPr/>
          <p:nvPr/>
        </p:nvGrpSpPr>
        <p:grpSpPr>
          <a:xfrm>
            <a:off x="1143000" y="3214687"/>
            <a:ext cx="6500813" cy="790576"/>
            <a:chOff x="0" y="0"/>
            <a:chExt cx="6500812" cy="790575"/>
          </a:xfrm>
        </p:grpSpPr>
        <p:sp>
          <p:nvSpPr>
            <p:cNvPr id="96" name="Shape 96"/>
            <p:cNvSpPr/>
            <p:nvPr/>
          </p:nvSpPr>
          <p:spPr>
            <a:xfrm>
              <a:off x="0" y="0"/>
              <a:ext cx="6500813" cy="790575"/>
            </a:xfrm>
            <a:prstGeom prst="rect">
              <a:avLst/>
            </a:prstGeom>
            <a:solidFill>
              <a:srgbClr val="BBE0E3"/>
            </a:solidFill>
            <a:ln w="9525" cap="flat">
              <a:solidFill>
                <a:srgbClr val="000000"/>
              </a:solidFill>
              <a:prstDash val="solid"/>
              <a:round/>
            </a:ln>
            <a:effectLst/>
          </p:spPr>
          <p:txBody>
            <a:bodyPr wrap="square" lIns="0" tIns="0" rIns="0" bIns="0" numCol="1" anchor="ctr">
              <a:noAutofit/>
            </a:bodyPr>
            <a:lstStyle/>
            <a:p>
              <a:pPr lvl="0" algn="ctr"/>
            </a:p>
          </p:txBody>
        </p:sp>
        <p:sp>
          <p:nvSpPr>
            <p:cNvPr id="97" name="Shape 97"/>
            <p:cNvSpPr/>
            <p:nvPr/>
          </p:nvSpPr>
          <p:spPr>
            <a:xfrm>
              <a:off x="879463" y="219956"/>
              <a:ext cx="4741886"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lstStyle>
            <a:p>
              <a:pPr lvl="0"/>
              <a:r>
                <a:t>CABEZA: Vertical y alineada con los hombros</a:t>
              </a:r>
            </a:p>
          </p:txBody>
        </p:sp>
      </p:grpSp>
      <p:grpSp>
        <p:nvGrpSpPr>
          <p:cNvPr id="101" name="Group 101"/>
          <p:cNvGrpSpPr/>
          <p:nvPr/>
        </p:nvGrpSpPr>
        <p:grpSpPr>
          <a:xfrm>
            <a:off x="1132955" y="4286250"/>
            <a:ext cx="6520903" cy="790575"/>
            <a:chOff x="0" y="0"/>
            <a:chExt cx="6520901" cy="790575"/>
          </a:xfrm>
        </p:grpSpPr>
        <p:sp>
          <p:nvSpPr>
            <p:cNvPr id="99" name="Shape 99"/>
            <p:cNvSpPr/>
            <p:nvPr/>
          </p:nvSpPr>
          <p:spPr>
            <a:xfrm>
              <a:off x="10044" y="0"/>
              <a:ext cx="6500814" cy="790575"/>
            </a:xfrm>
            <a:prstGeom prst="rect">
              <a:avLst/>
            </a:prstGeom>
            <a:solidFill>
              <a:srgbClr val="BBE0E3"/>
            </a:solidFill>
            <a:ln w="9525" cap="flat">
              <a:solidFill>
                <a:srgbClr val="000000"/>
              </a:solidFill>
              <a:prstDash val="solid"/>
              <a:round/>
            </a:ln>
            <a:effectLst/>
          </p:spPr>
          <p:txBody>
            <a:bodyPr wrap="square" lIns="0" tIns="0" rIns="0" bIns="0" numCol="1" anchor="ctr">
              <a:noAutofit/>
            </a:bodyPr>
            <a:lstStyle/>
            <a:p>
              <a:pPr lvl="0" algn="ctr"/>
            </a:p>
          </p:txBody>
        </p:sp>
        <p:sp>
          <p:nvSpPr>
            <p:cNvPr id="100" name="Shape 100"/>
            <p:cNvSpPr/>
            <p:nvPr/>
          </p:nvSpPr>
          <p:spPr>
            <a:xfrm>
              <a:off x="0" y="219956"/>
              <a:ext cx="6520902"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lstStyle>
            <a:p>
              <a:pPr lvl="0"/>
              <a:r>
                <a:t>TRONCO: con ligera inclinación de los hombros hacia adelante</a:t>
              </a:r>
            </a:p>
          </p:txBody>
        </p:sp>
      </p:grpSp>
      <p:grpSp>
        <p:nvGrpSpPr>
          <p:cNvPr id="104" name="Group 104"/>
          <p:cNvGrpSpPr/>
          <p:nvPr/>
        </p:nvGrpSpPr>
        <p:grpSpPr>
          <a:xfrm>
            <a:off x="1143000" y="5500687"/>
            <a:ext cx="6500813" cy="790576"/>
            <a:chOff x="0" y="0"/>
            <a:chExt cx="6500812" cy="790575"/>
          </a:xfrm>
        </p:grpSpPr>
        <p:sp>
          <p:nvSpPr>
            <p:cNvPr id="102" name="Shape 102"/>
            <p:cNvSpPr/>
            <p:nvPr/>
          </p:nvSpPr>
          <p:spPr>
            <a:xfrm>
              <a:off x="0" y="0"/>
              <a:ext cx="6500813" cy="790575"/>
            </a:xfrm>
            <a:prstGeom prst="rect">
              <a:avLst/>
            </a:prstGeom>
            <a:solidFill>
              <a:srgbClr val="BBE0E3"/>
            </a:solidFill>
            <a:ln w="9525" cap="flat">
              <a:solidFill>
                <a:srgbClr val="000000"/>
              </a:solidFill>
              <a:prstDash val="solid"/>
              <a:round/>
            </a:ln>
            <a:effectLst/>
          </p:spPr>
          <p:txBody>
            <a:bodyPr wrap="square" lIns="0" tIns="0" rIns="0" bIns="0" numCol="1" anchor="ctr">
              <a:noAutofit/>
            </a:bodyPr>
            <a:lstStyle/>
            <a:p>
              <a:pPr lvl="0" algn="ctr"/>
            </a:p>
          </p:txBody>
        </p:sp>
        <p:sp>
          <p:nvSpPr>
            <p:cNvPr id="103" name="Shape 103"/>
            <p:cNvSpPr/>
            <p:nvPr/>
          </p:nvSpPr>
          <p:spPr>
            <a:xfrm>
              <a:off x="1146182" y="219956"/>
              <a:ext cx="4208449"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lstStyle>
            <a:p>
              <a:pPr lvl="0"/>
              <a:r>
                <a:t>BRAZOS: con los codos en ángulo recto</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94"/>
                                        </p:tgtEl>
                                        <p:attrNameLst>
                                          <p:attrName>style.visibility</p:attrName>
                                        </p:attrNameLst>
                                      </p:cBhvr>
                                      <p:to>
                                        <p:strVal val="visible"/>
                                      </p:to>
                                    </p:set>
                                    <p:anim calcmode="lin" valueType="num">
                                      <p:cBhvr>
                                        <p:cTn id="7" dur="500" fill="hold"/>
                                        <p:tgtEl>
                                          <p:spTgt spid="94"/>
                                        </p:tgtEl>
                                        <p:attrNameLst>
                                          <p:attrName>ppt_x</p:attrName>
                                        </p:attrNameLst>
                                      </p:cBhvr>
                                      <p:tavLst>
                                        <p:tav tm="0">
                                          <p:val>
                                            <p:strVal val="#ppt_x"/>
                                          </p:val>
                                        </p:tav>
                                        <p:tav tm="100000">
                                          <p:val>
                                            <p:strVal val="#ppt_x"/>
                                          </p:val>
                                        </p:tav>
                                      </p:tavLst>
                                    </p:anim>
                                    <p:anim calcmode="lin" valueType="num">
                                      <p:cBhvr>
                                        <p:cTn id="8" dur="500" fill="hold"/>
                                        <p:tgtEl>
                                          <p:spTgt spid="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2" fill="hold">
                                  <p:stCondLst>
                                    <p:cond delay="0"/>
                                  </p:stCondLst>
                                  <p:iterate type="el" backwards="0">
                                    <p:tmAbs val="0"/>
                                  </p:iterate>
                                  <p:childTnLst>
                                    <p:set>
                                      <p:cBhvr>
                                        <p:cTn id="11" fill="hold"/>
                                        <p:tgtEl>
                                          <p:spTgt spid="90"/>
                                        </p:tgtEl>
                                        <p:attrNameLst>
                                          <p:attrName>style.visibility</p:attrName>
                                        </p:attrNameLst>
                                      </p:cBhvr>
                                      <p:to>
                                        <p:strVal val="visible"/>
                                      </p:to>
                                    </p:set>
                                    <p:anim calcmode="lin" valueType="num">
                                      <p:cBhvr>
                                        <p:cTn id="12" dur="500" fill="hold"/>
                                        <p:tgtEl>
                                          <p:spTgt spid="90"/>
                                        </p:tgtEl>
                                        <p:attrNameLst>
                                          <p:attrName>ppt_x</p:attrName>
                                        </p:attrNameLst>
                                      </p:cBhvr>
                                      <p:tavLst>
                                        <p:tav tm="0">
                                          <p:val>
                                            <p:strVal val="#ppt_x"/>
                                          </p:val>
                                        </p:tav>
                                        <p:tav tm="100000">
                                          <p:val>
                                            <p:strVal val="#ppt_x"/>
                                          </p:val>
                                        </p:tav>
                                      </p:tavLst>
                                    </p:anim>
                                    <p:anim calcmode="lin" valueType="num">
                                      <p:cBhvr>
                                        <p:cTn id="13"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3" fill="hold">
                                  <p:stCondLst>
                                    <p:cond delay="0"/>
                                  </p:stCondLst>
                                  <p:iterate type="el" backwards="0">
                                    <p:tmAbs val="0"/>
                                  </p:iterate>
                                  <p:childTnLst>
                                    <p:set>
                                      <p:cBhvr>
                                        <p:cTn id="17" fill="hold"/>
                                        <p:tgtEl>
                                          <p:spTgt spid="95"/>
                                        </p:tgtEl>
                                        <p:attrNameLst>
                                          <p:attrName>style.visibility</p:attrName>
                                        </p:attrNameLst>
                                      </p:cBhvr>
                                      <p:to>
                                        <p:strVal val="visible"/>
                                      </p:to>
                                    </p:set>
                                    <p:anim calcmode="lin" valueType="num">
                                      <p:cBhvr>
                                        <p:cTn id="18" dur="500" fill="hold"/>
                                        <p:tgtEl>
                                          <p:spTgt spid="95"/>
                                        </p:tgtEl>
                                        <p:attrNameLst>
                                          <p:attrName>ppt_x</p:attrName>
                                        </p:attrNameLst>
                                      </p:cBhvr>
                                      <p:tavLst>
                                        <p:tav tm="0">
                                          <p:val>
                                            <p:strVal val="#ppt_x"/>
                                          </p:val>
                                        </p:tav>
                                        <p:tav tm="100000">
                                          <p:val>
                                            <p:strVal val="#ppt_x"/>
                                          </p:val>
                                        </p:tav>
                                      </p:tavLst>
                                    </p:anim>
                                    <p:anim calcmode="lin" valueType="num">
                                      <p:cBhvr>
                                        <p:cTn id="19" dur="500" fill="hold"/>
                                        <p:tgtEl>
                                          <p:spTgt spid="95"/>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nodeType="afterEffect" presetClass="entr" presetSubtype="4" presetID="2" grpId="4" fill="hold">
                                  <p:stCondLst>
                                    <p:cond delay="0"/>
                                  </p:stCondLst>
                                  <p:iterate type="el" backwards="0">
                                    <p:tmAbs val="0"/>
                                  </p:iterate>
                                  <p:childTnLst>
                                    <p:set>
                                      <p:cBhvr>
                                        <p:cTn id="22" fill="hold"/>
                                        <p:tgtEl>
                                          <p:spTgt spid="87"/>
                                        </p:tgtEl>
                                        <p:attrNameLst>
                                          <p:attrName>style.visibility</p:attrName>
                                        </p:attrNameLst>
                                      </p:cBhvr>
                                      <p:to>
                                        <p:strVal val="visible"/>
                                      </p:to>
                                    </p:set>
                                    <p:anim calcmode="lin" valueType="num">
                                      <p:cBhvr>
                                        <p:cTn id="23" dur="500" fill="hold"/>
                                        <p:tgtEl>
                                          <p:spTgt spid="87"/>
                                        </p:tgtEl>
                                        <p:attrNameLst>
                                          <p:attrName>ppt_x</p:attrName>
                                        </p:attrNameLst>
                                      </p:cBhvr>
                                      <p:tavLst>
                                        <p:tav tm="0">
                                          <p:val>
                                            <p:strVal val="#ppt_x"/>
                                          </p:val>
                                        </p:tav>
                                        <p:tav tm="100000">
                                          <p:val>
                                            <p:strVal val="#ppt_x"/>
                                          </p:val>
                                        </p:tav>
                                      </p:tavLst>
                                    </p:anim>
                                    <p:anim calcmode="lin" valueType="num">
                                      <p:cBhvr>
                                        <p:cTn id="2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5" fill="hold">
                                  <p:stCondLst>
                                    <p:cond delay="0"/>
                                  </p:stCondLst>
                                  <p:iterate type="el" backwards="0">
                                    <p:tmAbs val="0"/>
                                  </p:iterate>
                                  <p:childTnLst>
                                    <p:set>
                                      <p:cBhvr>
                                        <p:cTn id="28" fill="hold"/>
                                        <p:tgtEl>
                                          <p:spTgt spid="98"/>
                                        </p:tgtEl>
                                        <p:attrNameLst>
                                          <p:attrName>style.visibility</p:attrName>
                                        </p:attrNameLst>
                                      </p:cBhvr>
                                      <p:to>
                                        <p:strVal val="visible"/>
                                      </p:to>
                                    </p:set>
                                    <p:anim calcmode="lin" valueType="num">
                                      <p:cBhvr>
                                        <p:cTn id="29" dur="500" fill="hold"/>
                                        <p:tgtEl>
                                          <p:spTgt spid="98"/>
                                        </p:tgtEl>
                                        <p:attrNameLst>
                                          <p:attrName>ppt_x</p:attrName>
                                        </p:attrNameLst>
                                      </p:cBhvr>
                                      <p:tavLst>
                                        <p:tav tm="0">
                                          <p:val>
                                            <p:strVal val="#ppt_x"/>
                                          </p:val>
                                        </p:tav>
                                        <p:tav tm="100000">
                                          <p:val>
                                            <p:strVal val="#ppt_x"/>
                                          </p:val>
                                        </p:tav>
                                      </p:tavLst>
                                    </p:anim>
                                    <p:anim calcmode="lin" valueType="num">
                                      <p:cBhvr>
                                        <p:cTn id="30"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4" presetID="2" grpId="6" fill="hold">
                                  <p:stCondLst>
                                    <p:cond delay="0"/>
                                  </p:stCondLst>
                                  <p:iterate type="el" backwards="0">
                                    <p:tmAbs val="0"/>
                                  </p:iterate>
                                  <p:childTnLst>
                                    <p:set>
                                      <p:cBhvr>
                                        <p:cTn id="34" fill="hold"/>
                                        <p:tgtEl>
                                          <p:spTgt spid="101"/>
                                        </p:tgtEl>
                                        <p:attrNameLst>
                                          <p:attrName>style.visibility</p:attrName>
                                        </p:attrNameLst>
                                      </p:cBhvr>
                                      <p:to>
                                        <p:strVal val="visible"/>
                                      </p:to>
                                    </p:set>
                                    <p:anim calcmode="lin" valueType="num">
                                      <p:cBhvr>
                                        <p:cTn id="35" dur="500" fill="hold"/>
                                        <p:tgtEl>
                                          <p:spTgt spid="101"/>
                                        </p:tgtEl>
                                        <p:attrNameLst>
                                          <p:attrName>ppt_x</p:attrName>
                                        </p:attrNameLst>
                                      </p:cBhvr>
                                      <p:tavLst>
                                        <p:tav tm="0">
                                          <p:val>
                                            <p:strVal val="#ppt_x"/>
                                          </p:val>
                                        </p:tav>
                                        <p:tav tm="100000">
                                          <p:val>
                                            <p:strVal val="#ppt_x"/>
                                          </p:val>
                                        </p:tav>
                                      </p:tavLst>
                                    </p:anim>
                                    <p:anim calcmode="lin" valueType="num">
                                      <p:cBhvr>
                                        <p:cTn id="36"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4" presetID="2" grpId="7" fill="hold">
                                  <p:stCondLst>
                                    <p:cond delay="0"/>
                                  </p:stCondLst>
                                  <p:iterate type="el" backwards="0">
                                    <p:tmAbs val="0"/>
                                  </p:iterate>
                                  <p:childTnLst>
                                    <p:set>
                                      <p:cBhvr>
                                        <p:cTn id="40" fill="hold"/>
                                        <p:tgtEl>
                                          <p:spTgt spid="104"/>
                                        </p:tgtEl>
                                        <p:attrNameLst>
                                          <p:attrName>style.visibility</p:attrName>
                                        </p:attrNameLst>
                                      </p:cBhvr>
                                      <p:to>
                                        <p:strVal val="visible"/>
                                      </p:to>
                                    </p:set>
                                    <p:anim calcmode="lin" valueType="num">
                                      <p:cBhvr>
                                        <p:cTn id="41" dur="500" fill="hold"/>
                                        <p:tgtEl>
                                          <p:spTgt spid="104"/>
                                        </p:tgtEl>
                                        <p:attrNameLst>
                                          <p:attrName>ppt_x</p:attrName>
                                        </p:attrNameLst>
                                      </p:cBhvr>
                                      <p:tavLst>
                                        <p:tav tm="0">
                                          <p:val>
                                            <p:strVal val="#ppt_x"/>
                                          </p:val>
                                        </p:tav>
                                        <p:tav tm="100000">
                                          <p:val>
                                            <p:strVal val="#ppt_x"/>
                                          </p:val>
                                        </p:tav>
                                      </p:tavLst>
                                    </p:anim>
                                    <p:anim calcmode="lin" valueType="num">
                                      <p:cBhvr>
                                        <p:cTn id="42"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 grpId="6"/>
      <p:bldP build="whole" bldLvl="1" animBg="1" rev="0" advAuto="0" spid="98" grpId="5"/>
      <p:bldP build="whole" bldLvl="1" animBg="1" rev="0" advAuto="0" spid="90" grpId="2"/>
      <p:bldP build="whole" bldLvl="1" animBg="1" rev="0" advAuto="0" spid="95" grpId="3"/>
      <p:bldP build="whole" bldLvl="1" animBg="1" rev="0" advAuto="0" spid="87" grpId="4"/>
      <p:bldP build="whole" bldLvl="1" animBg="1" rev="0" advAuto="0" spid="94" grpId="1"/>
      <p:bldP build="whole" bldLvl="1" animBg="1" rev="0" advAuto="0" spid="104" grpId="7"/>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title" idx="4294967295"/>
          </p:nvPr>
        </p:nvSpPr>
        <p:spPr>
          <a:xfrm>
            <a:off x="457200" y="274637"/>
            <a:ext cx="8229600" cy="7969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spcBef>
                <a:spcPts val="1400"/>
              </a:spcBef>
              <a:defRPr sz="2400"/>
            </a:lvl1pPr>
          </a:lstStyle>
          <a:p>
            <a:pPr lvl="0">
              <a:defRPr sz="1800"/>
            </a:pPr>
            <a:r>
              <a:rPr sz="2400"/>
              <a:t>CARRERAS</a:t>
            </a:r>
          </a:p>
        </p:txBody>
      </p:sp>
      <p:grpSp>
        <p:nvGrpSpPr>
          <p:cNvPr id="109" name="Group 109"/>
          <p:cNvGrpSpPr/>
          <p:nvPr/>
        </p:nvGrpSpPr>
        <p:grpSpPr>
          <a:xfrm>
            <a:off x="214312" y="2357437"/>
            <a:ext cx="3571876" cy="642939"/>
            <a:chOff x="0" y="0"/>
            <a:chExt cx="3571875" cy="642937"/>
          </a:xfrm>
        </p:grpSpPr>
        <p:sp>
          <p:nvSpPr>
            <p:cNvPr id="107" name="Shape 107"/>
            <p:cNvSpPr/>
            <p:nvPr/>
          </p:nvSpPr>
          <p:spPr>
            <a:xfrm>
              <a:off x="0" y="-1"/>
              <a:ext cx="3571875" cy="642939"/>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defRPr sz="1600"/>
              </a:pPr>
            </a:p>
          </p:txBody>
        </p:sp>
        <p:sp>
          <p:nvSpPr>
            <p:cNvPr id="108" name="Shape 108"/>
            <p:cNvSpPr/>
            <p:nvPr/>
          </p:nvSpPr>
          <p:spPr>
            <a:xfrm>
              <a:off x="0" y="164772"/>
              <a:ext cx="3571875"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600"/>
              </a:lvl1pPr>
            </a:lstStyle>
            <a:p>
              <a:pPr lvl="0">
                <a:defRPr sz="1800"/>
              </a:pPr>
              <a:r>
                <a:rPr sz="1600"/>
                <a:t>CONTACTO Y AMORTIGUAMIENTO</a:t>
              </a:r>
            </a:p>
          </p:txBody>
        </p:sp>
      </p:grpSp>
      <p:grpSp>
        <p:nvGrpSpPr>
          <p:cNvPr id="112" name="Group 112"/>
          <p:cNvGrpSpPr/>
          <p:nvPr/>
        </p:nvGrpSpPr>
        <p:grpSpPr>
          <a:xfrm>
            <a:off x="2643187" y="3214687"/>
            <a:ext cx="3571876" cy="642939"/>
            <a:chOff x="0" y="0"/>
            <a:chExt cx="3571875" cy="642937"/>
          </a:xfrm>
        </p:grpSpPr>
        <p:sp>
          <p:nvSpPr>
            <p:cNvPr id="110" name="Shape 110"/>
            <p:cNvSpPr/>
            <p:nvPr/>
          </p:nvSpPr>
          <p:spPr>
            <a:xfrm>
              <a:off x="0" y="-1"/>
              <a:ext cx="3571875" cy="642939"/>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defRPr sz="1600"/>
              </a:pPr>
            </a:p>
          </p:txBody>
        </p:sp>
        <p:sp>
          <p:nvSpPr>
            <p:cNvPr id="111" name="Shape 111"/>
            <p:cNvSpPr/>
            <p:nvPr/>
          </p:nvSpPr>
          <p:spPr>
            <a:xfrm>
              <a:off x="0" y="164772"/>
              <a:ext cx="3571875"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600"/>
              </a:lvl1pPr>
            </a:lstStyle>
            <a:p>
              <a:pPr lvl="0">
                <a:defRPr sz="1800"/>
              </a:pPr>
              <a:r>
                <a:rPr sz="1600"/>
                <a:t>IMPULSIÓN</a:t>
              </a:r>
            </a:p>
          </p:txBody>
        </p:sp>
      </p:grpSp>
      <p:grpSp>
        <p:nvGrpSpPr>
          <p:cNvPr id="115" name="Group 115"/>
          <p:cNvGrpSpPr/>
          <p:nvPr/>
        </p:nvGrpSpPr>
        <p:grpSpPr>
          <a:xfrm>
            <a:off x="5929312" y="4143374"/>
            <a:ext cx="2857501" cy="642939"/>
            <a:chOff x="0" y="0"/>
            <a:chExt cx="2857500" cy="642937"/>
          </a:xfrm>
        </p:grpSpPr>
        <p:sp>
          <p:nvSpPr>
            <p:cNvPr id="113" name="Shape 113"/>
            <p:cNvSpPr/>
            <p:nvPr/>
          </p:nvSpPr>
          <p:spPr>
            <a:xfrm>
              <a:off x="0" y="-1"/>
              <a:ext cx="2857500" cy="642939"/>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defRPr sz="1600"/>
              </a:pPr>
            </a:p>
          </p:txBody>
        </p:sp>
        <p:sp>
          <p:nvSpPr>
            <p:cNvPr id="114" name="Shape 114"/>
            <p:cNvSpPr/>
            <p:nvPr/>
          </p:nvSpPr>
          <p:spPr>
            <a:xfrm>
              <a:off x="0" y="164772"/>
              <a:ext cx="2857500" cy="313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600"/>
              </a:lvl1pPr>
            </a:lstStyle>
            <a:p>
              <a:pPr lvl="0">
                <a:defRPr sz="1800"/>
              </a:pPr>
              <a:r>
                <a:rPr sz="1600"/>
                <a:t>SUSPENSIÓN O AÉREA</a:t>
              </a:r>
            </a:p>
          </p:txBody>
        </p:sp>
      </p:grpSp>
      <p:grpSp>
        <p:nvGrpSpPr>
          <p:cNvPr id="118" name="Group 118"/>
          <p:cNvGrpSpPr/>
          <p:nvPr/>
        </p:nvGrpSpPr>
        <p:grpSpPr>
          <a:xfrm>
            <a:off x="3071812" y="1357312"/>
            <a:ext cx="2376488" cy="792163"/>
            <a:chOff x="0" y="0"/>
            <a:chExt cx="2376487" cy="792162"/>
          </a:xfrm>
        </p:grpSpPr>
        <p:sp>
          <p:nvSpPr>
            <p:cNvPr id="116" name="Shape 116"/>
            <p:cNvSpPr/>
            <p:nvPr/>
          </p:nvSpPr>
          <p:spPr>
            <a:xfrm>
              <a:off x="0" y="0"/>
              <a:ext cx="2376488" cy="79216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117" name="Shape 117"/>
            <p:cNvSpPr/>
            <p:nvPr/>
          </p:nvSpPr>
          <p:spPr>
            <a:xfrm>
              <a:off x="767712" y="220750"/>
              <a:ext cx="8410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lstStyle>
            <a:p>
              <a:pPr lvl="0"/>
              <a:r>
                <a:t>FASES</a:t>
              </a:r>
            </a:p>
          </p:txBody>
        </p:sp>
      </p:grpSp>
      <p:sp>
        <p:nvSpPr>
          <p:cNvPr id="119" name="Shape 119"/>
          <p:cNvSpPr/>
          <p:nvPr/>
        </p:nvSpPr>
        <p:spPr>
          <a:xfrm rot="10800000">
            <a:off x="1357312" y="1785937"/>
            <a:ext cx="1857376" cy="428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19731" y="16200"/>
                </a:lnTo>
                <a:lnTo>
                  <a:pt x="19731" y="5400"/>
                </a:lnTo>
                <a:lnTo>
                  <a:pt x="19108" y="5400"/>
                </a:lnTo>
                <a:lnTo>
                  <a:pt x="20354" y="0"/>
                </a:lnTo>
                <a:lnTo>
                  <a:pt x="21600" y="5400"/>
                </a:lnTo>
                <a:lnTo>
                  <a:pt x="20977" y="5400"/>
                </a:lnTo>
                <a:lnTo>
                  <a:pt x="20977" y="21600"/>
                </a:lnTo>
                <a:lnTo>
                  <a:pt x="0" y="21600"/>
                </a:lnTo>
                <a:close/>
              </a:path>
            </a:pathLst>
          </a:custGeom>
          <a:solidFill>
            <a:srgbClr val="BBE0E3"/>
          </a:solidFill>
          <a:ln w="12700">
            <a:miter lim="400000"/>
          </a:ln>
        </p:spPr>
        <p:txBody>
          <a:bodyPr lIns="0" tIns="0" rIns="0" bIns="0" anchor="ctr"/>
          <a:lstStyle/>
          <a:p>
            <a:pPr lvl="0"/>
          </a:p>
        </p:txBody>
      </p:sp>
      <p:sp>
        <p:nvSpPr>
          <p:cNvPr id="120" name="Shape 120"/>
          <p:cNvSpPr/>
          <p:nvPr/>
        </p:nvSpPr>
        <p:spPr>
          <a:xfrm flipV="1">
            <a:off x="4714875" y="1785937"/>
            <a:ext cx="2857500" cy="22145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433"/>
                </a:moveTo>
                <a:lnTo>
                  <a:pt x="19364" y="20433"/>
                </a:lnTo>
                <a:lnTo>
                  <a:pt x="19364" y="2830"/>
                </a:lnTo>
                <a:lnTo>
                  <a:pt x="18033" y="2830"/>
                </a:lnTo>
                <a:lnTo>
                  <a:pt x="19817" y="0"/>
                </a:lnTo>
                <a:lnTo>
                  <a:pt x="21600" y="2830"/>
                </a:lnTo>
                <a:lnTo>
                  <a:pt x="20269" y="2830"/>
                </a:lnTo>
                <a:lnTo>
                  <a:pt x="20269" y="21600"/>
                </a:lnTo>
                <a:lnTo>
                  <a:pt x="0" y="21600"/>
                </a:lnTo>
                <a:close/>
              </a:path>
            </a:pathLst>
          </a:custGeom>
          <a:solidFill>
            <a:srgbClr val="BBE0E3"/>
          </a:solidFill>
          <a:ln w="12700">
            <a:miter lim="400000"/>
          </a:ln>
        </p:spPr>
        <p:txBody>
          <a:bodyPr lIns="0" tIns="0" rIns="0" bIns="0" anchor="ctr"/>
          <a:lstStyle/>
          <a:p>
            <a:pPr lvl="0"/>
          </a:p>
        </p:txBody>
      </p:sp>
      <p:sp>
        <p:nvSpPr>
          <p:cNvPr id="121" name="Shape 121"/>
          <p:cNvSpPr/>
          <p:nvPr/>
        </p:nvSpPr>
        <p:spPr>
          <a:xfrm>
            <a:off x="4357687" y="2071687"/>
            <a:ext cx="285751" cy="10715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720"/>
                </a:moveTo>
                <a:lnTo>
                  <a:pt x="5400" y="18720"/>
                </a:lnTo>
                <a:lnTo>
                  <a:pt x="5400" y="0"/>
                </a:lnTo>
                <a:lnTo>
                  <a:pt x="16200" y="0"/>
                </a:lnTo>
                <a:lnTo>
                  <a:pt x="16200" y="18720"/>
                </a:lnTo>
                <a:lnTo>
                  <a:pt x="21600" y="18720"/>
                </a:lnTo>
                <a:lnTo>
                  <a:pt x="10800" y="21600"/>
                </a:lnTo>
                <a:close/>
              </a:path>
            </a:pathLst>
          </a:custGeom>
          <a:solidFill>
            <a:srgbClr val="BBE0E3"/>
          </a:solidFill>
          <a:ln w="12700">
            <a:miter lim="400000"/>
          </a:ln>
        </p:spPr>
        <p:txBody>
          <a:bodyPr lIns="0" tIns="0" rIns="0" bIns="0" anchor="ctr"/>
          <a:lstStyle/>
          <a:p>
            <a:pPr lvl="0" algn="ctr">
              <a:defRPr>
                <a:solidFill>
                  <a:srgbClr val="FFFFFF"/>
                </a:solidFill>
              </a:defRPr>
            </a:pPr>
          </a:p>
        </p:txBody>
      </p:sp>
      <p:pic>
        <p:nvPicPr>
          <p:cNvPr id="12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23" name="atletismo 3333.jpg"/>
          <p:cNvPicPr/>
          <p:nvPr/>
        </p:nvPicPr>
        <p:blipFill>
          <a:blip r:embed="rId3">
            <a:extLst/>
          </a:blip>
          <a:stretch>
            <a:fillRect/>
          </a:stretch>
        </p:blipFill>
        <p:spPr>
          <a:xfrm>
            <a:off x="6467475" y="5072062"/>
            <a:ext cx="1098897" cy="1520088"/>
          </a:xfrm>
          <a:prstGeom prst="rect">
            <a:avLst/>
          </a:prstGeom>
          <a:ln w="12700">
            <a:miter lim="400000"/>
          </a:ln>
        </p:spPr>
      </p:pic>
      <p:pic>
        <p:nvPicPr>
          <p:cNvPr id="124" name="atletismo 333.jpg"/>
          <p:cNvPicPr/>
          <p:nvPr/>
        </p:nvPicPr>
        <p:blipFill>
          <a:blip r:embed="rId4">
            <a:extLst/>
          </a:blip>
          <a:stretch>
            <a:fillRect/>
          </a:stretch>
        </p:blipFill>
        <p:spPr>
          <a:xfrm>
            <a:off x="3515568" y="4552950"/>
            <a:ext cx="1266451" cy="2012901"/>
          </a:xfrm>
          <a:prstGeom prst="rect">
            <a:avLst/>
          </a:prstGeom>
          <a:ln w="12700">
            <a:miter lim="400000"/>
          </a:ln>
        </p:spPr>
      </p:pic>
      <p:pic>
        <p:nvPicPr>
          <p:cNvPr id="125" name="atletismo 33.jpg"/>
          <p:cNvPicPr/>
          <p:nvPr/>
        </p:nvPicPr>
        <p:blipFill>
          <a:blip r:embed="rId5">
            <a:extLst/>
          </a:blip>
          <a:stretch>
            <a:fillRect/>
          </a:stretch>
        </p:blipFill>
        <p:spPr>
          <a:xfrm>
            <a:off x="707032" y="3743292"/>
            <a:ext cx="1266451" cy="2320214"/>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119"/>
                                        </p:tgtEl>
                                        <p:attrNameLst>
                                          <p:attrName>style.visibility</p:attrName>
                                        </p:attrNameLst>
                                      </p:cBhvr>
                                      <p:to>
                                        <p:strVal val="visible"/>
                                      </p:to>
                                    </p:set>
                                    <p:animEffect filter="blinds(horizontal)" transition="in">
                                      <p:cBhvr>
                                        <p:cTn id="7" dur="500"/>
                                        <p:tgtEl>
                                          <p:spTgt spid="119"/>
                                        </p:tgtEl>
                                      </p:cBhvr>
                                    </p:animEffect>
                                  </p:childTnLst>
                                </p:cTn>
                              </p:par>
                            </p:childTnLst>
                          </p:cTn>
                        </p:par>
                        <p:par>
                          <p:cTn id="8" fill="hold">
                            <p:stCondLst>
                              <p:cond delay="500"/>
                            </p:stCondLst>
                            <p:childTnLst>
                              <p:par>
                                <p:cTn id="9" nodeType="afterEffect" presetClass="entr" presetSubtype="10" presetID="3" grpId="2" fill="hold">
                                  <p:stCondLst>
                                    <p:cond delay="0"/>
                                  </p:stCondLst>
                                  <p:iterate type="el" backwards="0">
                                    <p:tmAbs val="0"/>
                                  </p:iterate>
                                  <p:childTnLst>
                                    <p:set>
                                      <p:cBhvr>
                                        <p:cTn id="10" fill="hold"/>
                                        <p:tgtEl>
                                          <p:spTgt spid="109"/>
                                        </p:tgtEl>
                                        <p:attrNameLst>
                                          <p:attrName>style.visibility</p:attrName>
                                        </p:attrNameLst>
                                      </p:cBhvr>
                                      <p:to>
                                        <p:strVal val="visible"/>
                                      </p:to>
                                    </p:set>
                                    <p:animEffect filter="blinds(horizontal)" transition="in">
                                      <p:cBhvr>
                                        <p:cTn id="11" dur="500"/>
                                        <p:tgtEl>
                                          <p:spTgt spid="109"/>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16" presetID="4" grpId="3" fill="hold">
                                  <p:stCondLst>
                                    <p:cond delay="0"/>
                                  </p:stCondLst>
                                  <p:iterate type="el" backwards="0">
                                    <p:tmAbs val="0"/>
                                  </p:iterate>
                                  <p:childTnLst>
                                    <p:set>
                                      <p:cBhvr>
                                        <p:cTn id="15" fill="hold"/>
                                        <p:tgtEl>
                                          <p:spTgt spid="121"/>
                                        </p:tgtEl>
                                        <p:attrNameLst>
                                          <p:attrName>style.visibility</p:attrName>
                                        </p:attrNameLst>
                                      </p:cBhvr>
                                      <p:to>
                                        <p:strVal val="visible"/>
                                      </p:to>
                                    </p:set>
                                    <p:animEffect filter="box(in)" transition="in">
                                      <p:cBhvr>
                                        <p:cTn id="16" dur="500"/>
                                        <p:tgtEl>
                                          <p:spTgt spid="121"/>
                                        </p:tgtEl>
                                      </p:cBhvr>
                                    </p:animEffect>
                                  </p:childTnLst>
                                </p:cTn>
                              </p:par>
                            </p:childTnLst>
                          </p:cTn>
                        </p:par>
                        <p:par>
                          <p:cTn id="17" fill="hold">
                            <p:stCondLst>
                              <p:cond delay="500"/>
                            </p:stCondLst>
                            <p:childTnLst>
                              <p:par>
                                <p:cTn id="18" nodeType="afterEffect" presetClass="entr" presetSubtype="16" presetID="4" grpId="4" fill="hold">
                                  <p:stCondLst>
                                    <p:cond delay="0"/>
                                  </p:stCondLst>
                                  <p:iterate type="el" backwards="0">
                                    <p:tmAbs val="0"/>
                                  </p:iterate>
                                  <p:childTnLst>
                                    <p:set>
                                      <p:cBhvr>
                                        <p:cTn id="19" fill="hold"/>
                                        <p:tgtEl>
                                          <p:spTgt spid="112"/>
                                        </p:tgtEl>
                                        <p:attrNameLst>
                                          <p:attrName>style.visibility</p:attrName>
                                        </p:attrNameLst>
                                      </p:cBhvr>
                                      <p:to>
                                        <p:strVal val="visible"/>
                                      </p:to>
                                    </p:set>
                                    <p:animEffect filter="box(in)" transition="in">
                                      <p:cBhvr>
                                        <p:cTn id="20" dur="500"/>
                                        <p:tgtEl>
                                          <p:spTgt spid="112"/>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4" presetID="2" grpId="5" fill="hold">
                                  <p:stCondLst>
                                    <p:cond delay="0"/>
                                  </p:stCondLst>
                                  <p:iterate type="el" backwards="0">
                                    <p:tmAbs val="0"/>
                                  </p:iterate>
                                  <p:childTnLst>
                                    <p:set>
                                      <p:cBhvr>
                                        <p:cTn id="24" fill="hold"/>
                                        <p:tgtEl>
                                          <p:spTgt spid="120"/>
                                        </p:tgtEl>
                                        <p:attrNameLst>
                                          <p:attrName>style.visibility</p:attrName>
                                        </p:attrNameLst>
                                      </p:cBhvr>
                                      <p:to>
                                        <p:strVal val="visible"/>
                                      </p:to>
                                    </p:set>
                                    <p:anim calcmode="lin" valueType="num">
                                      <p:cBhvr>
                                        <p:cTn id="25" dur="500" fill="hold"/>
                                        <p:tgtEl>
                                          <p:spTgt spid="120"/>
                                        </p:tgtEl>
                                        <p:attrNameLst>
                                          <p:attrName>ppt_x</p:attrName>
                                        </p:attrNameLst>
                                      </p:cBhvr>
                                      <p:tavLst>
                                        <p:tav tm="0">
                                          <p:val>
                                            <p:strVal val="#ppt_x"/>
                                          </p:val>
                                        </p:tav>
                                        <p:tav tm="100000">
                                          <p:val>
                                            <p:strVal val="#ppt_x"/>
                                          </p:val>
                                        </p:tav>
                                      </p:tavLst>
                                    </p:anim>
                                    <p:anim calcmode="lin" valueType="num">
                                      <p:cBhvr>
                                        <p:cTn id="26" dur="500" fill="hold"/>
                                        <p:tgtEl>
                                          <p:spTgt spid="120"/>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nodeType="afterEffect" presetClass="entr" presetSubtype="4" presetID="2" grpId="6" fill="hold">
                                  <p:stCondLst>
                                    <p:cond delay="0"/>
                                  </p:stCondLst>
                                  <p:iterate type="el" backwards="0">
                                    <p:tmAbs val="0"/>
                                  </p:iterate>
                                  <p:childTnLst>
                                    <p:set>
                                      <p:cBhvr>
                                        <p:cTn id="29" fill="hold"/>
                                        <p:tgtEl>
                                          <p:spTgt spid="115"/>
                                        </p:tgtEl>
                                        <p:attrNameLst>
                                          <p:attrName>style.visibility</p:attrName>
                                        </p:attrNameLst>
                                      </p:cBhvr>
                                      <p:to>
                                        <p:strVal val="visible"/>
                                      </p:to>
                                    </p:set>
                                    <p:anim calcmode="lin" valueType="num">
                                      <p:cBhvr>
                                        <p:cTn id="30" dur="500" fill="hold"/>
                                        <p:tgtEl>
                                          <p:spTgt spid="115"/>
                                        </p:tgtEl>
                                        <p:attrNameLst>
                                          <p:attrName>ppt_x</p:attrName>
                                        </p:attrNameLst>
                                      </p:cBhvr>
                                      <p:tavLst>
                                        <p:tav tm="0">
                                          <p:val>
                                            <p:strVal val="#ppt_x"/>
                                          </p:val>
                                        </p:tav>
                                        <p:tav tm="100000">
                                          <p:val>
                                            <p:strVal val="#ppt_x"/>
                                          </p:val>
                                        </p:tav>
                                      </p:tavLst>
                                    </p:anim>
                                    <p:anim calcmode="lin" valueType="num">
                                      <p:cBhvr>
                                        <p:cTn id="31"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5" grpId="6"/>
      <p:bldP build="whole" bldLvl="1" animBg="1" rev="0" advAuto="0" spid="119" grpId="1"/>
      <p:bldP build="whole" bldLvl="1" animBg="1" rev="0" advAuto="0" spid="121" grpId="3"/>
      <p:bldP build="whole" bldLvl="1" animBg="1" rev="0" advAuto="0" spid="112" grpId="4"/>
      <p:bldP build="whole" bldLvl="1" animBg="1" rev="0" advAuto="0" spid="120" grpId="5"/>
      <p:bldP build="whole" bldLvl="1" animBg="1" rev="0" advAuto="0" spid="109"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800"/>
            </a:lvl1pPr>
          </a:lstStyle>
          <a:p>
            <a:pPr lvl="0">
              <a:defRPr sz="1800"/>
            </a:pPr>
            <a:r>
              <a:rPr sz="2800"/>
              <a:t>CARRERAS</a:t>
            </a:r>
          </a:p>
        </p:txBody>
      </p:sp>
      <p:grpSp>
        <p:nvGrpSpPr>
          <p:cNvPr id="130" name="Group 130"/>
          <p:cNvGrpSpPr/>
          <p:nvPr/>
        </p:nvGrpSpPr>
        <p:grpSpPr>
          <a:xfrm>
            <a:off x="428624" y="2571750"/>
            <a:ext cx="2571752" cy="1071563"/>
            <a:chOff x="0" y="0"/>
            <a:chExt cx="2571750" cy="1071562"/>
          </a:xfrm>
        </p:grpSpPr>
        <p:sp>
          <p:nvSpPr>
            <p:cNvPr id="128" name="Shape 128"/>
            <p:cNvSpPr/>
            <p:nvPr/>
          </p:nvSpPr>
          <p:spPr>
            <a:xfrm>
              <a:off x="-1" y="0"/>
              <a:ext cx="2571752" cy="107156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129" name="Shape 129"/>
            <p:cNvSpPr/>
            <p:nvPr/>
          </p:nvSpPr>
          <p:spPr>
            <a:xfrm>
              <a:off x="-1" y="93750"/>
              <a:ext cx="2571752" cy="884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SALIDA BAJA:  se utilizan TACOS salir más rápido.</a:t>
              </a:r>
            </a:p>
          </p:txBody>
        </p:sp>
      </p:grpSp>
      <p:grpSp>
        <p:nvGrpSpPr>
          <p:cNvPr id="133" name="Group 133"/>
          <p:cNvGrpSpPr/>
          <p:nvPr/>
        </p:nvGrpSpPr>
        <p:grpSpPr>
          <a:xfrm>
            <a:off x="6215062" y="2428875"/>
            <a:ext cx="2428876" cy="1357313"/>
            <a:chOff x="0" y="0"/>
            <a:chExt cx="2428875" cy="1357312"/>
          </a:xfrm>
        </p:grpSpPr>
        <p:sp>
          <p:nvSpPr>
            <p:cNvPr id="131" name="Shape 131"/>
            <p:cNvSpPr/>
            <p:nvPr/>
          </p:nvSpPr>
          <p:spPr>
            <a:xfrm>
              <a:off x="0" y="0"/>
              <a:ext cx="2428875" cy="13573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132" name="Shape 132"/>
            <p:cNvSpPr/>
            <p:nvPr/>
          </p:nvSpPr>
          <p:spPr>
            <a:xfrm>
              <a:off x="0" y="103275"/>
              <a:ext cx="2428875" cy="11507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SALIDA  ALTA: se realiza de pie y esperando a unos 2 metros de la línea.</a:t>
              </a:r>
            </a:p>
          </p:txBody>
        </p:sp>
      </p:grpSp>
      <p:grpSp>
        <p:nvGrpSpPr>
          <p:cNvPr id="136" name="Group 136"/>
          <p:cNvGrpSpPr/>
          <p:nvPr/>
        </p:nvGrpSpPr>
        <p:grpSpPr>
          <a:xfrm>
            <a:off x="3429000" y="1571625"/>
            <a:ext cx="2214563" cy="714375"/>
            <a:chOff x="0" y="0"/>
            <a:chExt cx="2214562" cy="714375"/>
          </a:xfrm>
        </p:grpSpPr>
        <p:sp>
          <p:nvSpPr>
            <p:cNvPr id="134" name="Shape 134"/>
            <p:cNvSpPr/>
            <p:nvPr/>
          </p:nvSpPr>
          <p:spPr>
            <a:xfrm>
              <a:off x="0" y="0"/>
              <a:ext cx="2214563" cy="714375"/>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135" name="Shape 135"/>
            <p:cNvSpPr/>
            <p:nvPr/>
          </p:nvSpPr>
          <p:spPr>
            <a:xfrm>
              <a:off x="0" y="181856"/>
              <a:ext cx="2214563"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SALIDAS</a:t>
              </a:r>
            </a:p>
          </p:txBody>
        </p:sp>
      </p:grpSp>
      <p:grpSp>
        <p:nvGrpSpPr>
          <p:cNvPr id="139" name="Group 139"/>
          <p:cNvGrpSpPr/>
          <p:nvPr/>
        </p:nvGrpSpPr>
        <p:grpSpPr>
          <a:xfrm>
            <a:off x="3571875" y="4000500"/>
            <a:ext cx="2214563" cy="500063"/>
            <a:chOff x="0" y="0"/>
            <a:chExt cx="2214562" cy="500062"/>
          </a:xfrm>
        </p:grpSpPr>
        <p:sp>
          <p:nvSpPr>
            <p:cNvPr id="137" name="Shape 137"/>
            <p:cNvSpPr/>
            <p:nvPr/>
          </p:nvSpPr>
          <p:spPr>
            <a:xfrm>
              <a:off x="0" y="0"/>
              <a:ext cx="2214563" cy="500063"/>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38" name="Shape 138"/>
            <p:cNvSpPr/>
            <p:nvPr/>
          </p:nvSpPr>
          <p:spPr>
            <a:xfrm>
              <a:off x="0" y="74700"/>
              <a:ext cx="22145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“A SUS PUESTOS”</a:t>
              </a:r>
            </a:p>
          </p:txBody>
        </p:sp>
      </p:grpSp>
      <p:grpSp>
        <p:nvGrpSpPr>
          <p:cNvPr id="142" name="Group 142"/>
          <p:cNvGrpSpPr/>
          <p:nvPr/>
        </p:nvGrpSpPr>
        <p:grpSpPr>
          <a:xfrm>
            <a:off x="3500437" y="4714875"/>
            <a:ext cx="2214563" cy="500063"/>
            <a:chOff x="0" y="0"/>
            <a:chExt cx="2214562" cy="500062"/>
          </a:xfrm>
        </p:grpSpPr>
        <p:sp>
          <p:nvSpPr>
            <p:cNvPr id="140" name="Shape 140"/>
            <p:cNvSpPr/>
            <p:nvPr/>
          </p:nvSpPr>
          <p:spPr>
            <a:xfrm>
              <a:off x="0" y="0"/>
              <a:ext cx="2214563" cy="500063"/>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41" name="Shape 141"/>
            <p:cNvSpPr/>
            <p:nvPr/>
          </p:nvSpPr>
          <p:spPr>
            <a:xfrm>
              <a:off x="0" y="74700"/>
              <a:ext cx="22145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“LISTOS”</a:t>
              </a:r>
            </a:p>
          </p:txBody>
        </p:sp>
      </p:grpSp>
      <p:grpSp>
        <p:nvGrpSpPr>
          <p:cNvPr id="145" name="Group 145"/>
          <p:cNvGrpSpPr/>
          <p:nvPr/>
        </p:nvGrpSpPr>
        <p:grpSpPr>
          <a:xfrm>
            <a:off x="3500437" y="5429249"/>
            <a:ext cx="2214563" cy="642939"/>
            <a:chOff x="0" y="0"/>
            <a:chExt cx="2214562" cy="642937"/>
          </a:xfrm>
        </p:grpSpPr>
        <p:sp>
          <p:nvSpPr>
            <p:cNvPr id="143" name="Shape 143"/>
            <p:cNvSpPr/>
            <p:nvPr/>
          </p:nvSpPr>
          <p:spPr>
            <a:xfrm>
              <a:off x="0" y="-1"/>
              <a:ext cx="2214563" cy="642939"/>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44" name="Shape 144"/>
            <p:cNvSpPr/>
            <p:nvPr/>
          </p:nvSpPr>
          <p:spPr>
            <a:xfrm>
              <a:off x="0" y="12788"/>
              <a:ext cx="2214563"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“PISTOLETAZO (YA)”</a:t>
              </a:r>
            </a:p>
          </p:txBody>
        </p:sp>
      </p:grpSp>
      <p:sp>
        <p:nvSpPr>
          <p:cNvPr id="146" name="Shape 146"/>
          <p:cNvSpPr/>
          <p:nvPr/>
        </p:nvSpPr>
        <p:spPr>
          <a:xfrm rot="10800000">
            <a:off x="1500187" y="1857375"/>
            <a:ext cx="2286001" cy="714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19069" y="16200"/>
                </a:lnTo>
                <a:lnTo>
                  <a:pt x="19069" y="5400"/>
                </a:lnTo>
                <a:lnTo>
                  <a:pt x="18225" y="5400"/>
                </a:lnTo>
                <a:lnTo>
                  <a:pt x="19912" y="0"/>
                </a:lnTo>
                <a:lnTo>
                  <a:pt x="21600" y="5400"/>
                </a:lnTo>
                <a:lnTo>
                  <a:pt x="20756" y="5400"/>
                </a:lnTo>
                <a:lnTo>
                  <a:pt x="20756" y="21600"/>
                </a:lnTo>
                <a:lnTo>
                  <a:pt x="0" y="21600"/>
                </a:lnTo>
                <a:close/>
              </a:path>
            </a:pathLst>
          </a:custGeom>
          <a:solidFill>
            <a:srgbClr val="BBE0E3"/>
          </a:solidFill>
          <a:ln w="12700">
            <a:miter lim="400000"/>
          </a:ln>
        </p:spPr>
        <p:txBody>
          <a:bodyPr lIns="0" tIns="0" rIns="0" bIns="0" anchor="ctr"/>
          <a:lstStyle/>
          <a:p>
            <a:pPr lvl="0"/>
          </a:p>
        </p:txBody>
      </p:sp>
      <p:sp>
        <p:nvSpPr>
          <p:cNvPr id="147" name="Shape 147"/>
          <p:cNvSpPr/>
          <p:nvPr/>
        </p:nvSpPr>
        <p:spPr>
          <a:xfrm flipV="1">
            <a:off x="5572125" y="1785937"/>
            <a:ext cx="1928813" cy="571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19200" y="16200"/>
                </a:lnTo>
                <a:lnTo>
                  <a:pt x="19200" y="5400"/>
                </a:lnTo>
                <a:lnTo>
                  <a:pt x="18400" y="5400"/>
                </a:lnTo>
                <a:lnTo>
                  <a:pt x="20000" y="0"/>
                </a:lnTo>
                <a:lnTo>
                  <a:pt x="21600" y="5400"/>
                </a:lnTo>
                <a:lnTo>
                  <a:pt x="20800" y="5400"/>
                </a:lnTo>
                <a:lnTo>
                  <a:pt x="20800" y="21600"/>
                </a:lnTo>
                <a:lnTo>
                  <a:pt x="0" y="21600"/>
                </a:lnTo>
                <a:close/>
              </a:path>
            </a:pathLst>
          </a:custGeom>
          <a:solidFill>
            <a:srgbClr val="BBE0E3"/>
          </a:solidFill>
          <a:ln w="12700">
            <a:miter lim="400000"/>
          </a:ln>
        </p:spPr>
        <p:txBody>
          <a:bodyPr lIns="0" tIns="0" rIns="0" bIns="0" anchor="ctr"/>
          <a:lstStyle/>
          <a:p>
            <a:pPr lvl="0"/>
          </a:p>
        </p:txBody>
      </p:sp>
      <p:grpSp>
        <p:nvGrpSpPr>
          <p:cNvPr id="150" name="Group 150"/>
          <p:cNvGrpSpPr/>
          <p:nvPr/>
        </p:nvGrpSpPr>
        <p:grpSpPr>
          <a:xfrm>
            <a:off x="3000375" y="2956629"/>
            <a:ext cx="3286125" cy="972434"/>
            <a:chOff x="0" y="0"/>
            <a:chExt cx="3286125" cy="972432"/>
          </a:xfrm>
        </p:grpSpPr>
        <p:sp>
          <p:nvSpPr>
            <p:cNvPr id="148" name="Shape 148"/>
            <p:cNvSpPr/>
            <p:nvPr/>
          </p:nvSpPr>
          <p:spPr>
            <a:xfrm>
              <a:off x="0" y="43745"/>
              <a:ext cx="3286125" cy="928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6121"/>
                  </a:lnTo>
                  <a:lnTo>
                    <a:pt x="11283" y="6121"/>
                  </a:lnTo>
                  <a:lnTo>
                    <a:pt x="11283" y="16200"/>
                  </a:lnTo>
                  <a:lnTo>
                    <a:pt x="11720" y="16200"/>
                  </a:lnTo>
                  <a:lnTo>
                    <a:pt x="10800" y="21600"/>
                  </a:lnTo>
                  <a:lnTo>
                    <a:pt x="9880" y="16200"/>
                  </a:lnTo>
                  <a:lnTo>
                    <a:pt x="10317" y="16200"/>
                  </a:lnTo>
                  <a:lnTo>
                    <a:pt x="10317" y="6121"/>
                  </a:lnTo>
                  <a:lnTo>
                    <a:pt x="0" y="6121"/>
                  </a:lnTo>
                  <a:close/>
                </a:path>
              </a:pathLst>
            </a:custGeom>
            <a:solidFill>
              <a:srgbClr val="BBE0E3"/>
            </a:solidFill>
            <a:ln w="12700" cap="flat">
              <a:noFill/>
              <a:miter lim="400000"/>
            </a:ln>
            <a:effectLst/>
          </p:spPr>
          <p:txBody>
            <a:bodyPr wrap="square" lIns="0" tIns="0" rIns="0" bIns="0" numCol="1" anchor="ctr">
              <a:noAutofit/>
            </a:bodyPr>
            <a:lstStyle/>
            <a:p>
              <a:pPr lvl="0" algn="ctr"/>
            </a:p>
          </p:txBody>
        </p:sp>
        <p:sp>
          <p:nvSpPr>
            <p:cNvPr id="149" name="Shape 149"/>
            <p:cNvSpPr/>
            <p:nvPr/>
          </p:nvSpPr>
          <p:spPr>
            <a:xfrm>
              <a:off x="0" y="-1"/>
              <a:ext cx="3286125"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SECUENCIA</a:t>
              </a:r>
            </a:p>
          </p:txBody>
        </p:sp>
      </p:grpSp>
      <p:pic>
        <p:nvPicPr>
          <p:cNvPr id="151"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52" name="Sin título-111.jpg"/>
          <p:cNvPicPr/>
          <p:nvPr/>
        </p:nvPicPr>
        <p:blipFill>
          <a:blip r:embed="rId3">
            <a:extLst/>
          </a:blip>
          <a:stretch>
            <a:fillRect/>
          </a:stretch>
        </p:blipFill>
        <p:spPr>
          <a:xfrm>
            <a:off x="129157" y="4162425"/>
            <a:ext cx="3170686" cy="1932137"/>
          </a:xfrm>
          <a:prstGeom prst="rect">
            <a:avLst/>
          </a:prstGeom>
          <a:ln w="12700">
            <a:miter lim="400000"/>
          </a:ln>
        </p:spPr>
      </p:pic>
      <p:pic>
        <p:nvPicPr>
          <p:cNvPr id="153" name="42.jpg"/>
          <p:cNvPicPr/>
          <p:nvPr/>
        </p:nvPicPr>
        <p:blipFill>
          <a:blip r:embed="rId4">
            <a:extLst/>
          </a:blip>
          <a:stretch>
            <a:fillRect/>
          </a:stretch>
        </p:blipFill>
        <p:spPr>
          <a:xfrm>
            <a:off x="6154475" y="4168824"/>
            <a:ext cx="2550051" cy="1592164"/>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146"/>
                                        </p:tgtEl>
                                        <p:attrNameLst>
                                          <p:attrName>style.visibility</p:attrName>
                                        </p:attrNameLst>
                                      </p:cBhvr>
                                      <p:to>
                                        <p:strVal val="visible"/>
                                      </p:to>
                                    </p:set>
                                    <p:animEffect filter="blinds(horizontal)" transition="in">
                                      <p:cBhvr>
                                        <p:cTn id="7" dur="500"/>
                                        <p:tgtEl>
                                          <p:spTgt spid="146"/>
                                        </p:tgtEl>
                                      </p:cBhvr>
                                    </p:animEffect>
                                  </p:childTnLst>
                                </p:cTn>
                              </p:par>
                            </p:childTnLst>
                          </p:cTn>
                        </p:par>
                        <p:par>
                          <p:cTn id="8" fill="hold">
                            <p:stCondLst>
                              <p:cond delay="500"/>
                            </p:stCondLst>
                            <p:childTnLst>
                              <p:par>
                                <p:cTn id="9" nodeType="afterEffect" presetClass="entr" presetSubtype="4" presetID="2" grpId="2" fill="hold">
                                  <p:stCondLst>
                                    <p:cond delay="0"/>
                                  </p:stCondLst>
                                  <p:iterate type="el" backwards="0">
                                    <p:tmAbs val="0"/>
                                  </p:iterate>
                                  <p:childTnLst>
                                    <p:set>
                                      <p:cBhvr>
                                        <p:cTn id="10" fill="hold"/>
                                        <p:tgtEl>
                                          <p:spTgt spid="130"/>
                                        </p:tgtEl>
                                        <p:attrNameLst>
                                          <p:attrName>style.visibility</p:attrName>
                                        </p:attrNameLst>
                                      </p:cBhvr>
                                      <p:to>
                                        <p:strVal val="visible"/>
                                      </p:to>
                                    </p:set>
                                    <p:anim calcmode="lin" valueType="num">
                                      <p:cBhvr>
                                        <p:cTn id="11" dur="500" fill="hold"/>
                                        <p:tgtEl>
                                          <p:spTgt spid="130"/>
                                        </p:tgtEl>
                                        <p:attrNameLst>
                                          <p:attrName>ppt_x</p:attrName>
                                        </p:attrNameLst>
                                      </p:cBhvr>
                                      <p:tavLst>
                                        <p:tav tm="0">
                                          <p:val>
                                            <p:strVal val="#ppt_x"/>
                                          </p:val>
                                        </p:tav>
                                        <p:tav tm="100000">
                                          <p:val>
                                            <p:strVal val="#ppt_x"/>
                                          </p:val>
                                        </p:tav>
                                      </p:tavLst>
                                    </p:anim>
                                    <p:anim calcmode="lin" valueType="num">
                                      <p:cBhvr>
                                        <p:cTn id="12"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0" presetID="3" grpId="3" fill="hold">
                                  <p:stCondLst>
                                    <p:cond delay="0"/>
                                  </p:stCondLst>
                                  <p:iterate type="el" backwards="0">
                                    <p:tmAbs val="0"/>
                                  </p:iterate>
                                  <p:childTnLst>
                                    <p:set>
                                      <p:cBhvr>
                                        <p:cTn id="16" fill="hold"/>
                                        <p:tgtEl>
                                          <p:spTgt spid="147"/>
                                        </p:tgtEl>
                                        <p:attrNameLst>
                                          <p:attrName>style.visibility</p:attrName>
                                        </p:attrNameLst>
                                      </p:cBhvr>
                                      <p:to>
                                        <p:strVal val="visible"/>
                                      </p:to>
                                    </p:set>
                                    <p:animEffect filter="blinds(horizontal)" transition="in">
                                      <p:cBhvr>
                                        <p:cTn id="17" dur="500"/>
                                        <p:tgtEl>
                                          <p:spTgt spid="147"/>
                                        </p:tgtEl>
                                      </p:cBhvr>
                                    </p:animEffect>
                                  </p:childTnLst>
                                </p:cTn>
                              </p:par>
                            </p:childTnLst>
                          </p:cTn>
                        </p:par>
                        <p:par>
                          <p:cTn id="18" fill="hold">
                            <p:stCondLst>
                              <p:cond delay="500"/>
                            </p:stCondLst>
                            <p:childTnLst>
                              <p:par>
                                <p:cTn id="19" nodeType="afterEffect" presetClass="entr" presetSubtype="4" presetID="2" grpId="4" fill="hold">
                                  <p:stCondLst>
                                    <p:cond delay="0"/>
                                  </p:stCondLst>
                                  <p:iterate type="el" backwards="0">
                                    <p:tmAbs val="0"/>
                                  </p:iterate>
                                  <p:childTnLst>
                                    <p:set>
                                      <p:cBhvr>
                                        <p:cTn id="20" fill="hold"/>
                                        <p:tgtEl>
                                          <p:spTgt spid="133"/>
                                        </p:tgtEl>
                                        <p:attrNameLst>
                                          <p:attrName>style.visibility</p:attrName>
                                        </p:attrNameLst>
                                      </p:cBhvr>
                                      <p:to>
                                        <p:strVal val="visible"/>
                                      </p:to>
                                    </p:set>
                                    <p:anim calcmode="lin" valueType="num">
                                      <p:cBhvr>
                                        <p:cTn id="21" dur="500" fill="hold"/>
                                        <p:tgtEl>
                                          <p:spTgt spid="133"/>
                                        </p:tgtEl>
                                        <p:attrNameLst>
                                          <p:attrName>ppt_x</p:attrName>
                                        </p:attrNameLst>
                                      </p:cBhvr>
                                      <p:tavLst>
                                        <p:tav tm="0">
                                          <p:val>
                                            <p:strVal val="#ppt_x"/>
                                          </p:val>
                                        </p:tav>
                                        <p:tav tm="100000">
                                          <p:val>
                                            <p:strVal val="#ppt_x"/>
                                          </p:val>
                                        </p:tav>
                                      </p:tavLst>
                                    </p:anim>
                                    <p:anim calcmode="lin" valueType="num">
                                      <p:cBhvr>
                                        <p:cTn id="22"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4" presetID="2" grpId="5" fill="hold">
                                  <p:stCondLst>
                                    <p:cond delay="0"/>
                                  </p:stCondLst>
                                  <p:iterate type="el" backwards="0">
                                    <p:tmAbs val="0"/>
                                  </p:iterate>
                                  <p:childTnLst>
                                    <p:set>
                                      <p:cBhvr>
                                        <p:cTn id="26" fill="hold"/>
                                        <p:tgtEl>
                                          <p:spTgt spid="150"/>
                                        </p:tgtEl>
                                        <p:attrNameLst>
                                          <p:attrName>style.visibility</p:attrName>
                                        </p:attrNameLst>
                                      </p:cBhvr>
                                      <p:to>
                                        <p:strVal val="visible"/>
                                      </p:to>
                                    </p:set>
                                    <p:anim calcmode="lin" valueType="num">
                                      <p:cBhvr>
                                        <p:cTn id="27" dur="500" fill="hold"/>
                                        <p:tgtEl>
                                          <p:spTgt spid="150"/>
                                        </p:tgtEl>
                                        <p:attrNameLst>
                                          <p:attrName>ppt_x</p:attrName>
                                        </p:attrNameLst>
                                      </p:cBhvr>
                                      <p:tavLst>
                                        <p:tav tm="0">
                                          <p:val>
                                            <p:strVal val="#ppt_x"/>
                                          </p:val>
                                        </p:tav>
                                        <p:tav tm="100000">
                                          <p:val>
                                            <p:strVal val="#ppt_x"/>
                                          </p:val>
                                        </p:tav>
                                      </p:tavLst>
                                    </p:anim>
                                    <p:anim calcmode="lin" valueType="num">
                                      <p:cBhvr>
                                        <p:cTn id="2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10" presetID="3" grpId="6" fill="hold">
                                  <p:stCondLst>
                                    <p:cond delay="0"/>
                                  </p:stCondLst>
                                  <p:iterate type="el" backwards="0">
                                    <p:tmAbs val="0"/>
                                  </p:iterate>
                                  <p:childTnLst>
                                    <p:set>
                                      <p:cBhvr>
                                        <p:cTn id="32" fill="hold"/>
                                        <p:tgtEl>
                                          <p:spTgt spid="139"/>
                                        </p:tgtEl>
                                        <p:attrNameLst>
                                          <p:attrName>style.visibility</p:attrName>
                                        </p:attrNameLst>
                                      </p:cBhvr>
                                      <p:to>
                                        <p:strVal val="visible"/>
                                      </p:to>
                                    </p:set>
                                    <p:animEffect filter="blinds(horizontal)" transition="in">
                                      <p:cBhvr>
                                        <p:cTn id="33" dur="500"/>
                                        <p:tgtEl>
                                          <p:spTgt spid="139"/>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10" presetID="3" grpId="7" fill="hold">
                                  <p:stCondLst>
                                    <p:cond delay="0"/>
                                  </p:stCondLst>
                                  <p:iterate type="el" backwards="0">
                                    <p:tmAbs val="0"/>
                                  </p:iterate>
                                  <p:childTnLst>
                                    <p:set>
                                      <p:cBhvr>
                                        <p:cTn id="37" fill="hold"/>
                                        <p:tgtEl>
                                          <p:spTgt spid="142"/>
                                        </p:tgtEl>
                                        <p:attrNameLst>
                                          <p:attrName>style.visibility</p:attrName>
                                        </p:attrNameLst>
                                      </p:cBhvr>
                                      <p:to>
                                        <p:strVal val="visible"/>
                                      </p:to>
                                    </p:set>
                                    <p:animEffect filter="blinds(horizontal)" transition="in">
                                      <p:cBhvr>
                                        <p:cTn id="38" dur="500"/>
                                        <p:tgtEl>
                                          <p:spTgt spid="142"/>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10" presetID="3" grpId="8" fill="hold">
                                  <p:stCondLst>
                                    <p:cond delay="0"/>
                                  </p:stCondLst>
                                  <p:iterate type="el" backwards="0">
                                    <p:tmAbs val="0"/>
                                  </p:iterate>
                                  <p:childTnLst>
                                    <p:set>
                                      <p:cBhvr>
                                        <p:cTn id="42" fill="hold"/>
                                        <p:tgtEl>
                                          <p:spTgt spid="145"/>
                                        </p:tgtEl>
                                        <p:attrNameLst>
                                          <p:attrName>style.visibility</p:attrName>
                                        </p:attrNameLst>
                                      </p:cBhvr>
                                      <p:to>
                                        <p:strVal val="visible"/>
                                      </p:to>
                                    </p:set>
                                    <p:animEffect filter="blinds(horizontal)" transition="in">
                                      <p:cBhvr>
                                        <p:cTn id="43" dur="5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 grpId="7"/>
      <p:bldP build="whole" bldLvl="1" animBg="1" rev="0" advAuto="0" spid="145" grpId="8"/>
      <p:bldP build="whole" bldLvl="1" animBg="1" rev="0" advAuto="0" spid="147" grpId="3"/>
      <p:bldP build="whole" bldLvl="1" animBg="1" rev="0" advAuto="0" spid="146" grpId="1"/>
      <p:bldP build="whole" bldLvl="1" animBg="1" rev="0" advAuto="0" spid="139" grpId="6"/>
      <p:bldP build="whole" bldLvl="1" animBg="1" rev="0" advAuto="0" spid="133" grpId="4"/>
      <p:bldP build="whole" bldLvl="1" animBg="1" rev="0" advAuto="0" spid="130" grpId="2"/>
      <p:bldP build="whole" bldLvl="1" animBg="1" rev="0" advAuto="0" spid="150" grpId="5"/>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idx="4294967295"/>
          </p:nvPr>
        </p:nvSpPr>
        <p:spPr>
          <a:xfrm>
            <a:off x="457200" y="274637"/>
            <a:ext cx="8229600" cy="8683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800"/>
            </a:lvl1pPr>
          </a:lstStyle>
          <a:p>
            <a:pPr lvl="0">
              <a:defRPr sz="1800"/>
            </a:pPr>
            <a:r>
              <a:rPr sz="2800"/>
              <a:t>Carreras: PRUEBAS</a:t>
            </a:r>
          </a:p>
        </p:txBody>
      </p:sp>
      <p:grpSp>
        <p:nvGrpSpPr>
          <p:cNvPr id="158" name="Group 158"/>
          <p:cNvGrpSpPr/>
          <p:nvPr/>
        </p:nvGrpSpPr>
        <p:grpSpPr>
          <a:xfrm>
            <a:off x="571500" y="1071562"/>
            <a:ext cx="1643063" cy="928688"/>
            <a:chOff x="0" y="0"/>
            <a:chExt cx="1643062" cy="928687"/>
          </a:xfrm>
        </p:grpSpPr>
        <p:sp>
          <p:nvSpPr>
            <p:cNvPr id="156" name="Shape 156"/>
            <p:cNvSpPr/>
            <p:nvPr/>
          </p:nvSpPr>
          <p:spPr>
            <a:xfrm>
              <a:off x="0" y="0"/>
              <a:ext cx="1643063" cy="928688"/>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57" name="Shape 157"/>
            <p:cNvSpPr/>
            <p:nvPr/>
          </p:nvSpPr>
          <p:spPr>
            <a:xfrm>
              <a:off x="0" y="289013"/>
              <a:ext cx="16430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VELOCIDAD</a:t>
              </a:r>
            </a:p>
          </p:txBody>
        </p:sp>
      </p:grpSp>
      <p:grpSp>
        <p:nvGrpSpPr>
          <p:cNvPr id="161" name="Group 161"/>
          <p:cNvGrpSpPr/>
          <p:nvPr/>
        </p:nvGrpSpPr>
        <p:grpSpPr>
          <a:xfrm>
            <a:off x="2786062" y="1071562"/>
            <a:ext cx="1643063" cy="928688"/>
            <a:chOff x="0" y="0"/>
            <a:chExt cx="1643062" cy="928687"/>
          </a:xfrm>
        </p:grpSpPr>
        <p:sp>
          <p:nvSpPr>
            <p:cNvPr id="159" name="Shape 159"/>
            <p:cNvSpPr/>
            <p:nvPr/>
          </p:nvSpPr>
          <p:spPr>
            <a:xfrm>
              <a:off x="0" y="0"/>
              <a:ext cx="1643063" cy="928688"/>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60" name="Shape 160"/>
            <p:cNvSpPr/>
            <p:nvPr/>
          </p:nvSpPr>
          <p:spPr>
            <a:xfrm>
              <a:off x="0" y="289013"/>
              <a:ext cx="16430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VALLAS</a:t>
              </a:r>
            </a:p>
          </p:txBody>
        </p:sp>
      </p:grpSp>
      <p:grpSp>
        <p:nvGrpSpPr>
          <p:cNvPr id="164" name="Group 164"/>
          <p:cNvGrpSpPr/>
          <p:nvPr/>
        </p:nvGrpSpPr>
        <p:grpSpPr>
          <a:xfrm>
            <a:off x="4929187" y="1071562"/>
            <a:ext cx="1643063" cy="928688"/>
            <a:chOff x="0" y="0"/>
            <a:chExt cx="1643062" cy="928687"/>
          </a:xfrm>
        </p:grpSpPr>
        <p:sp>
          <p:nvSpPr>
            <p:cNvPr id="162" name="Shape 162"/>
            <p:cNvSpPr/>
            <p:nvPr/>
          </p:nvSpPr>
          <p:spPr>
            <a:xfrm>
              <a:off x="0" y="0"/>
              <a:ext cx="1643063" cy="928688"/>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63" name="Shape 163"/>
            <p:cNvSpPr/>
            <p:nvPr/>
          </p:nvSpPr>
          <p:spPr>
            <a:xfrm>
              <a:off x="0" y="289013"/>
              <a:ext cx="16430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MARCHA</a:t>
              </a:r>
            </a:p>
          </p:txBody>
        </p:sp>
      </p:grpSp>
      <p:grpSp>
        <p:nvGrpSpPr>
          <p:cNvPr id="167" name="Group 167"/>
          <p:cNvGrpSpPr/>
          <p:nvPr/>
        </p:nvGrpSpPr>
        <p:grpSpPr>
          <a:xfrm>
            <a:off x="6929437" y="1071562"/>
            <a:ext cx="1643063" cy="928688"/>
            <a:chOff x="0" y="0"/>
            <a:chExt cx="1643062" cy="928687"/>
          </a:xfrm>
        </p:grpSpPr>
        <p:sp>
          <p:nvSpPr>
            <p:cNvPr id="165" name="Shape 165"/>
            <p:cNvSpPr/>
            <p:nvPr/>
          </p:nvSpPr>
          <p:spPr>
            <a:xfrm>
              <a:off x="0" y="0"/>
              <a:ext cx="1643063" cy="928688"/>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66" name="Shape 166"/>
            <p:cNvSpPr/>
            <p:nvPr/>
          </p:nvSpPr>
          <p:spPr>
            <a:xfrm>
              <a:off x="0" y="22313"/>
              <a:ext cx="1643063" cy="884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MEDIO FONDO Y FONDO</a:t>
              </a:r>
            </a:p>
          </p:txBody>
        </p:sp>
      </p:grpSp>
      <p:grpSp>
        <p:nvGrpSpPr>
          <p:cNvPr id="170" name="Group 170"/>
          <p:cNvGrpSpPr/>
          <p:nvPr/>
        </p:nvGrpSpPr>
        <p:grpSpPr>
          <a:xfrm>
            <a:off x="428625" y="2428875"/>
            <a:ext cx="1928813" cy="1714500"/>
            <a:chOff x="0" y="0"/>
            <a:chExt cx="1928812" cy="1714500"/>
          </a:xfrm>
        </p:grpSpPr>
        <p:sp>
          <p:nvSpPr>
            <p:cNvPr id="168" name="Shape 168"/>
            <p:cNvSpPr/>
            <p:nvPr/>
          </p:nvSpPr>
          <p:spPr>
            <a:xfrm>
              <a:off x="0" y="0"/>
              <a:ext cx="1928813" cy="1714500"/>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defRPr sz="1600"/>
              </a:pPr>
            </a:p>
          </p:txBody>
        </p:sp>
        <p:sp>
          <p:nvSpPr>
            <p:cNvPr id="169" name="Shape 169"/>
            <p:cNvSpPr/>
            <p:nvPr/>
          </p:nvSpPr>
          <p:spPr>
            <a:xfrm>
              <a:off x="0" y="129053"/>
              <a:ext cx="1928813" cy="14563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600"/>
              </a:lvl1pPr>
            </a:lstStyle>
            <a:p>
              <a:pPr lvl="0">
                <a:defRPr sz="1800"/>
              </a:pPr>
              <a:r>
                <a:rPr sz="1600"/>
                <a:t>Fases: Velocidad de reacción, aceleración, velocidad lanzada y resistencia-velocidad.</a:t>
              </a:r>
            </a:p>
          </p:txBody>
        </p:sp>
      </p:grpSp>
      <p:grpSp>
        <p:nvGrpSpPr>
          <p:cNvPr id="173" name="Group 173"/>
          <p:cNvGrpSpPr/>
          <p:nvPr/>
        </p:nvGrpSpPr>
        <p:grpSpPr>
          <a:xfrm>
            <a:off x="2786062" y="2428875"/>
            <a:ext cx="1643063" cy="1714500"/>
            <a:chOff x="0" y="0"/>
            <a:chExt cx="1643062" cy="1714500"/>
          </a:xfrm>
        </p:grpSpPr>
        <p:sp>
          <p:nvSpPr>
            <p:cNvPr id="171" name="Shape 171"/>
            <p:cNvSpPr/>
            <p:nvPr/>
          </p:nvSpPr>
          <p:spPr>
            <a:xfrm>
              <a:off x="0" y="0"/>
              <a:ext cx="1643063" cy="1714500"/>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72" name="Shape 172"/>
            <p:cNvSpPr/>
            <p:nvPr/>
          </p:nvSpPr>
          <p:spPr>
            <a:xfrm>
              <a:off x="0" y="15169"/>
              <a:ext cx="1643063" cy="16841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Importante: ritmo, pierna de ataque,  tronco y brazos, pierna de paso. </a:t>
              </a:r>
            </a:p>
          </p:txBody>
        </p:sp>
      </p:grpSp>
      <p:grpSp>
        <p:nvGrpSpPr>
          <p:cNvPr id="176" name="Group 176"/>
          <p:cNvGrpSpPr/>
          <p:nvPr/>
        </p:nvGrpSpPr>
        <p:grpSpPr>
          <a:xfrm>
            <a:off x="571500" y="4500562"/>
            <a:ext cx="1643063" cy="714376"/>
            <a:chOff x="0" y="0"/>
            <a:chExt cx="1643062" cy="714375"/>
          </a:xfrm>
        </p:grpSpPr>
        <p:sp>
          <p:nvSpPr>
            <p:cNvPr id="174" name="Shape 174"/>
            <p:cNvSpPr/>
            <p:nvPr/>
          </p:nvSpPr>
          <p:spPr>
            <a:xfrm>
              <a:off x="0" y="0"/>
              <a:ext cx="1643063" cy="714375"/>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75" name="Shape 175"/>
            <p:cNvSpPr/>
            <p:nvPr/>
          </p:nvSpPr>
          <p:spPr>
            <a:xfrm>
              <a:off x="0" y="48506"/>
              <a:ext cx="1643063" cy="6173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60m, 100m, 200m, 400m</a:t>
              </a:r>
            </a:p>
          </p:txBody>
        </p:sp>
      </p:grpSp>
      <p:grpSp>
        <p:nvGrpSpPr>
          <p:cNvPr id="179" name="Group 179"/>
          <p:cNvGrpSpPr/>
          <p:nvPr/>
        </p:nvGrpSpPr>
        <p:grpSpPr>
          <a:xfrm>
            <a:off x="2786062" y="4500562"/>
            <a:ext cx="1643063" cy="714376"/>
            <a:chOff x="0" y="0"/>
            <a:chExt cx="1643062" cy="714375"/>
          </a:xfrm>
        </p:grpSpPr>
        <p:sp>
          <p:nvSpPr>
            <p:cNvPr id="177" name="Shape 177"/>
            <p:cNvSpPr/>
            <p:nvPr/>
          </p:nvSpPr>
          <p:spPr>
            <a:xfrm>
              <a:off x="0" y="0"/>
              <a:ext cx="1643063" cy="714375"/>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78" name="Shape 178"/>
            <p:cNvSpPr/>
            <p:nvPr/>
          </p:nvSpPr>
          <p:spPr>
            <a:xfrm>
              <a:off x="0" y="48506"/>
              <a:ext cx="1643063" cy="6173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60m 100m, 110m, 400m</a:t>
              </a:r>
            </a:p>
          </p:txBody>
        </p:sp>
      </p:grpSp>
      <p:grpSp>
        <p:nvGrpSpPr>
          <p:cNvPr id="182" name="Group 182"/>
          <p:cNvGrpSpPr/>
          <p:nvPr/>
        </p:nvGrpSpPr>
        <p:grpSpPr>
          <a:xfrm>
            <a:off x="4929187" y="2428875"/>
            <a:ext cx="1643063" cy="1714500"/>
            <a:chOff x="0" y="0"/>
            <a:chExt cx="1643062" cy="1714500"/>
          </a:xfrm>
        </p:grpSpPr>
        <p:sp>
          <p:nvSpPr>
            <p:cNvPr id="180" name="Shape 180"/>
            <p:cNvSpPr/>
            <p:nvPr/>
          </p:nvSpPr>
          <p:spPr>
            <a:xfrm>
              <a:off x="0" y="0"/>
              <a:ext cx="1643063" cy="1714500"/>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81" name="Shape 181"/>
            <p:cNvSpPr/>
            <p:nvPr/>
          </p:nvSpPr>
          <p:spPr>
            <a:xfrm>
              <a:off x="0" y="281869"/>
              <a:ext cx="1643063" cy="11507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r>
                <a:t>Fases: Impulso-</a:t>
              </a:r>
            </a:p>
            <a:p>
              <a:pPr lvl="0" algn="ctr"/>
              <a:r>
                <a:t>Doble apoyo-</a:t>
              </a:r>
            </a:p>
            <a:p>
              <a:pPr lvl="0" algn="ctr"/>
              <a:r>
                <a:t>Tracción</a:t>
              </a:r>
            </a:p>
          </p:txBody>
        </p:sp>
      </p:grpSp>
      <p:grpSp>
        <p:nvGrpSpPr>
          <p:cNvPr id="185" name="Group 185"/>
          <p:cNvGrpSpPr/>
          <p:nvPr/>
        </p:nvGrpSpPr>
        <p:grpSpPr>
          <a:xfrm>
            <a:off x="4929187" y="4500562"/>
            <a:ext cx="1643063" cy="714376"/>
            <a:chOff x="0" y="0"/>
            <a:chExt cx="1643062" cy="714375"/>
          </a:xfrm>
        </p:grpSpPr>
        <p:sp>
          <p:nvSpPr>
            <p:cNvPr id="183" name="Shape 183"/>
            <p:cNvSpPr/>
            <p:nvPr/>
          </p:nvSpPr>
          <p:spPr>
            <a:xfrm>
              <a:off x="0" y="0"/>
              <a:ext cx="1643063" cy="714375"/>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84" name="Shape 184"/>
            <p:cNvSpPr/>
            <p:nvPr/>
          </p:nvSpPr>
          <p:spPr>
            <a:xfrm>
              <a:off x="0" y="48506"/>
              <a:ext cx="1643063" cy="6173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10Km, 20Km, 50Km</a:t>
              </a:r>
            </a:p>
          </p:txBody>
        </p:sp>
      </p:grpSp>
      <p:grpSp>
        <p:nvGrpSpPr>
          <p:cNvPr id="188" name="Group 188"/>
          <p:cNvGrpSpPr/>
          <p:nvPr/>
        </p:nvGrpSpPr>
        <p:grpSpPr>
          <a:xfrm>
            <a:off x="6929437" y="2428875"/>
            <a:ext cx="1643063" cy="1714500"/>
            <a:chOff x="0" y="0"/>
            <a:chExt cx="1643062" cy="1714500"/>
          </a:xfrm>
        </p:grpSpPr>
        <p:sp>
          <p:nvSpPr>
            <p:cNvPr id="186" name="Shape 186"/>
            <p:cNvSpPr/>
            <p:nvPr/>
          </p:nvSpPr>
          <p:spPr>
            <a:xfrm>
              <a:off x="0" y="0"/>
              <a:ext cx="1643063" cy="1714500"/>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87" name="Shape 187"/>
            <p:cNvSpPr/>
            <p:nvPr/>
          </p:nvSpPr>
          <p:spPr>
            <a:xfrm>
              <a:off x="0" y="148519"/>
              <a:ext cx="1643063" cy="14174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Es importante  el aspecto táctico y psicológico ante la fatiga</a:t>
              </a:r>
            </a:p>
          </p:txBody>
        </p:sp>
      </p:grpSp>
      <p:grpSp>
        <p:nvGrpSpPr>
          <p:cNvPr id="191" name="Group 191"/>
          <p:cNvGrpSpPr/>
          <p:nvPr/>
        </p:nvGrpSpPr>
        <p:grpSpPr>
          <a:xfrm>
            <a:off x="6715125" y="4487156"/>
            <a:ext cx="2143125" cy="884063"/>
            <a:chOff x="0" y="0"/>
            <a:chExt cx="2143125" cy="884061"/>
          </a:xfrm>
        </p:grpSpPr>
        <p:sp>
          <p:nvSpPr>
            <p:cNvPr id="189" name="Shape 189"/>
            <p:cNvSpPr/>
            <p:nvPr/>
          </p:nvSpPr>
          <p:spPr>
            <a:xfrm>
              <a:off x="0" y="13405"/>
              <a:ext cx="2143125" cy="857251"/>
            </a:xfrm>
            <a:prstGeom prst="rect">
              <a:avLst/>
            </a:prstGeom>
            <a:solidFill>
              <a:srgbClr val="BBE0E3"/>
            </a:solidFill>
            <a:ln w="25400" cap="flat">
              <a:solidFill>
                <a:srgbClr val="89A4A7"/>
              </a:solidFill>
              <a:prstDash val="solid"/>
              <a:round/>
            </a:ln>
            <a:effectLst/>
          </p:spPr>
          <p:txBody>
            <a:bodyPr wrap="square" lIns="0" tIns="0" rIns="0" bIns="0" numCol="1" anchor="ctr">
              <a:noAutofit/>
            </a:bodyPr>
            <a:lstStyle/>
            <a:p>
              <a:pPr lvl="0" algn="ctr"/>
            </a:p>
          </p:txBody>
        </p:sp>
        <p:sp>
          <p:nvSpPr>
            <p:cNvPr id="190" name="Shape 190"/>
            <p:cNvSpPr/>
            <p:nvPr/>
          </p:nvSpPr>
          <p:spPr>
            <a:xfrm>
              <a:off x="0" y="0"/>
              <a:ext cx="2143125" cy="884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800m, 1500m, 5000m, 10000m, Maratón</a:t>
              </a:r>
            </a:p>
          </p:txBody>
        </p:sp>
      </p:grpSp>
      <p:sp>
        <p:nvSpPr>
          <p:cNvPr id="192" name="Shape 192"/>
          <p:cNvSpPr/>
          <p:nvPr/>
        </p:nvSpPr>
        <p:spPr>
          <a:xfrm>
            <a:off x="1071562" y="2000250"/>
            <a:ext cx="500063" cy="357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BBE0E3"/>
          </a:solidFill>
          <a:ln w="25400">
            <a:solidFill>
              <a:srgbClr val="89A4A7"/>
            </a:solidFill>
            <a:round/>
          </a:ln>
        </p:spPr>
        <p:txBody>
          <a:bodyPr lIns="0" tIns="0" rIns="0" bIns="0" anchor="ctr"/>
          <a:lstStyle/>
          <a:p>
            <a:pPr lvl="0" algn="ctr">
              <a:defRPr>
                <a:solidFill>
                  <a:srgbClr val="FFFFFF"/>
                </a:solidFill>
              </a:defRPr>
            </a:pPr>
          </a:p>
        </p:txBody>
      </p:sp>
      <p:sp>
        <p:nvSpPr>
          <p:cNvPr id="193" name="Shape 193"/>
          <p:cNvSpPr/>
          <p:nvPr/>
        </p:nvSpPr>
        <p:spPr>
          <a:xfrm>
            <a:off x="1071562" y="4143375"/>
            <a:ext cx="500063" cy="357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BBE0E3"/>
          </a:solidFill>
          <a:ln w="25400">
            <a:solidFill>
              <a:srgbClr val="89A4A7"/>
            </a:solidFill>
            <a:round/>
          </a:ln>
        </p:spPr>
        <p:txBody>
          <a:bodyPr lIns="0" tIns="0" rIns="0" bIns="0" anchor="ctr"/>
          <a:lstStyle/>
          <a:p>
            <a:pPr lvl="0" algn="ctr">
              <a:defRPr>
                <a:solidFill>
                  <a:srgbClr val="FFFFFF"/>
                </a:solidFill>
              </a:defRPr>
            </a:pPr>
          </a:p>
        </p:txBody>
      </p:sp>
      <p:sp>
        <p:nvSpPr>
          <p:cNvPr id="194" name="Shape 194"/>
          <p:cNvSpPr/>
          <p:nvPr/>
        </p:nvSpPr>
        <p:spPr>
          <a:xfrm>
            <a:off x="3357562" y="4143375"/>
            <a:ext cx="500063" cy="357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BBE0E3"/>
          </a:solidFill>
          <a:ln w="25400">
            <a:solidFill>
              <a:srgbClr val="89A4A7"/>
            </a:solidFill>
            <a:round/>
          </a:ln>
        </p:spPr>
        <p:txBody>
          <a:bodyPr lIns="0" tIns="0" rIns="0" bIns="0" anchor="ctr"/>
          <a:lstStyle/>
          <a:p>
            <a:pPr lvl="0" algn="ctr">
              <a:defRPr>
                <a:solidFill>
                  <a:srgbClr val="FFFFFF"/>
                </a:solidFill>
              </a:defRPr>
            </a:pPr>
          </a:p>
        </p:txBody>
      </p:sp>
      <p:sp>
        <p:nvSpPr>
          <p:cNvPr id="195" name="Shape 195"/>
          <p:cNvSpPr/>
          <p:nvPr/>
        </p:nvSpPr>
        <p:spPr>
          <a:xfrm>
            <a:off x="5429250" y="4143375"/>
            <a:ext cx="500063" cy="357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BBE0E3"/>
          </a:solidFill>
          <a:ln w="25400">
            <a:solidFill>
              <a:srgbClr val="89A4A7"/>
            </a:solidFill>
            <a:round/>
          </a:ln>
        </p:spPr>
        <p:txBody>
          <a:bodyPr lIns="0" tIns="0" rIns="0" bIns="0" anchor="ctr"/>
          <a:lstStyle/>
          <a:p>
            <a:pPr lvl="0" algn="ctr">
              <a:defRPr>
                <a:solidFill>
                  <a:srgbClr val="FFFFFF"/>
                </a:solidFill>
              </a:defRPr>
            </a:pPr>
          </a:p>
        </p:txBody>
      </p:sp>
      <p:sp>
        <p:nvSpPr>
          <p:cNvPr id="196" name="Shape 196"/>
          <p:cNvSpPr/>
          <p:nvPr/>
        </p:nvSpPr>
        <p:spPr>
          <a:xfrm>
            <a:off x="7429500" y="4143375"/>
            <a:ext cx="500063" cy="357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BBE0E3"/>
          </a:solidFill>
          <a:ln w="25400">
            <a:solidFill>
              <a:srgbClr val="89A4A7"/>
            </a:solidFill>
            <a:round/>
          </a:ln>
        </p:spPr>
        <p:txBody>
          <a:bodyPr lIns="0" tIns="0" rIns="0" bIns="0" anchor="ctr"/>
          <a:lstStyle/>
          <a:p>
            <a:pPr lvl="0" algn="ctr">
              <a:defRPr>
                <a:solidFill>
                  <a:srgbClr val="FFFFFF"/>
                </a:solidFill>
              </a:defRPr>
            </a:pPr>
          </a:p>
        </p:txBody>
      </p:sp>
      <p:sp>
        <p:nvSpPr>
          <p:cNvPr id="197" name="Shape 197"/>
          <p:cNvSpPr/>
          <p:nvPr/>
        </p:nvSpPr>
        <p:spPr>
          <a:xfrm>
            <a:off x="3286125" y="2000250"/>
            <a:ext cx="500063" cy="357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BBE0E3"/>
          </a:solidFill>
          <a:ln w="25400">
            <a:solidFill>
              <a:srgbClr val="89A4A7"/>
            </a:solidFill>
            <a:round/>
          </a:ln>
        </p:spPr>
        <p:txBody>
          <a:bodyPr lIns="0" tIns="0" rIns="0" bIns="0" anchor="ctr"/>
          <a:lstStyle/>
          <a:p>
            <a:pPr lvl="0" algn="ctr">
              <a:defRPr>
                <a:solidFill>
                  <a:srgbClr val="FFFFFF"/>
                </a:solidFill>
              </a:defRPr>
            </a:pPr>
          </a:p>
        </p:txBody>
      </p:sp>
      <p:sp>
        <p:nvSpPr>
          <p:cNvPr id="198" name="Shape 198"/>
          <p:cNvSpPr/>
          <p:nvPr/>
        </p:nvSpPr>
        <p:spPr>
          <a:xfrm>
            <a:off x="5500687" y="2000250"/>
            <a:ext cx="500063" cy="357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BBE0E3"/>
          </a:solidFill>
          <a:ln w="25400">
            <a:solidFill>
              <a:srgbClr val="89A4A7"/>
            </a:solidFill>
            <a:round/>
          </a:ln>
        </p:spPr>
        <p:txBody>
          <a:bodyPr lIns="0" tIns="0" rIns="0" bIns="0" anchor="ctr"/>
          <a:lstStyle/>
          <a:p>
            <a:pPr lvl="0" algn="ctr">
              <a:defRPr>
                <a:solidFill>
                  <a:srgbClr val="FFFFFF"/>
                </a:solidFill>
              </a:defRPr>
            </a:pPr>
          </a:p>
        </p:txBody>
      </p:sp>
      <p:sp>
        <p:nvSpPr>
          <p:cNvPr id="199" name="Shape 199"/>
          <p:cNvSpPr/>
          <p:nvPr/>
        </p:nvSpPr>
        <p:spPr>
          <a:xfrm>
            <a:off x="7500937" y="2000250"/>
            <a:ext cx="500063" cy="357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BBE0E3"/>
          </a:solidFill>
          <a:ln w="25400">
            <a:solidFill>
              <a:srgbClr val="89A4A7"/>
            </a:solidFill>
            <a:round/>
          </a:ln>
        </p:spPr>
        <p:txBody>
          <a:bodyPr lIns="0" tIns="0" rIns="0" bIns="0" anchor="ctr"/>
          <a:lstStyle/>
          <a:p>
            <a:pPr lvl="0" algn="ctr">
              <a:defRPr>
                <a:solidFill>
                  <a:srgbClr val="FFFFFF"/>
                </a:solidFill>
              </a:defRPr>
            </a:pPr>
          </a:p>
        </p:txBody>
      </p:sp>
      <p:pic>
        <p:nvPicPr>
          <p:cNvPr id="200"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01" name="atletismo 9.jpg"/>
          <p:cNvPicPr/>
          <p:nvPr/>
        </p:nvPicPr>
        <p:blipFill>
          <a:blip r:embed="rId3">
            <a:alphaModFix amt="27261"/>
            <a:extLst/>
          </a:blip>
          <a:stretch>
            <a:fillRect/>
          </a:stretch>
        </p:blipFill>
        <p:spPr>
          <a:xfrm>
            <a:off x="472975" y="509835"/>
            <a:ext cx="7861301" cy="60960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192"/>
                                        </p:tgtEl>
                                        <p:attrNameLst>
                                          <p:attrName>style.visibility</p:attrName>
                                        </p:attrNameLst>
                                      </p:cBhvr>
                                      <p:to>
                                        <p:strVal val="visible"/>
                                      </p:to>
                                    </p:set>
                                    <p:animEffect filter="blinds(horizontal)" transition="in">
                                      <p:cBhvr>
                                        <p:cTn id="7" dur="500"/>
                                        <p:tgtEl>
                                          <p:spTgt spid="192"/>
                                        </p:tgtEl>
                                      </p:cBhvr>
                                    </p:animEffect>
                                  </p:childTnLst>
                                </p:cTn>
                              </p:par>
                            </p:childTnLst>
                          </p:cTn>
                        </p:par>
                        <p:par>
                          <p:cTn id="8" fill="hold">
                            <p:stCondLst>
                              <p:cond delay="500"/>
                            </p:stCondLst>
                            <p:childTnLst>
                              <p:par>
                                <p:cTn id="9" nodeType="afterEffect" presetClass="entr" presetSubtype="10" presetID="3" grpId="2" fill="hold">
                                  <p:stCondLst>
                                    <p:cond delay="0"/>
                                  </p:stCondLst>
                                  <p:iterate type="el" backwards="0">
                                    <p:tmAbs val="0"/>
                                  </p:iterate>
                                  <p:childTnLst>
                                    <p:set>
                                      <p:cBhvr>
                                        <p:cTn id="10" fill="hold"/>
                                        <p:tgtEl>
                                          <p:spTgt spid="170"/>
                                        </p:tgtEl>
                                        <p:attrNameLst>
                                          <p:attrName>style.visibility</p:attrName>
                                        </p:attrNameLst>
                                      </p:cBhvr>
                                      <p:to>
                                        <p:strVal val="visible"/>
                                      </p:to>
                                    </p:set>
                                    <p:animEffect filter="blinds(horizontal)" transition="in">
                                      <p:cBhvr>
                                        <p:cTn id="11" dur="500"/>
                                        <p:tgtEl>
                                          <p:spTgt spid="170"/>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10" presetID="3" grpId="3" fill="hold">
                                  <p:stCondLst>
                                    <p:cond delay="0"/>
                                  </p:stCondLst>
                                  <p:iterate type="el" backwards="0">
                                    <p:tmAbs val="0"/>
                                  </p:iterate>
                                  <p:childTnLst>
                                    <p:set>
                                      <p:cBhvr>
                                        <p:cTn id="15" fill="hold"/>
                                        <p:tgtEl>
                                          <p:spTgt spid="193"/>
                                        </p:tgtEl>
                                        <p:attrNameLst>
                                          <p:attrName>style.visibility</p:attrName>
                                        </p:attrNameLst>
                                      </p:cBhvr>
                                      <p:to>
                                        <p:strVal val="visible"/>
                                      </p:to>
                                    </p:set>
                                    <p:animEffect filter="blinds(horizontal)" transition="in">
                                      <p:cBhvr>
                                        <p:cTn id="16" dur="500"/>
                                        <p:tgtEl>
                                          <p:spTgt spid="193"/>
                                        </p:tgtEl>
                                      </p:cBhvr>
                                    </p:animEffect>
                                  </p:childTnLst>
                                </p:cTn>
                              </p:par>
                            </p:childTnLst>
                          </p:cTn>
                        </p:par>
                        <p:par>
                          <p:cTn id="17" fill="hold">
                            <p:stCondLst>
                              <p:cond delay="500"/>
                            </p:stCondLst>
                            <p:childTnLst>
                              <p:par>
                                <p:cTn id="18" nodeType="afterEffect" presetClass="entr" presetSubtype="10" presetID="3" grpId="4" fill="hold">
                                  <p:stCondLst>
                                    <p:cond delay="0"/>
                                  </p:stCondLst>
                                  <p:iterate type="el" backwards="0">
                                    <p:tmAbs val="0"/>
                                  </p:iterate>
                                  <p:childTnLst>
                                    <p:set>
                                      <p:cBhvr>
                                        <p:cTn id="19" fill="hold"/>
                                        <p:tgtEl>
                                          <p:spTgt spid="176"/>
                                        </p:tgtEl>
                                        <p:attrNameLst>
                                          <p:attrName>style.visibility</p:attrName>
                                        </p:attrNameLst>
                                      </p:cBhvr>
                                      <p:to>
                                        <p:strVal val="visible"/>
                                      </p:to>
                                    </p:set>
                                    <p:animEffect filter="blinds(horizontal)" transition="in">
                                      <p:cBhvr>
                                        <p:cTn id="20" dur="500"/>
                                        <p:tgtEl>
                                          <p:spTgt spid="176"/>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10" presetID="3" grpId="5" fill="hold">
                                  <p:stCondLst>
                                    <p:cond delay="0"/>
                                  </p:stCondLst>
                                  <p:iterate type="el" backwards="0">
                                    <p:tmAbs val="0"/>
                                  </p:iterate>
                                  <p:childTnLst>
                                    <p:set>
                                      <p:cBhvr>
                                        <p:cTn id="24" fill="hold"/>
                                        <p:tgtEl>
                                          <p:spTgt spid="197"/>
                                        </p:tgtEl>
                                        <p:attrNameLst>
                                          <p:attrName>style.visibility</p:attrName>
                                        </p:attrNameLst>
                                      </p:cBhvr>
                                      <p:to>
                                        <p:strVal val="visible"/>
                                      </p:to>
                                    </p:set>
                                    <p:animEffect filter="blinds(horizontal)" transition="in">
                                      <p:cBhvr>
                                        <p:cTn id="25" dur="500"/>
                                        <p:tgtEl>
                                          <p:spTgt spid="197"/>
                                        </p:tgtEl>
                                      </p:cBhvr>
                                    </p:animEffect>
                                  </p:childTnLst>
                                </p:cTn>
                              </p:par>
                            </p:childTnLst>
                          </p:cTn>
                        </p:par>
                        <p:par>
                          <p:cTn id="26" fill="hold">
                            <p:stCondLst>
                              <p:cond delay="500"/>
                            </p:stCondLst>
                            <p:childTnLst>
                              <p:par>
                                <p:cTn id="27" nodeType="afterEffect" presetClass="entr" presetSubtype="10" presetID="3" grpId="6" fill="hold">
                                  <p:stCondLst>
                                    <p:cond delay="0"/>
                                  </p:stCondLst>
                                  <p:iterate type="el" backwards="0">
                                    <p:tmAbs val="0"/>
                                  </p:iterate>
                                  <p:childTnLst>
                                    <p:set>
                                      <p:cBhvr>
                                        <p:cTn id="28" fill="hold"/>
                                        <p:tgtEl>
                                          <p:spTgt spid="173"/>
                                        </p:tgtEl>
                                        <p:attrNameLst>
                                          <p:attrName>style.visibility</p:attrName>
                                        </p:attrNameLst>
                                      </p:cBhvr>
                                      <p:to>
                                        <p:strVal val="visible"/>
                                      </p:to>
                                    </p:set>
                                    <p:animEffect filter="blinds(horizontal)" transition="in">
                                      <p:cBhvr>
                                        <p:cTn id="29" dur="500"/>
                                        <p:tgtEl>
                                          <p:spTgt spid="173"/>
                                        </p:tgtEl>
                                      </p:cBhvr>
                                    </p:animEffec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10" presetID="3" grpId="7" fill="hold">
                                  <p:stCondLst>
                                    <p:cond delay="0"/>
                                  </p:stCondLst>
                                  <p:iterate type="el" backwards="0">
                                    <p:tmAbs val="0"/>
                                  </p:iterate>
                                  <p:childTnLst>
                                    <p:set>
                                      <p:cBhvr>
                                        <p:cTn id="33" fill="hold"/>
                                        <p:tgtEl>
                                          <p:spTgt spid="194"/>
                                        </p:tgtEl>
                                        <p:attrNameLst>
                                          <p:attrName>style.visibility</p:attrName>
                                        </p:attrNameLst>
                                      </p:cBhvr>
                                      <p:to>
                                        <p:strVal val="visible"/>
                                      </p:to>
                                    </p:set>
                                    <p:animEffect filter="blinds(horizontal)" transition="in">
                                      <p:cBhvr>
                                        <p:cTn id="34" dur="500"/>
                                        <p:tgtEl>
                                          <p:spTgt spid="194"/>
                                        </p:tgtEl>
                                      </p:cBhvr>
                                    </p:animEffect>
                                  </p:childTnLst>
                                </p:cTn>
                              </p:par>
                            </p:childTnLst>
                          </p:cTn>
                        </p:par>
                        <p:par>
                          <p:cTn id="35" fill="hold">
                            <p:stCondLst>
                              <p:cond delay="500"/>
                            </p:stCondLst>
                            <p:childTnLst>
                              <p:par>
                                <p:cTn id="36" nodeType="afterEffect" presetClass="entr" presetSubtype="10" presetID="3" grpId="8" fill="hold">
                                  <p:stCondLst>
                                    <p:cond delay="0"/>
                                  </p:stCondLst>
                                  <p:iterate type="el" backwards="0">
                                    <p:tmAbs val="0"/>
                                  </p:iterate>
                                  <p:childTnLst>
                                    <p:set>
                                      <p:cBhvr>
                                        <p:cTn id="37" fill="hold"/>
                                        <p:tgtEl>
                                          <p:spTgt spid="179"/>
                                        </p:tgtEl>
                                        <p:attrNameLst>
                                          <p:attrName>style.visibility</p:attrName>
                                        </p:attrNameLst>
                                      </p:cBhvr>
                                      <p:to>
                                        <p:strVal val="visible"/>
                                      </p:to>
                                    </p:set>
                                    <p:animEffect filter="blinds(horizontal)" transition="in">
                                      <p:cBhvr>
                                        <p:cTn id="38" dur="500"/>
                                        <p:tgtEl>
                                          <p:spTgt spid="179"/>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10" presetID="3" grpId="9" fill="hold">
                                  <p:stCondLst>
                                    <p:cond delay="0"/>
                                  </p:stCondLst>
                                  <p:iterate type="el" backwards="0">
                                    <p:tmAbs val="0"/>
                                  </p:iterate>
                                  <p:childTnLst>
                                    <p:set>
                                      <p:cBhvr>
                                        <p:cTn id="42" fill="hold"/>
                                        <p:tgtEl>
                                          <p:spTgt spid="198"/>
                                        </p:tgtEl>
                                        <p:attrNameLst>
                                          <p:attrName>style.visibility</p:attrName>
                                        </p:attrNameLst>
                                      </p:cBhvr>
                                      <p:to>
                                        <p:strVal val="visible"/>
                                      </p:to>
                                    </p:set>
                                    <p:animEffect filter="blinds(horizontal)" transition="in">
                                      <p:cBhvr>
                                        <p:cTn id="43" dur="500"/>
                                        <p:tgtEl>
                                          <p:spTgt spid="198"/>
                                        </p:tgtEl>
                                      </p:cBhvr>
                                    </p:animEffect>
                                  </p:childTnLst>
                                </p:cTn>
                              </p:par>
                            </p:childTnLst>
                          </p:cTn>
                        </p:par>
                        <p:par>
                          <p:cTn id="44" fill="hold">
                            <p:stCondLst>
                              <p:cond delay="500"/>
                            </p:stCondLst>
                            <p:childTnLst>
                              <p:par>
                                <p:cTn id="45" nodeType="afterEffect" presetClass="entr" presetSubtype="10" presetID="3" grpId="10" fill="hold">
                                  <p:stCondLst>
                                    <p:cond delay="0"/>
                                  </p:stCondLst>
                                  <p:iterate type="el" backwards="0">
                                    <p:tmAbs val="0"/>
                                  </p:iterate>
                                  <p:childTnLst>
                                    <p:set>
                                      <p:cBhvr>
                                        <p:cTn id="46" fill="hold"/>
                                        <p:tgtEl>
                                          <p:spTgt spid="182"/>
                                        </p:tgtEl>
                                        <p:attrNameLst>
                                          <p:attrName>style.visibility</p:attrName>
                                        </p:attrNameLst>
                                      </p:cBhvr>
                                      <p:to>
                                        <p:strVal val="visible"/>
                                      </p:to>
                                    </p:set>
                                    <p:animEffect filter="blinds(horizontal)" transition="in">
                                      <p:cBhvr>
                                        <p:cTn id="47" dur="500"/>
                                        <p:tgtEl>
                                          <p:spTgt spid="182"/>
                                        </p:tgtEl>
                                      </p:cBhvr>
                                    </p:animEffec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10" presetID="3" grpId="11" fill="hold">
                                  <p:stCondLst>
                                    <p:cond delay="0"/>
                                  </p:stCondLst>
                                  <p:iterate type="el" backwards="0">
                                    <p:tmAbs val="0"/>
                                  </p:iterate>
                                  <p:childTnLst>
                                    <p:set>
                                      <p:cBhvr>
                                        <p:cTn id="51" fill="hold"/>
                                        <p:tgtEl>
                                          <p:spTgt spid="195"/>
                                        </p:tgtEl>
                                        <p:attrNameLst>
                                          <p:attrName>style.visibility</p:attrName>
                                        </p:attrNameLst>
                                      </p:cBhvr>
                                      <p:to>
                                        <p:strVal val="visible"/>
                                      </p:to>
                                    </p:set>
                                    <p:animEffect filter="blinds(horizontal)" transition="in">
                                      <p:cBhvr>
                                        <p:cTn id="52" dur="500"/>
                                        <p:tgtEl>
                                          <p:spTgt spid="195"/>
                                        </p:tgtEl>
                                      </p:cBhvr>
                                    </p:animEffect>
                                  </p:childTnLst>
                                </p:cTn>
                              </p:par>
                            </p:childTnLst>
                          </p:cTn>
                        </p:par>
                        <p:par>
                          <p:cTn id="53" fill="hold">
                            <p:stCondLst>
                              <p:cond delay="500"/>
                            </p:stCondLst>
                            <p:childTnLst>
                              <p:par>
                                <p:cTn id="54" nodeType="afterEffect" presetClass="entr" presetSubtype="10" presetID="3" grpId="12" fill="hold">
                                  <p:stCondLst>
                                    <p:cond delay="0"/>
                                  </p:stCondLst>
                                  <p:iterate type="el" backwards="0">
                                    <p:tmAbs val="0"/>
                                  </p:iterate>
                                  <p:childTnLst>
                                    <p:set>
                                      <p:cBhvr>
                                        <p:cTn id="55" fill="hold"/>
                                        <p:tgtEl>
                                          <p:spTgt spid="185"/>
                                        </p:tgtEl>
                                        <p:attrNameLst>
                                          <p:attrName>style.visibility</p:attrName>
                                        </p:attrNameLst>
                                      </p:cBhvr>
                                      <p:to>
                                        <p:strVal val="visible"/>
                                      </p:to>
                                    </p:set>
                                    <p:animEffect filter="blinds(horizontal)" transition="in">
                                      <p:cBhvr>
                                        <p:cTn id="56" dur="500"/>
                                        <p:tgtEl>
                                          <p:spTgt spid="185"/>
                                        </p:tgtEl>
                                      </p:cBhvr>
                                    </p:animEffect>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10" presetID="3" grpId="13" fill="hold">
                                  <p:stCondLst>
                                    <p:cond delay="0"/>
                                  </p:stCondLst>
                                  <p:iterate type="el" backwards="0">
                                    <p:tmAbs val="0"/>
                                  </p:iterate>
                                  <p:childTnLst>
                                    <p:set>
                                      <p:cBhvr>
                                        <p:cTn id="60" fill="hold"/>
                                        <p:tgtEl>
                                          <p:spTgt spid="199"/>
                                        </p:tgtEl>
                                        <p:attrNameLst>
                                          <p:attrName>style.visibility</p:attrName>
                                        </p:attrNameLst>
                                      </p:cBhvr>
                                      <p:to>
                                        <p:strVal val="visible"/>
                                      </p:to>
                                    </p:set>
                                    <p:animEffect filter="blinds(horizontal)" transition="in">
                                      <p:cBhvr>
                                        <p:cTn id="61" dur="500"/>
                                        <p:tgtEl>
                                          <p:spTgt spid="199"/>
                                        </p:tgtEl>
                                      </p:cBhvr>
                                    </p:animEffect>
                                  </p:childTnLst>
                                </p:cTn>
                              </p:par>
                            </p:childTnLst>
                          </p:cTn>
                        </p:par>
                        <p:par>
                          <p:cTn id="62" fill="hold">
                            <p:stCondLst>
                              <p:cond delay="500"/>
                            </p:stCondLst>
                            <p:childTnLst>
                              <p:par>
                                <p:cTn id="63" nodeType="afterEffect" presetClass="entr" presetSubtype="10" presetID="3" grpId="14" fill="hold">
                                  <p:stCondLst>
                                    <p:cond delay="0"/>
                                  </p:stCondLst>
                                  <p:iterate type="el" backwards="0">
                                    <p:tmAbs val="0"/>
                                  </p:iterate>
                                  <p:childTnLst>
                                    <p:set>
                                      <p:cBhvr>
                                        <p:cTn id="64" fill="hold"/>
                                        <p:tgtEl>
                                          <p:spTgt spid="188"/>
                                        </p:tgtEl>
                                        <p:attrNameLst>
                                          <p:attrName>style.visibility</p:attrName>
                                        </p:attrNameLst>
                                      </p:cBhvr>
                                      <p:to>
                                        <p:strVal val="visible"/>
                                      </p:to>
                                    </p:set>
                                    <p:animEffect filter="blinds(horizontal)" transition="in">
                                      <p:cBhvr>
                                        <p:cTn id="65" dur="500"/>
                                        <p:tgtEl>
                                          <p:spTgt spid="188"/>
                                        </p:tgtEl>
                                      </p:cBhvr>
                                    </p:animEffect>
                                  </p:childTnLst>
                                </p:cTn>
                              </p:par>
                            </p:childTnLst>
                          </p:cTn>
                        </p:par>
                      </p:childTnLst>
                    </p:cTn>
                  </p:par>
                  <p:par>
                    <p:cTn id="66" fill="hold">
                      <p:stCondLst>
                        <p:cond delay="indefinite"/>
                      </p:stCondLst>
                      <p:childTnLst>
                        <p:par>
                          <p:cTn id="67" fill="hold">
                            <p:stCondLst>
                              <p:cond delay="0"/>
                            </p:stCondLst>
                            <p:childTnLst>
                              <p:par>
                                <p:cTn id="68" nodeType="clickEffect" presetClass="entr" presetSubtype="10" presetID="3" grpId="15" fill="hold">
                                  <p:stCondLst>
                                    <p:cond delay="0"/>
                                  </p:stCondLst>
                                  <p:iterate type="el" backwards="0">
                                    <p:tmAbs val="0"/>
                                  </p:iterate>
                                  <p:childTnLst>
                                    <p:set>
                                      <p:cBhvr>
                                        <p:cTn id="69" fill="hold"/>
                                        <p:tgtEl>
                                          <p:spTgt spid="196"/>
                                        </p:tgtEl>
                                        <p:attrNameLst>
                                          <p:attrName>style.visibility</p:attrName>
                                        </p:attrNameLst>
                                      </p:cBhvr>
                                      <p:to>
                                        <p:strVal val="visible"/>
                                      </p:to>
                                    </p:set>
                                    <p:animEffect filter="blinds(horizontal)" transition="in">
                                      <p:cBhvr>
                                        <p:cTn id="70" dur="500"/>
                                        <p:tgtEl>
                                          <p:spTgt spid="196"/>
                                        </p:tgtEl>
                                      </p:cBhvr>
                                    </p:animEffect>
                                  </p:childTnLst>
                                </p:cTn>
                              </p:par>
                            </p:childTnLst>
                          </p:cTn>
                        </p:par>
                        <p:par>
                          <p:cTn id="71" fill="hold">
                            <p:stCondLst>
                              <p:cond delay="500"/>
                            </p:stCondLst>
                            <p:childTnLst>
                              <p:par>
                                <p:cTn id="72" nodeType="afterEffect" presetClass="entr" presetSubtype="10" presetID="3" grpId="16" fill="hold">
                                  <p:stCondLst>
                                    <p:cond delay="0"/>
                                  </p:stCondLst>
                                  <p:iterate type="el" backwards="0">
                                    <p:tmAbs val="0"/>
                                  </p:iterate>
                                  <p:childTnLst>
                                    <p:set>
                                      <p:cBhvr>
                                        <p:cTn id="73" fill="hold"/>
                                        <p:tgtEl>
                                          <p:spTgt spid="191"/>
                                        </p:tgtEl>
                                        <p:attrNameLst>
                                          <p:attrName>style.visibility</p:attrName>
                                        </p:attrNameLst>
                                      </p:cBhvr>
                                      <p:to>
                                        <p:strVal val="visible"/>
                                      </p:to>
                                    </p:set>
                                    <p:animEffect filter="blinds(horizontal)" transition="in">
                                      <p:cBhvr>
                                        <p:cTn id="74" dur="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2" grpId="10"/>
      <p:bldP build="whole" bldLvl="1" animBg="1" rev="0" advAuto="0" spid="194" grpId="7"/>
      <p:bldP build="whole" bldLvl="1" animBg="1" rev="0" advAuto="0" spid="179" grpId="8"/>
      <p:bldP build="whole" bldLvl="1" animBg="1" rev="0" advAuto="0" spid="173" grpId="6"/>
      <p:bldP build="whole" bldLvl="1" animBg="1" rev="0" advAuto="0" spid="185" grpId="12"/>
      <p:bldP build="whole" bldLvl="1" animBg="1" rev="0" advAuto="0" spid="191" grpId="16"/>
      <p:bldP build="whole" bldLvl="1" animBg="1" rev="0" advAuto="0" spid="188" grpId="14"/>
      <p:bldP build="whole" bldLvl="1" animBg="1" rev="0" advAuto="0" spid="170" grpId="2"/>
      <p:bldP build="whole" bldLvl="1" animBg="1" rev="0" advAuto="0" spid="199" grpId="13"/>
      <p:bldP build="whole" bldLvl="1" animBg="1" rev="0" advAuto="0" spid="176" grpId="4"/>
      <p:bldP build="whole" bldLvl="1" animBg="1" rev="0" advAuto="0" spid="193" grpId="3"/>
      <p:bldP build="whole" bldLvl="1" animBg="1" rev="0" advAuto="0" spid="196" grpId="15"/>
      <p:bldP build="whole" bldLvl="1" animBg="1" rev="0" advAuto="0" spid="198" grpId="9"/>
      <p:bldP build="whole" bldLvl="1" animBg="1" rev="0" advAuto="0" spid="195" grpId="11"/>
      <p:bldP build="whole" bldLvl="1" animBg="1" rev="0" advAuto="0" spid="192" grpId="1"/>
      <p:bldP build="whole" bldLvl="1" animBg="1" rev="0" advAuto="0" spid="197" grpId="5"/>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grpSp>
        <p:nvGrpSpPr>
          <p:cNvPr id="206" name="Group 206"/>
          <p:cNvGrpSpPr/>
          <p:nvPr/>
        </p:nvGrpSpPr>
        <p:grpSpPr>
          <a:xfrm>
            <a:off x="3786187" y="428625"/>
            <a:ext cx="1643063" cy="714375"/>
            <a:chOff x="0" y="0"/>
            <a:chExt cx="1643062" cy="714375"/>
          </a:xfrm>
        </p:grpSpPr>
        <p:sp>
          <p:nvSpPr>
            <p:cNvPr id="204" name="Shape 204"/>
            <p:cNvSpPr/>
            <p:nvPr/>
          </p:nvSpPr>
          <p:spPr>
            <a:xfrm>
              <a:off x="0" y="0"/>
              <a:ext cx="1643063" cy="714375"/>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05" name="Shape 205"/>
            <p:cNvSpPr/>
            <p:nvPr/>
          </p:nvSpPr>
          <p:spPr>
            <a:xfrm>
              <a:off x="0" y="181856"/>
              <a:ext cx="1643063" cy="3506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RELEVOS</a:t>
              </a:r>
            </a:p>
          </p:txBody>
        </p:sp>
      </p:grpSp>
      <p:grpSp>
        <p:nvGrpSpPr>
          <p:cNvPr id="209" name="Group 209"/>
          <p:cNvGrpSpPr/>
          <p:nvPr/>
        </p:nvGrpSpPr>
        <p:grpSpPr>
          <a:xfrm>
            <a:off x="3786187" y="1412875"/>
            <a:ext cx="1643063" cy="928688"/>
            <a:chOff x="0" y="0"/>
            <a:chExt cx="1643062" cy="928687"/>
          </a:xfrm>
        </p:grpSpPr>
        <p:sp>
          <p:nvSpPr>
            <p:cNvPr id="207" name="Shape 207"/>
            <p:cNvSpPr/>
            <p:nvPr/>
          </p:nvSpPr>
          <p:spPr>
            <a:xfrm>
              <a:off x="0" y="0"/>
              <a:ext cx="1643063" cy="928688"/>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08" name="Shape 208"/>
            <p:cNvSpPr/>
            <p:nvPr/>
          </p:nvSpPr>
          <p:spPr>
            <a:xfrm>
              <a:off x="0" y="155663"/>
              <a:ext cx="1643063"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Tipos de entrega</a:t>
              </a:r>
            </a:p>
          </p:txBody>
        </p:sp>
      </p:grpSp>
      <p:grpSp>
        <p:nvGrpSpPr>
          <p:cNvPr id="212" name="Group 212"/>
          <p:cNvGrpSpPr/>
          <p:nvPr/>
        </p:nvGrpSpPr>
        <p:grpSpPr>
          <a:xfrm>
            <a:off x="785812" y="1412875"/>
            <a:ext cx="2143126" cy="928688"/>
            <a:chOff x="0" y="0"/>
            <a:chExt cx="2143125" cy="928687"/>
          </a:xfrm>
        </p:grpSpPr>
        <p:sp>
          <p:nvSpPr>
            <p:cNvPr id="210" name="Shape 210"/>
            <p:cNvSpPr/>
            <p:nvPr/>
          </p:nvSpPr>
          <p:spPr>
            <a:xfrm>
              <a:off x="0" y="0"/>
              <a:ext cx="2143125" cy="928688"/>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11" name="Shape 211"/>
            <p:cNvSpPr/>
            <p:nvPr/>
          </p:nvSpPr>
          <p:spPr>
            <a:xfrm>
              <a:off x="0" y="289013"/>
              <a:ext cx="214312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ARRIBA-ABAJO</a:t>
              </a:r>
            </a:p>
          </p:txBody>
        </p:sp>
      </p:grpSp>
      <p:grpSp>
        <p:nvGrpSpPr>
          <p:cNvPr id="215" name="Group 215"/>
          <p:cNvGrpSpPr/>
          <p:nvPr/>
        </p:nvGrpSpPr>
        <p:grpSpPr>
          <a:xfrm>
            <a:off x="6215062" y="1484312"/>
            <a:ext cx="2143126" cy="857251"/>
            <a:chOff x="0" y="0"/>
            <a:chExt cx="2143125" cy="857250"/>
          </a:xfrm>
        </p:grpSpPr>
        <p:sp>
          <p:nvSpPr>
            <p:cNvPr id="213" name="Shape 213"/>
            <p:cNvSpPr/>
            <p:nvPr/>
          </p:nvSpPr>
          <p:spPr>
            <a:xfrm>
              <a:off x="0" y="0"/>
              <a:ext cx="2143125" cy="857250"/>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14" name="Shape 214"/>
            <p:cNvSpPr/>
            <p:nvPr/>
          </p:nvSpPr>
          <p:spPr>
            <a:xfrm>
              <a:off x="0" y="253294"/>
              <a:ext cx="214312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ABAJO-ARRIBA</a:t>
              </a:r>
            </a:p>
          </p:txBody>
        </p:sp>
      </p:grpSp>
      <p:sp>
        <p:nvSpPr>
          <p:cNvPr id="216" name="Shape 216"/>
          <p:cNvSpPr/>
          <p:nvPr/>
        </p:nvSpPr>
        <p:spPr>
          <a:xfrm>
            <a:off x="3071812" y="1698625"/>
            <a:ext cx="785813" cy="428625"/>
          </a:xfrm>
          <a:prstGeom prst="leftArrow">
            <a:avLst>
              <a:gd name="adj1" fmla="val 50000"/>
              <a:gd name="adj2" fmla="val 50001"/>
            </a:avLst>
          </a:prstGeom>
          <a:solidFill>
            <a:srgbClr val="BBE0E3"/>
          </a:solidFill>
          <a:ln w="12700">
            <a:miter lim="400000"/>
          </a:ln>
        </p:spPr>
        <p:txBody>
          <a:bodyPr lIns="0" tIns="0" rIns="0" bIns="0" anchor="ctr"/>
          <a:lstStyle/>
          <a:p>
            <a:pPr lvl="0" algn="ctr">
              <a:defRPr>
                <a:solidFill>
                  <a:srgbClr val="FFFFFF"/>
                </a:solidFill>
              </a:defRPr>
            </a:pPr>
          </a:p>
        </p:txBody>
      </p:sp>
      <p:sp>
        <p:nvSpPr>
          <p:cNvPr id="217" name="Shape 217"/>
          <p:cNvSpPr/>
          <p:nvPr/>
        </p:nvSpPr>
        <p:spPr>
          <a:xfrm>
            <a:off x="5357812" y="1698625"/>
            <a:ext cx="785813" cy="428625"/>
          </a:xfrm>
          <a:prstGeom prst="rightArrow">
            <a:avLst>
              <a:gd name="adj1" fmla="val 50000"/>
              <a:gd name="adj2" fmla="val 50001"/>
            </a:avLst>
          </a:prstGeom>
          <a:solidFill>
            <a:srgbClr val="BBE0E3"/>
          </a:solidFill>
          <a:ln w="12700">
            <a:miter lim="400000"/>
          </a:ln>
        </p:spPr>
        <p:txBody>
          <a:bodyPr lIns="0" tIns="0" rIns="0" bIns="0" anchor="ctr"/>
          <a:lstStyle/>
          <a:p>
            <a:pPr lvl="0" algn="ctr">
              <a:defRPr>
                <a:solidFill>
                  <a:srgbClr val="FFFFFF"/>
                </a:solidFill>
              </a:defRPr>
            </a:pPr>
          </a:p>
        </p:txBody>
      </p:sp>
      <p:grpSp>
        <p:nvGrpSpPr>
          <p:cNvPr id="220" name="Group 220"/>
          <p:cNvGrpSpPr/>
          <p:nvPr/>
        </p:nvGrpSpPr>
        <p:grpSpPr>
          <a:xfrm>
            <a:off x="714375" y="4576762"/>
            <a:ext cx="1643063" cy="928688"/>
            <a:chOff x="0" y="0"/>
            <a:chExt cx="1643062" cy="928687"/>
          </a:xfrm>
        </p:grpSpPr>
        <p:sp>
          <p:nvSpPr>
            <p:cNvPr id="218" name="Shape 218"/>
            <p:cNvSpPr/>
            <p:nvPr/>
          </p:nvSpPr>
          <p:spPr>
            <a:xfrm>
              <a:off x="0" y="0"/>
              <a:ext cx="1643063" cy="928688"/>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19" name="Shape 219"/>
            <p:cNvSpPr/>
            <p:nvPr/>
          </p:nvSpPr>
          <p:spPr>
            <a:xfrm>
              <a:off x="0" y="289013"/>
              <a:ext cx="16430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DISTANCIAS</a:t>
              </a:r>
            </a:p>
          </p:txBody>
        </p:sp>
      </p:grpSp>
      <p:sp>
        <p:nvSpPr>
          <p:cNvPr id="221" name="Shape 221"/>
          <p:cNvSpPr/>
          <p:nvPr/>
        </p:nvSpPr>
        <p:spPr>
          <a:xfrm>
            <a:off x="2286000" y="4862512"/>
            <a:ext cx="785813" cy="428626"/>
          </a:xfrm>
          <a:prstGeom prst="rightArrow">
            <a:avLst>
              <a:gd name="adj1" fmla="val 50000"/>
              <a:gd name="adj2" fmla="val 50001"/>
            </a:avLst>
          </a:prstGeom>
          <a:solidFill>
            <a:srgbClr val="BBE0E3"/>
          </a:solidFill>
          <a:ln w="12700">
            <a:miter lim="400000"/>
          </a:ln>
        </p:spPr>
        <p:txBody>
          <a:bodyPr lIns="0" tIns="0" rIns="0" bIns="0" anchor="ctr"/>
          <a:lstStyle/>
          <a:p>
            <a:pPr lvl="0" algn="ctr">
              <a:defRPr>
                <a:solidFill>
                  <a:srgbClr val="FFFFFF"/>
                </a:solidFill>
              </a:defRPr>
            </a:pPr>
          </a:p>
        </p:txBody>
      </p:sp>
      <p:grpSp>
        <p:nvGrpSpPr>
          <p:cNvPr id="224" name="Group 224"/>
          <p:cNvGrpSpPr/>
          <p:nvPr/>
        </p:nvGrpSpPr>
        <p:grpSpPr>
          <a:xfrm>
            <a:off x="3143250" y="4076700"/>
            <a:ext cx="1643063" cy="928688"/>
            <a:chOff x="0" y="0"/>
            <a:chExt cx="1643062" cy="928687"/>
          </a:xfrm>
        </p:grpSpPr>
        <p:sp>
          <p:nvSpPr>
            <p:cNvPr id="222" name="Shape 222"/>
            <p:cNvSpPr/>
            <p:nvPr/>
          </p:nvSpPr>
          <p:spPr>
            <a:xfrm>
              <a:off x="0" y="0"/>
              <a:ext cx="1643063" cy="928688"/>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23" name="Shape 223"/>
            <p:cNvSpPr/>
            <p:nvPr/>
          </p:nvSpPr>
          <p:spPr>
            <a:xfrm>
              <a:off x="0" y="289013"/>
              <a:ext cx="16430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4 x 100</a:t>
              </a:r>
            </a:p>
          </p:txBody>
        </p:sp>
      </p:grpSp>
      <p:grpSp>
        <p:nvGrpSpPr>
          <p:cNvPr id="227" name="Group 227"/>
          <p:cNvGrpSpPr/>
          <p:nvPr/>
        </p:nvGrpSpPr>
        <p:grpSpPr>
          <a:xfrm>
            <a:off x="3143250" y="5076825"/>
            <a:ext cx="1643063" cy="928688"/>
            <a:chOff x="0" y="0"/>
            <a:chExt cx="1643062" cy="928687"/>
          </a:xfrm>
        </p:grpSpPr>
        <p:sp>
          <p:nvSpPr>
            <p:cNvPr id="225" name="Shape 225"/>
            <p:cNvSpPr/>
            <p:nvPr/>
          </p:nvSpPr>
          <p:spPr>
            <a:xfrm>
              <a:off x="0" y="0"/>
              <a:ext cx="1643063" cy="928688"/>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26" name="Shape 226"/>
            <p:cNvSpPr/>
            <p:nvPr/>
          </p:nvSpPr>
          <p:spPr>
            <a:xfrm>
              <a:off x="0" y="289013"/>
              <a:ext cx="16430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4 x 400</a:t>
              </a:r>
            </a:p>
          </p:txBody>
        </p:sp>
      </p:grpSp>
      <p:grpSp>
        <p:nvGrpSpPr>
          <p:cNvPr id="230" name="Group 230"/>
          <p:cNvGrpSpPr/>
          <p:nvPr/>
        </p:nvGrpSpPr>
        <p:grpSpPr>
          <a:xfrm>
            <a:off x="5143500" y="4076700"/>
            <a:ext cx="1643063" cy="928688"/>
            <a:chOff x="0" y="0"/>
            <a:chExt cx="1643062" cy="928687"/>
          </a:xfrm>
        </p:grpSpPr>
        <p:sp>
          <p:nvSpPr>
            <p:cNvPr id="228" name="Shape 228"/>
            <p:cNvSpPr/>
            <p:nvPr/>
          </p:nvSpPr>
          <p:spPr>
            <a:xfrm>
              <a:off x="0" y="0"/>
              <a:ext cx="1643063" cy="928688"/>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29" name="Shape 229"/>
            <p:cNvSpPr/>
            <p:nvPr/>
          </p:nvSpPr>
          <p:spPr>
            <a:xfrm>
              <a:off x="0" y="289013"/>
              <a:ext cx="16430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Pre-zona 10m</a:t>
              </a:r>
            </a:p>
          </p:txBody>
        </p:sp>
      </p:grpSp>
      <p:grpSp>
        <p:nvGrpSpPr>
          <p:cNvPr id="233" name="Group 233"/>
          <p:cNvGrpSpPr/>
          <p:nvPr/>
        </p:nvGrpSpPr>
        <p:grpSpPr>
          <a:xfrm>
            <a:off x="5143500" y="5076825"/>
            <a:ext cx="1643063" cy="928688"/>
            <a:chOff x="0" y="0"/>
            <a:chExt cx="1643062" cy="928687"/>
          </a:xfrm>
        </p:grpSpPr>
        <p:sp>
          <p:nvSpPr>
            <p:cNvPr id="231" name="Shape 231"/>
            <p:cNvSpPr/>
            <p:nvPr/>
          </p:nvSpPr>
          <p:spPr>
            <a:xfrm>
              <a:off x="0" y="0"/>
              <a:ext cx="1643063" cy="928688"/>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32" name="Shape 232"/>
            <p:cNvSpPr/>
            <p:nvPr/>
          </p:nvSpPr>
          <p:spPr>
            <a:xfrm>
              <a:off x="0" y="289013"/>
              <a:ext cx="16430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Sin pre-zona</a:t>
              </a:r>
            </a:p>
          </p:txBody>
        </p:sp>
      </p:grpSp>
      <p:grpSp>
        <p:nvGrpSpPr>
          <p:cNvPr id="236" name="Group 236"/>
          <p:cNvGrpSpPr/>
          <p:nvPr/>
        </p:nvGrpSpPr>
        <p:grpSpPr>
          <a:xfrm>
            <a:off x="7000875" y="4076700"/>
            <a:ext cx="1643063" cy="928688"/>
            <a:chOff x="0" y="0"/>
            <a:chExt cx="1643062" cy="928687"/>
          </a:xfrm>
        </p:grpSpPr>
        <p:sp>
          <p:nvSpPr>
            <p:cNvPr id="234" name="Shape 234"/>
            <p:cNvSpPr/>
            <p:nvPr/>
          </p:nvSpPr>
          <p:spPr>
            <a:xfrm>
              <a:off x="0" y="0"/>
              <a:ext cx="1643063" cy="928688"/>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35" name="Shape 235"/>
            <p:cNvSpPr/>
            <p:nvPr/>
          </p:nvSpPr>
          <p:spPr>
            <a:xfrm>
              <a:off x="0" y="289013"/>
              <a:ext cx="16430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zona 20m</a:t>
              </a:r>
            </a:p>
          </p:txBody>
        </p:sp>
      </p:grpSp>
      <p:grpSp>
        <p:nvGrpSpPr>
          <p:cNvPr id="239" name="Group 239"/>
          <p:cNvGrpSpPr/>
          <p:nvPr/>
        </p:nvGrpSpPr>
        <p:grpSpPr>
          <a:xfrm>
            <a:off x="7000875" y="5076825"/>
            <a:ext cx="1643063" cy="928688"/>
            <a:chOff x="0" y="0"/>
            <a:chExt cx="1643062" cy="928687"/>
          </a:xfrm>
        </p:grpSpPr>
        <p:sp>
          <p:nvSpPr>
            <p:cNvPr id="237" name="Shape 237"/>
            <p:cNvSpPr/>
            <p:nvPr/>
          </p:nvSpPr>
          <p:spPr>
            <a:xfrm>
              <a:off x="0" y="0"/>
              <a:ext cx="1643063" cy="928688"/>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38" name="Shape 238"/>
            <p:cNvSpPr/>
            <p:nvPr/>
          </p:nvSpPr>
          <p:spPr>
            <a:xfrm>
              <a:off x="0" y="289013"/>
              <a:ext cx="16430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zona 20m</a:t>
              </a:r>
            </a:p>
          </p:txBody>
        </p:sp>
      </p:grpSp>
      <p:pic>
        <p:nvPicPr>
          <p:cNvPr id="240"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41" name="arribaabajo.jpg"/>
          <p:cNvPicPr/>
          <p:nvPr/>
        </p:nvPicPr>
        <p:blipFill>
          <a:blip r:embed="rId3">
            <a:extLst/>
          </a:blip>
          <a:stretch>
            <a:fillRect/>
          </a:stretch>
        </p:blipFill>
        <p:spPr>
          <a:xfrm>
            <a:off x="393446" y="2607983"/>
            <a:ext cx="2564320" cy="1642034"/>
          </a:xfrm>
          <a:prstGeom prst="rect">
            <a:avLst/>
          </a:prstGeom>
          <a:ln w="12700">
            <a:miter lim="400000"/>
          </a:ln>
        </p:spPr>
      </p:pic>
      <p:pic>
        <p:nvPicPr>
          <p:cNvPr id="242" name="abajoarriba.jpg"/>
          <p:cNvPicPr/>
          <p:nvPr/>
        </p:nvPicPr>
        <p:blipFill>
          <a:blip r:embed="rId4">
            <a:extLst/>
          </a:blip>
          <a:stretch>
            <a:fillRect/>
          </a:stretch>
        </p:blipFill>
        <p:spPr>
          <a:xfrm>
            <a:off x="5910152" y="2363230"/>
            <a:ext cx="2564321" cy="164203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4" grpId="1" fill="hold">
                                  <p:stCondLst>
                                    <p:cond delay="0"/>
                                  </p:stCondLst>
                                  <p:iterate type="el" backwards="0">
                                    <p:tmAbs val="0"/>
                                  </p:iterate>
                                  <p:childTnLst>
                                    <p:set>
                                      <p:cBhvr>
                                        <p:cTn id="6" fill="hold"/>
                                        <p:tgtEl>
                                          <p:spTgt spid="209"/>
                                        </p:tgtEl>
                                        <p:attrNameLst>
                                          <p:attrName>style.visibility</p:attrName>
                                        </p:attrNameLst>
                                      </p:cBhvr>
                                      <p:to>
                                        <p:strVal val="visible"/>
                                      </p:to>
                                    </p:set>
                                    <p:animEffect filter="box(in)" transition="in">
                                      <p:cBhvr>
                                        <p:cTn id="7" dur="10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4" presetID="2" grpId="2" fill="hold">
                                  <p:stCondLst>
                                    <p:cond delay="0"/>
                                  </p:stCondLst>
                                  <p:iterate type="el" backwards="0">
                                    <p:tmAbs val="0"/>
                                  </p:iterate>
                                  <p:childTnLst>
                                    <p:set>
                                      <p:cBhvr>
                                        <p:cTn id="11" fill="hold"/>
                                        <p:tgtEl>
                                          <p:spTgt spid="216"/>
                                        </p:tgtEl>
                                        <p:attrNameLst>
                                          <p:attrName>style.visibility</p:attrName>
                                        </p:attrNameLst>
                                      </p:cBhvr>
                                      <p:to>
                                        <p:strVal val="visible"/>
                                      </p:to>
                                    </p:set>
                                    <p:anim calcmode="lin" valueType="num">
                                      <p:cBhvr>
                                        <p:cTn id="12" dur="500" fill="hold"/>
                                        <p:tgtEl>
                                          <p:spTgt spid="216"/>
                                        </p:tgtEl>
                                        <p:attrNameLst>
                                          <p:attrName>ppt_x</p:attrName>
                                        </p:attrNameLst>
                                      </p:cBhvr>
                                      <p:tavLst>
                                        <p:tav tm="0">
                                          <p:val>
                                            <p:strVal val="#ppt_x"/>
                                          </p:val>
                                        </p:tav>
                                        <p:tav tm="100000">
                                          <p:val>
                                            <p:strVal val="#ppt_x"/>
                                          </p:val>
                                        </p:tav>
                                      </p:tavLst>
                                    </p:anim>
                                    <p:anim calcmode="lin" valueType="num">
                                      <p:cBhvr>
                                        <p:cTn id="13" dur="500" fill="hold"/>
                                        <p:tgtEl>
                                          <p:spTgt spid="21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nodeType="afterEffect" presetClass="entr" presetSubtype="4" presetID="2" grpId="3" fill="hold">
                                  <p:stCondLst>
                                    <p:cond delay="0"/>
                                  </p:stCondLst>
                                  <p:iterate type="el" backwards="0">
                                    <p:tmAbs val="0"/>
                                  </p:iterate>
                                  <p:childTnLst>
                                    <p:set>
                                      <p:cBhvr>
                                        <p:cTn id="16" fill="hold"/>
                                        <p:tgtEl>
                                          <p:spTgt spid="212"/>
                                        </p:tgtEl>
                                        <p:attrNameLst>
                                          <p:attrName>style.visibility</p:attrName>
                                        </p:attrNameLst>
                                      </p:cBhvr>
                                      <p:to>
                                        <p:strVal val="visible"/>
                                      </p:to>
                                    </p:set>
                                    <p:anim calcmode="lin" valueType="num">
                                      <p:cBhvr>
                                        <p:cTn id="17" dur="500" fill="hold"/>
                                        <p:tgtEl>
                                          <p:spTgt spid="212"/>
                                        </p:tgtEl>
                                        <p:attrNameLst>
                                          <p:attrName>ppt_x</p:attrName>
                                        </p:attrNameLst>
                                      </p:cBhvr>
                                      <p:tavLst>
                                        <p:tav tm="0">
                                          <p:val>
                                            <p:strVal val="#ppt_x"/>
                                          </p:val>
                                        </p:tav>
                                        <p:tav tm="100000">
                                          <p:val>
                                            <p:strVal val="#ppt_x"/>
                                          </p:val>
                                        </p:tav>
                                      </p:tavLst>
                                    </p:anim>
                                    <p:anim calcmode="lin" valueType="num">
                                      <p:cBhvr>
                                        <p:cTn id="1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4" fill="hold">
                                  <p:stCondLst>
                                    <p:cond delay="0"/>
                                  </p:stCondLst>
                                  <p:iterate type="el" backwards="0">
                                    <p:tmAbs val="0"/>
                                  </p:iterate>
                                  <p:childTnLst>
                                    <p:set>
                                      <p:cBhvr>
                                        <p:cTn id="22" fill="hold"/>
                                        <p:tgtEl>
                                          <p:spTgt spid="217"/>
                                        </p:tgtEl>
                                        <p:attrNameLst>
                                          <p:attrName>style.visibility</p:attrName>
                                        </p:attrNameLst>
                                      </p:cBhvr>
                                      <p:to>
                                        <p:strVal val="visible"/>
                                      </p:to>
                                    </p:set>
                                    <p:anim calcmode="lin" valueType="num">
                                      <p:cBhvr>
                                        <p:cTn id="23" dur="500" fill="hold"/>
                                        <p:tgtEl>
                                          <p:spTgt spid="217"/>
                                        </p:tgtEl>
                                        <p:attrNameLst>
                                          <p:attrName>ppt_x</p:attrName>
                                        </p:attrNameLst>
                                      </p:cBhvr>
                                      <p:tavLst>
                                        <p:tav tm="0">
                                          <p:val>
                                            <p:strVal val="#ppt_x"/>
                                          </p:val>
                                        </p:tav>
                                        <p:tav tm="100000">
                                          <p:val>
                                            <p:strVal val="#ppt_x"/>
                                          </p:val>
                                        </p:tav>
                                      </p:tavLst>
                                    </p:anim>
                                    <p:anim calcmode="lin" valueType="num">
                                      <p:cBhvr>
                                        <p:cTn id="24" dur="500" fill="hold"/>
                                        <p:tgtEl>
                                          <p:spTgt spid="21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nodeType="afterEffect" presetClass="entr" presetSubtype="4" presetID="2" grpId="5" fill="hold">
                                  <p:stCondLst>
                                    <p:cond delay="0"/>
                                  </p:stCondLst>
                                  <p:iterate type="el" backwards="0">
                                    <p:tmAbs val="0"/>
                                  </p:iterate>
                                  <p:childTnLst>
                                    <p:set>
                                      <p:cBhvr>
                                        <p:cTn id="27" fill="hold"/>
                                        <p:tgtEl>
                                          <p:spTgt spid="215"/>
                                        </p:tgtEl>
                                        <p:attrNameLst>
                                          <p:attrName>style.visibility</p:attrName>
                                        </p:attrNameLst>
                                      </p:cBhvr>
                                      <p:to>
                                        <p:strVal val="visible"/>
                                      </p:to>
                                    </p:set>
                                    <p:anim calcmode="lin" valueType="num">
                                      <p:cBhvr>
                                        <p:cTn id="28" dur="500" fill="hold"/>
                                        <p:tgtEl>
                                          <p:spTgt spid="215"/>
                                        </p:tgtEl>
                                        <p:attrNameLst>
                                          <p:attrName>ppt_x</p:attrName>
                                        </p:attrNameLst>
                                      </p:cBhvr>
                                      <p:tavLst>
                                        <p:tav tm="0">
                                          <p:val>
                                            <p:strVal val="#ppt_x"/>
                                          </p:val>
                                        </p:tav>
                                        <p:tav tm="100000">
                                          <p:val>
                                            <p:strVal val="#ppt_x"/>
                                          </p:val>
                                        </p:tav>
                                      </p:tavLst>
                                    </p:anim>
                                    <p:anim calcmode="lin" valueType="num">
                                      <p:cBhvr>
                                        <p:cTn id="29" dur="500" fill="hold"/>
                                        <p:tgtEl>
                                          <p:spTgt spid="2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16" presetID="4" grpId="6" fill="hold">
                                  <p:stCondLst>
                                    <p:cond delay="0"/>
                                  </p:stCondLst>
                                  <p:iterate type="el" backwards="0">
                                    <p:tmAbs val="0"/>
                                  </p:iterate>
                                  <p:childTnLst>
                                    <p:set>
                                      <p:cBhvr>
                                        <p:cTn id="33" fill="hold"/>
                                        <p:tgtEl>
                                          <p:spTgt spid="220"/>
                                        </p:tgtEl>
                                        <p:attrNameLst>
                                          <p:attrName>style.visibility</p:attrName>
                                        </p:attrNameLst>
                                      </p:cBhvr>
                                      <p:to>
                                        <p:strVal val="visible"/>
                                      </p:to>
                                    </p:set>
                                    <p:animEffect filter="box(in)" transition="in">
                                      <p:cBhvr>
                                        <p:cTn id="34" dur="1000"/>
                                        <p:tgtEl>
                                          <p:spTgt spid="220"/>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4" presetID="2" grpId="7" fill="hold">
                                  <p:stCondLst>
                                    <p:cond delay="0"/>
                                  </p:stCondLst>
                                  <p:iterate type="el" backwards="0">
                                    <p:tmAbs val="0"/>
                                  </p:iterate>
                                  <p:childTnLst>
                                    <p:set>
                                      <p:cBhvr>
                                        <p:cTn id="38" fill="hold"/>
                                        <p:tgtEl>
                                          <p:spTgt spid="221"/>
                                        </p:tgtEl>
                                        <p:attrNameLst>
                                          <p:attrName>style.visibility</p:attrName>
                                        </p:attrNameLst>
                                      </p:cBhvr>
                                      <p:to>
                                        <p:strVal val="visible"/>
                                      </p:to>
                                    </p:set>
                                    <p:anim calcmode="lin" valueType="num">
                                      <p:cBhvr>
                                        <p:cTn id="39" dur="500" fill="hold"/>
                                        <p:tgtEl>
                                          <p:spTgt spid="221"/>
                                        </p:tgtEl>
                                        <p:attrNameLst>
                                          <p:attrName>ppt_x</p:attrName>
                                        </p:attrNameLst>
                                      </p:cBhvr>
                                      <p:tavLst>
                                        <p:tav tm="0">
                                          <p:val>
                                            <p:strVal val="#ppt_x"/>
                                          </p:val>
                                        </p:tav>
                                        <p:tav tm="100000">
                                          <p:val>
                                            <p:strVal val="#ppt_x"/>
                                          </p:val>
                                        </p:tav>
                                      </p:tavLst>
                                    </p:anim>
                                    <p:anim calcmode="lin" valueType="num">
                                      <p:cBhvr>
                                        <p:cTn id="40" dur="500" fill="hold"/>
                                        <p:tgtEl>
                                          <p:spTgt spid="221"/>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nodeType="afterEffect" presetClass="entr" presetSubtype="16" presetID="4" grpId="8" fill="hold">
                                  <p:stCondLst>
                                    <p:cond delay="0"/>
                                  </p:stCondLst>
                                  <p:iterate type="el" backwards="0">
                                    <p:tmAbs val="0"/>
                                  </p:iterate>
                                  <p:childTnLst>
                                    <p:set>
                                      <p:cBhvr>
                                        <p:cTn id="43" fill="hold"/>
                                        <p:tgtEl>
                                          <p:spTgt spid="224"/>
                                        </p:tgtEl>
                                        <p:attrNameLst>
                                          <p:attrName>style.visibility</p:attrName>
                                        </p:attrNameLst>
                                      </p:cBhvr>
                                      <p:to>
                                        <p:strVal val="visible"/>
                                      </p:to>
                                    </p:set>
                                    <p:animEffect filter="box(in)" transition="in">
                                      <p:cBhvr>
                                        <p:cTn id="44" dur="1000"/>
                                        <p:tgtEl>
                                          <p:spTgt spid="224"/>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16" presetID="4" grpId="9" fill="hold">
                                  <p:stCondLst>
                                    <p:cond delay="0"/>
                                  </p:stCondLst>
                                  <p:iterate type="el" backwards="0">
                                    <p:tmAbs val="0"/>
                                  </p:iterate>
                                  <p:childTnLst>
                                    <p:set>
                                      <p:cBhvr>
                                        <p:cTn id="48" fill="hold"/>
                                        <p:tgtEl>
                                          <p:spTgt spid="230"/>
                                        </p:tgtEl>
                                        <p:attrNameLst>
                                          <p:attrName>style.visibility</p:attrName>
                                        </p:attrNameLst>
                                      </p:cBhvr>
                                      <p:to>
                                        <p:strVal val="visible"/>
                                      </p:to>
                                    </p:set>
                                    <p:animEffect filter="box(in)" transition="in">
                                      <p:cBhvr>
                                        <p:cTn id="49" dur="1000"/>
                                        <p:tgtEl>
                                          <p:spTgt spid="230"/>
                                        </p:tgtEl>
                                      </p:cBhvr>
                                    </p:animEffect>
                                  </p:childTnLst>
                                </p:cTn>
                              </p:par>
                            </p:childTnLst>
                          </p:cTn>
                        </p:par>
                        <p:par>
                          <p:cTn id="50" fill="hold">
                            <p:stCondLst>
                              <p:cond delay="1000"/>
                            </p:stCondLst>
                            <p:childTnLst>
                              <p:par>
                                <p:cTn id="51" nodeType="afterEffect" presetClass="entr" presetSubtype="16" presetID="4" grpId="10" fill="hold">
                                  <p:stCondLst>
                                    <p:cond delay="0"/>
                                  </p:stCondLst>
                                  <p:iterate type="el" backwards="0">
                                    <p:tmAbs val="0"/>
                                  </p:iterate>
                                  <p:childTnLst>
                                    <p:set>
                                      <p:cBhvr>
                                        <p:cTn id="52" fill="hold"/>
                                        <p:tgtEl>
                                          <p:spTgt spid="236"/>
                                        </p:tgtEl>
                                        <p:attrNameLst>
                                          <p:attrName>style.visibility</p:attrName>
                                        </p:attrNameLst>
                                      </p:cBhvr>
                                      <p:to>
                                        <p:strVal val="visible"/>
                                      </p:to>
                                    </p:set>
                                    <p:animEffect filter="box(in)" transition="in">
                                      <p:cBhvr>
                                        <p:cTn id="53" dur="1000"/>
                                        <p:tgtEl>
                                          <p:spTgt spid="236"/>
                                        </p:tgtEl>
                                      </p:cBhvr>
                                    </p:animEffect>
                                  </p:childTnLst>
                                </p:cTn>
                              </p:par>
                            </p:childTnLst>
                          </p:cTn>
                        </p:par>
                      </p:childTnLst>
                    </p:cTn>
                  </p:par>
                  <p:par>
                    <p:cTn id="54" fill="hold">
                      <p:stCondLst>
                        <p:cond delay="indefinite"/>
                      </p:stCondLst>
                      <p:childTnLst>
                        <p:par>
                          <p:cTn id="55" fill="hold">
                            <p:stCondLst>
                              <p:cond delay="0"/>
                            </p:stCondLst>
                            <p:childTnLst>
                              <p:par>
                                <p:cTn id="56" nodeType="clickEffect" presetClass="entr" presetSubtype="16" presetID="4" grpId="11" fill="hold">
                                  <p:stCondLst>
                                    <p:cond delay="0"/>
                                  </p:stCondLst>
                                  <p:iterate type="el" backwards="0">
                                    <p:tmAbs val="0"/>
                                  </p:iterate>
                                  <p:childTnLst>
                                    <p:set>
                                      <p:cBhvr>
                                        <p:cTn id="57" fill="hold"/>
                                        <p:tgtEl>
                                          <p:spTgt spid="227"/>
                                        </p:tgtEl>
                                        <p:attrNameLst>
                                          <p:attrName>style.visibility</p:attrName>
                                        </p:attrNameLst>
                                      </p:cBhvr>
                                      <p:to>
                                        <p:strVal val="visible"/>
                                      </p:to>
                                    </p:set>
                                    <p:animEffect filter="box(in)" transition="in">
                                      <p:cBhvr>
                                        <p:cTn id="58" dur="1000"/>
                                        <p:tgtEl>
                                          <p:spTgt spid="227"/>
                                        </p:tgtEl>
                                      </p:cBhvr>
                                    </p:animEffect>
                                  </p:childTnLst>
                                </p:cTn>
                              </p:par>
                            </p:childTnLst>
                          </p:cTn>
                        </p:par>
                      </p:childTnLst>
                    </p:cTn>
                  </p:par>
                  <p:par>
                    <p:cTn id="59" fill="hold">
                      <p:stCondLst>
                        <p:cond delay="indefinite"/>
                      </p:stCondLst>
                      <p:childTnLst>
                        <p:par>
                          <p:cTn id="60" fill="hold">
                            <p:stCondLst>
                              <p:cond delay="0"/>
                            </p:stCondLst>
                            <p:childTnLst>
                              <p:par>
                                <p:cTn id="61" nodeType="clickEffect" presetClass="entr" presetSubtype="16" presetID="4" grpId="12" fill="hold">
                                  <p:stCondLst>
                                    <p:cond delay="0"/>
                                  </p:stCondLst>
                                  <p:iterate type="el" backwards="0">
                                    <p:tmAbs val="0"/>
                                  </p:iterate>
                                  <p:childTnLst>
                                    <p:set>
                                      <p:cBhvr>
                                        <p:cTn id="62" fill="hold"/>
                                        <p:tgtEl>
                                          <p:spTgt spid="233"/>
                                        </p:tgtEl>
                                        <p:attrNameLst>
                                          <p:attrName>style.visibility</p:attrName>
                                        </p:attrNameLst>
                                      </p:cBhvr>
                                      <p:to>
                                        <p:strVal val="visible"/>
                                      </p:to>
                                    </p:set>
                                    <p:animEffect filter="box(in)" transition="in">
                                      <p:cBhvr>
                                        <p:cTn id="63" dur="1000"/>
                                        <p:tgtEl>
                                          <p:spTgt spid="233"/>
                                        </p:tgtEl>
                                      </p:cBhvr>
                                    </p:animEffect>
                                  </p:childTnLst>
                                </p:cTn>
                              </p:par>
                            </p:childTnLst>
                          </p:cTn>
                        </p:par>
                        <p:par>
                          <p:cTn id="64" fill="hold">
                            <p:stCondLst>
                              <p:cond delay="1000"/>
                            </p:stCondLst>
                            <p:childTnLst>
                              <p:par>
                                <p:cTn id="65" nodeType="afterEffect" presetClass="entr" presetSubtype="16" presetID="4" grpId="13" fill="hold">
                                  <p:stCondLst>
                                    <p:cond delay="0"/>
                                  </p:stCondLst>
                                  <p:iterate type="el" backwards="0">
                                    <p:tmAbs val="0"/>
                                  </p:iterate>
                                  <p:childTnLst>
                                    <p:set>
                                      <p:cBhvr>
                                        <p:cTn id="66" fill="hold"/>
                                        <p:tgtEl>
                                          <p:spTgt spid="239"/>
                                        </p:tgtEl>
                                        <p:attrNameLst>
                                          <p:attrName>style.visibility</p:attrName>
                                        </p:attrNameLst>
                                      </p:cBhvr>
                                      <p:to>
                                        <p:strVal val="visible"/>
                                      </p:to>
                                    </p:set>
                                    <p:animEffect filter="box(in)" transition="in">
                                      <p:cBhvr>
                                        <p:cTn id="67"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7" grpId="11"/>
      <p:bldP build="whole" bldLvl="1" animBg="1" rev="0" advAuto="0" spid="224" grpId="8"/>
      <p:bldP build="whole" bldLvl="1" animBg="1" rev="0" advAuto="0" spid="221" grpId="7"/>
      <p:bldP build="whole" bldLvl="1" animBg="1" rev="0" advAuto="0" spid="233" grpId="12"/>
      <p:bldP build="whole" bldLvl="1" animBg="1" rev="0" advAuto="0" spid="230" grpId="9"/>
      <p:bldP build="whole" bldLvl="1" animBg="1" rev="0" advAuto="0" spid="215" grpId="5"/>
      <p:bldP build="whole" bldLvl="1" animBg="1" rev="0" advAuto="0" spid="217" grpId="4"/>
      <p:bldP build="whole" bldLvl="1" animBg="1" rev="0" advAuto="0" spid="212" grpId="3"/>
      <p:bldP build="whole" bldLvl="1" animBg="1" rev="0" advAuto="0" spid="209" grpId="1"/>
      <p:bldP build="whole" bldLvl="1" animBg="1" rev="0" advAuto="0" spid="220" grpId="6"/>
      <p:bldP build="whole" bldLvl="1" animBg="1" rev="0" advAuto="0" spid="239" grpId="13"/>
      <p:bldP build="whole" bldLvl="1" animBg="1" rev="0" advAuto="0" spid="236" grpId="10"/>
      <p:bldP build="whole" bldLvl="1" animBg="1" rev="0" advAuto="0" spid="216" grpId="2"/>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Shape 244"/>
          <p:cNvSpPr/>
          <p:nvPr/>
        </p:nvSpPr>
        <p:spPr>
          <a:xfrm>
            <a:off x="428625" y="3380669"/>
            <a:ext cx="4714875" cy="6173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p>
          <a:p>
            <a:pPr lvl="0" algn="just"/>
            <a:r>
              <a:t>	</a:t>
            </a:r>
          </a:p>
        </p:txBody>
      </p:sp>
      <p:sp>
        <p:nvSpPr>
          <p:cNvPr id="245" name="Shape 245"/>
          <p:cNvSpPr/>
          <p:nvPr/>
        </p:nvSpPr>
        <p:spPr>
          <a:xfrm>
            <a:off x="500062" y="357187"/>
            <a:ext cx="655320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REGLAMENTO BÁSICO DE SALTOS</a:t>
            </a:r>
          </a:p>
        </p:txBody>
      </p:sp>
      <p:pic>
        <p:nvPicPr>
          <p:cNvPr id="24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247" name="Shape 247"/>
          <p:cNvSpPr/>
          <p:nvPr/>
        </p:nvSpPr>
        <p:spPr>
          <a:xfrm>
            <a:off x="395287" y="908050"/>
            <a:ext cx="8424863" cy="22175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68287" indent="-268287"/>
            <a:r>
              <a:t>SALTO DE LONGITUD: </a:t>
            </a:r>
          </a:p>
          <a:p>
            <a:pPr lvl="0" marL="268287" indent="-268287"/>
            <a:r>
              <a:t>- En una competición de saltos todos los atletas tienen derecho a realizar 3 intentos, una vez realizados, los 8 saltadores que tienen las mejores marcas tienen derecho a 3 intentos más de mejora. </a:t>
            </a:r>
          </a:p>
          <a:p>
            <a:pPr lvl="0" marL="268287" indent="-268287"/>
            <a:r>
              <a:t>-- Un saltador tiene 2 minutos para realizar su salto. </a:t>
            </a:r>
          </a:p>
          <a:p>
            <a:pPr lvl="0" marL="268287" indent="-268287"/>
            <a:r>
              <a:t>- El lugar del salto se señala con una tabla de batida, la cual tiene, detrás de ella, una sustancia que si se pisa deja la huella marcada, y será salto nulo. </a:t>
            </a:r>
          </a:p>
        </p:txBody>
      </p:sp>
      <p:sp>
        <p:nvSpPr>
          <p:cNvPr id="248" name="Shape 248"/>
          <p:cNvSpPr/>
          <p:nvPr/>
        </p:nvSpPr>
        <p:spPr>
          <a:xfrm>
            <a:off x="323850" y="3141662"/>
            <a:ext cx="8424863" cy="3017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68287" indent="-268287"/>
            <a:r>
              <a:t>SALTO DE ALTURA:</a:t>
            </a:r>
          </a:p>
          <a:p>
            <a:pPr lvl="0" marL="268287" indent="-268287"/>
            <a:r>
              <a:t>- Se realiza siempre con un pie,  si se  realiza con los dos pies será salto nulo.</a:t>
            </a:r>
          </a:p>
          <a:p>
            <a:pPr lvl="0" marL="268287" indent="-268287"/>
            <a:r>
              <a:t>- También es salto nulo si se tira el listón al suelo o se levanta de los dos soportes aunque no se caiga.</a:t>
            </a:r>
          </a:p>
          <a:p>
            <a:pPr lvl="0" marL="268287" indent="-268287"/>
            <a:r>
              <a:t>- Si el listón se mueve por haber sido tocado por el saltador, pero no se levanta de los soportes el salto se considera válido.</a:t>
            </a:r>
          </a:p>
          <a:p>
            <a:pPr lvl="0" marL="268287" indent="-268287"/>
            <a:r>
              <a:t>- Un saltador de altura queda eliminado cuando comete 3 saltos  nulos  seguidos, aunque no sean en la misma altura.</a:t>
            </a:r>
          </a:p>
          <a:p>
            <a:pPr lvl="0" marL="268287" indent="-268287"/>
            <a:r>
              <a:t>- Si hay empate, el ganador será el que menos salto nulos hizo en la altura máxima  que saltaron. Si  todavía persiste el  empate el vencedor sería el que menos nulos ha hecho durante toda la competición.</a:t>
            </a:r>
          </a:p>
        </p:txBody>
      </p:sp>
      <p:pic>
        <p:nvPicPr>
          <p:cNvPr id="249" name="2323.jpg"/>
          <p:cNvPicPr/>
          <p:nvPr/>
        </p:nvPicPr>
        <p:blipFill>
          <a:blip r:embed="rId3">
            <a:alphaModFix amt="33503"/>
            <a:extLst/>
          </a:blip>
          <a:stretch>
            <a:fillRect/>
          </a:stretch>
        </p:blipFill>
        <p:spPr>
          <a:xfrm>
            <a:off x="1442442" y="224333"/>
            <a:ext cx="6362701" cy="60960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248"/>
                                        </p:tgtEl>
                                        <p:attrNameLst>
                                          <p:attrName>style.visibility</p:attrName>
                                        </p:attrNameLst>
                                      </p:cBhvr>
                                      <p:to>
                                        <p:strVal val="visible"/>
                                      </p:to>
                                    </p:set>
                                    <p:animEffect filter="blinds(horizontal)" transition="in">
                                      <p:cBhvr>
                                        <p:cTn id="7" dur="5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8"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800"/>
            </a:lvl1pPr>
          </a:lstStyle>
          <a:p>
            <a:pPr lvl="0">
              <a:defRPr sz="1800"/>
            </a:pPr>
            <a:r>
              <a:rPr sz="2800"/>
              <a:t>SALTOS</a:t>
            </a:r>
          </a:p>
        </p:txBody>
      </p:sp>
      <p:grpSp>
        <p:nvGrpSpPr>
          <p:cNvPr id="254" name="Group 254"/>
          <p:cNvGrpSpPr/>
          <p:nvPr/>
        </p:nvGrpSpPr>
        <p:grpSpPr>
          <a:xfrm>
            <a:off x="3786187" y="1341437"/>
            <a:ext cx="1643063" cy="928688"/>
            <a:chOff x="0" y="0"/>
            <a:chExt cx="1643062" cy="928687"/>
          </a:xfrm>
        </p:grpSpPr>
        <p:sp>
          <p:nvSpPr>
            <p:cNvPr id="252" name="Shape 252"/>
            <p:cNvSpPr/>
            <p:nvPr/>
          </p:nvSpPr>
          <p:spPr>
            <a:xfrm>
              <a:off x="0" y="0"/>
              <a:ext cx="1643063" cy="928688"/>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53" name="Shape 253"/>
            <p:cNvSpPr/>
            <p:nvPr/>
          </p:nvSpPr>
          <p:spPr>
            <a:xfrm>
              <a:off x="0" y="289013"/>
              <a:ext cx="16430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ALTURA</a:t>
              </a:r>
            </a:p>
          </p:txBody>
        </p:sp>
      </p:grpSp>
      <p:grpSp>
        <p:nvGrpSpPr>
          <p:cNvPr id="257" name="Group 257"/>
          <p:cNvGrpSpPr/>
          <p:nvPr/>
        </p:nvGrpSpPr>
        <p:grpSpPr>
          <a:xfrm>
            <a:off x="285750" y="3984625"/>
            <a:ext cx="1643063" cy="928688"/>
            <a:chOff x="0" y="0"/>
            <a:chExt cx="1643062" cy="928687"/>
          </a:xfrm>
        </p:grpSpPr>
        <p:sp>
          <p:nvSpPr>
            <p:cNvPr id="255" name="Shape 255"/>
            <p:cNvSpPr/>
            <p:nvPr/>
          </p:nvSpPr>
          <p:spPr>
            <a:xfrm>
              <a:off x="0" y="0"/>
              <a:ext cx="1643063" cy="928688"/>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56" name="Shape 256"/>
            <p:cNvSpPr/>
            <p:nvPr/>
          </p:nvSpPr>
          <p:spPr>
            <a:xfrm>
              <a:off x="0" y="289013"/>
              <a:ext cx="16430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FOSBURY</a:t>
              </a:r>
            </a:p>
          </p:txBody>
        </p:sp>
      </p:grpSp>
      <p:grpSp>
        <p:nvGrpSpPr>
          <p:cNvPr id="260" name="Group 260"/>
          <p:cNvGrpSpPr/>
          <p:nvPr/>
        </p:nvGrpSpPr>
        <p:grpSpPr>
          <a:xfrm>
            <a:off x="357187" y="2698750"/>
            <a:ext cx="1643063" cy="500063"/>
            <a:chOff x="0" y="0"/>
            <a:chExt cx="1643062" cy="500062"/>
          </a:xfrm>
        </p:grpSpPr>
        <p:sp>
          <p:nvSpPr>
            <p:cNvPr id="258" name="Shape 258"/>
            <p:cNvSpPr/>
            <p:nvPr/>
          </p:nvSpPr>
          <p:spPr>
            <a:xfrm>
              <a:off x="0" y="0"/>
              <a:ext cx="1643063" cy="50006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59" name="Shape 259"/>
            <p:cNvSpPr/>
            <p:nvPr/>
          </p:nvSpPr>
          <p:spPr>
            <a:xfrm>
              <a:off x="0" y="74700"/>
              <a:ext cx="16430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Rodillo</a:t>
              </a:r>
            </a:p>
          </p:txBody>
        </p:sp>
      </p:grpSp>
      <p:grpSp>
        <p:nvGrpSpPr>
          <p:cNvPr id="263" name="Group 263"/>
          <p:cNvGrpSpPr/>
          <p:nvPr/>
        </p:nvGrpSpPr>
        <p:grpSpPr>
          <a:xfrm>
            <a:off x="1571625" y="1770062"/>
            <a:ext cx="1643063" cy="500063"/>
            <a:chOff x="0" y="0"/>
            <a:chExt cx="1643062" cy="500062"/>
          </a:xfrm>
        </p:grpSpPr>
        <p:sp>
          <p:nvSpPr>
            <p:cNvPr id="261" name="Shape 261"/>
            <p:cNvSpPr/>
            <p:nvPr/>
          </p:nvSpPr>
          <p:spPr>
            <a:xfrm>
              <a:off x="0" y="0"/>
              <a:ext cx="1643063" cy="50006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62" name="Shape 262"/>
            <p:cNvSpPr/>
            <p:nvPr/>
          </p:nvSpPr>
          <p:spPr>
            <a:xfrm>
              <a:off x="0" y="74700"/>
              <a:ext cx="1643063"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Tijera</a:t>
              </a:r>
            </a:p>
          </p:txBody>
        </p:sp>
      </p:grpSp>
      <p:grpSp>
        <p:nvGrpSpPr>
          <p:cNvPr id="266" name="Group 266"/>
          <p:cNvGrpSpPr/>
          <p:nvPr/>
        </p:nvGrpSpPr>
        <p:grpSpPr>
          <a:xfrm>
            <a:off x="2571750" y="3055937"/>
            <a:ext cx="2143125" cy="928688"/>
            <a:chOff x="0" y="0"/>
            <a:chExt cx="2143125" cy="928687"/>
          </a:xfrm>
        </p:grpSpPr>
        <p:sp>
          <p:nvSpPr>
            <p:cNvPr id="264" name="Shape 264"/>
            <p:cNvSpPr/>
            <p:nvPr/>
          </p:nvSpPr>
          <p:spPr>
            <a:xfrm>
              <a:off x="0" y="0"/>
              <a:ext cx="2143125" cy="928688"/>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65" name="Shape 265"/>
            <p:cNvSpPr/>
            <p:nvPr/>
          </p:nvSpPr>
          <p:spPr>
            <a:xfrm>
              <a:off x="0" y="289013"/>
              <a:ext cx="214312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APROXIMACIÓN</a:t>
              </a:r>
            </a:p>
          </p:txBody>
        </p:sp>
      </p:grpSp>
      <p:grpSp>
        <p:nvGrpSpPr>
          <p:cNvPr id="269" name="Group 269"/>
          <p:cNvGrpSpPr/>
          <p:nvPr/>
        </p:nvGrpSpPr>
        <p:grpSpPr>
          <a:xfrm>
            <a:off x="2571750" y="4127500"/>
            <a:ext cx="2143125" cy="928688"/>
            <a:chOff x="0" y="0"/>
            <a:chExt cx="2143125" cy="928687"/>
          </a:xfrm>
        </p:grpSpPr>
        <p:sp>
          <p:nvSpPr>
            <p:cNvPr id="267" name="Shape 267"/>
            <p:cNvSpPr/>
            <p:nvPr/>
          </p:nvSpPr>
          <p:spPr>
            <a:xfrm>
              <a:off x="0" y="0"/>
              <a:ext cx="2143125" cy="928688"/>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68" name="Shape 268"/>
            <p:cNvSpPr/>
            <p:nvPr/>
          </p:nvSpPr>
          <p:spPr>
            <a:xfrm>
              <a:off x="0" y="289013"/>
              <a:ext cx="2143125"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VUELO</a:t>
              </a:r>
            </a:p>
          </p:txBody>
        </p:sp>
      </p:grpSp>
      <p:grpSp>
        <p:nvGrpSpPr>
          <p:cNvPr id="272" name="Group 272"/>
          <p:cNvGrpSpPr/>
          <p:nvPr/>
        </p:nvGrpSpPr>
        <p:grpSpPr>
          <a:xfrm>
            <a:off x="2571750" y="5127625"/>
            <a:ext cx="2071688" cy="928688"/>
            <a:chOff x="0" y="0"/>
            <a:chExt cx="2071687" cy="928687"/>
          </a:xfrm>
        </p:grpSpPr>
        <p:sp>
          <p:nvSpPr>
            <p:cNvPr id="270" name="Shape 270"/>
            <p:cNvSpPr/>
            <p:nvPr/>
          </p:nvSpPr>
          <p:spPr>
            <a:xfrm>
              <a:off x="0" y="0"/>
              <a:ext cx="2071688" cy="928688"/>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71" name="Shape 271"/>
            <p:cNvSpPr/>
            <p:nvPr/>
          </p:nvSpPr>
          <p:spPr>
            <a:xfrm>
              <a:off x="0" y="289013"/>
              <a:ext cx="207168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CAÍDA</a:t>
              </a:r>
            </a:p>
          </p:txBody>
        </p:sp>
      </p:grpSp>
      <p:sp>
        <p:nvSpPr>
          <p:cNvPr id="273" name="Shape 273"/>
          <p:cNvSpPr/>
          <p:nvPr/>
        </p:nvSpPr>
        <p:spPr>
          <a:xfrm rot="5400000">
            <a:off x="3464718" y="1805781"/>
            <a:ext cx="285751" cy="357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960"/>
                </a:moveTo>
                <a:lnTo>
                  <a:pt x="5400" y="12960"/>
                </a:lnTo>
                <a:lnTo>
                  <a:pt x="5400" y="0"/>
                </a:lnTo>
                <a:lnTo>
                  <a:pt x="16200" y="0"/>
                </a:lnTo>
                <a:lnTo>
                  <a:pt x="16200" y="12960"/>
                </a:lnTo>
                <a:lnTo>
                  <a:pt x="21600" y="12960"/>
                </a:lnTo>
                <a:lnTo>
                  <a:pt x="10800" y="21600"/>
                </a:lnTo>
                <a:close/>
              </a:path>
            </a:pathLst>
          </a:custGeom>
          <a:solidFill>
            <a:srgbClr val="BBE0E3"/>
          </a:solidFill>
          <a:ln w="12700">
            <a:miter lim="400000"/>
          </a:ln>
        </p:spPr>
        <p:txBody>
          <a:bodyPr lIns="0" tIns="0" rIns="0" bIns="0" anchor="ctr"/>
          <a:lstStyle/>
          <a:p>
            <a:pPr lvl="0" algn="ctr">
              <a:defRPr>
                <a:solidFill>
                  <a:srgbClr val="FFFFFF"/>
                </a:solidFill>
              </a:defRPr>
            </a:pPr>
          </a:p>
        </p:txBody>
      </p:sp>
      <p:sp>
        <p:nvSpPr>
          <p:cNvPr id="274" name="Shape 274"/>
          <p:cNvSpPr/>
          <p:nvPr/>
        </p:nvSpPr>
        <p:spPr>
          <a:xfrm flipV="1" rot="5400000">
            <a:off x="1035843" y="1877218"/>
            <a:ext cx="571501" cy="7858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8836"/>
                </a:lnTo>
                <a:cubicBezTo>
                  <a:pt x="0" y="5041"/>
                  <a:pt x="4231" y="1964"/>
                  <a:pt x="9450" y="1964"/>
                </a:cubicBezTo>
                <a:lnTo>
                  <a:pt x="16200" y="1964"/>
                </a:lnTo>
                <a:lnTo>
                  <a:pt x="16200" y="0"/>
                </a:lnTo>
                <a:lnTo>
                  <a:pt x="21600" y="3927"/>
                </a:lnTo>
                <a:lnTo>
                  <a:pt x="16200" y="7855"/>
                </a:lnTo>
                <a:lnTo>
                  <a:pt x="16200" y="5891"/>
                </a:lnTo>
                <a:lnTo>
                  <a:pt x="9450" y="5891"/>
                </a:lnTo>
                <a:cubicBezTo>
                  <a:pt x="7213" y="5891"/>
                  <a:pt x="5400" y="7210"/>
                  <a:pt x="5400" y="8836"/>
                </a:cubicBezTo>
                <a:lnTo>
                  <a:pt x="5400" y="21600"/>
                </a:lnTo>
                <a:close/>
              </a:path>
            </a:pathLst>
          </a:custGeom>
          <a:solidFill>
            <a:srgbClr val="BBE0E3"/>
          </a:solidFill>
          <a:ln w="12700">
            <a:miter lim="400000"/>
          </a:ln>
        </p:spPr>
        <p:txBody>
          <a:bodyPr lIns="0" tIns="0" rIns="0" bIns="0" anchor="ctr"/>
          <a:lstStyle/>
          <a:p>
            <a:pPr lvl="0"/>
          </a:p>
        </p:txBody>
      </p:sp>
      <p:sp>
        <p:nvSpPr>
          <p:cNvPr id="275" name="Shape 275"/>
          <p:cNvSpPr/>
          <p:nvPr/>
        </p:nvSpPr>
        <p:spPr>
          <a:xfrm>
            <a:off x="928687" y="3127375"/>
            <a:ext cx="357188" cy="571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4850"/>
                </a:moveTo>
                <a:lnTo>
                  <a:pt x="5400" y="14850"/>
                </a:lnTo>
                <a:lnTo>
                  <a:pt x="5400" y="0"/>
                </a:lnTo>
                <a:lnTo>
                  <a:pt x="16200" y="0"/>
                </a:lnTo>
                <a:lnTo>
                  <a:pt x="16200" y="14850"/>
                </a:lnTo>
                <a:lnTo>
                  <a:pt x="21600" y="14850"/>
                </a:lnTo>
                <a:lnTo>
                  <a:pt x="10800" y="21600"/>
                </a:lnTo>
                <a:close/>
              </a:path>
            </a:pathLst>
          </a:custGeom>
          <a:solidFill>
            <a:srgbClr val="BBE0E3"/>
          </a:solidFill>
          <a:ln w="12700">
            <a:miter lim="400000"/>
          </a:ln>
        </p:spPr>
        <p:txBody>
          <a:bodyPr lIns="0" tIns="0" rIns="0" bIns="0" anchor="ctr"/>
          <a:lstStyle/>
          <a:p>
            <a:pPr lvl="0" algn="ctr">
              <a:defRPr>
                <a:solidFill>
                  <a:srgbClr val="FFFFFF"/>
                </a:solidFill>
              </a:defRPr>
            </a:pPr>
          </a:p>
        </p:txBody>
      </p:sp>
      <p:sp>
        <p:nvSpPr>
          <p:cNvPr id="284" name="Shape 284"/>
          <p:cNvSpPr/>
          <p:nvPr/>
        </p:nvSpPr>
        <p:spPr>
          <a:xfrm>
            <a:off x="1106170" y="3729990"/>
            <a:ext cx="1465580" cy="18618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947"/>
                </a:moveTo>
                <a:lnTo>
                  <a:pt x="0" y="0"/>
                </a:lnTo>
                <a:lnTo>
                  <a:pt x="15592" y="0"/>
                </a:lnTo>
                <a:lnTo>
                  <a:pt x="15592" y="21600"/>
                </a:lnTo>
                <a:lnTo>
                  <a:pt x="21600" y="21600"/>
                </a:lnTo>
              </a:path>
            </a:pathLst>
          </a:custGeom>
          <a:ln w="63500">
            <a:solidFill>
              <a:srgbClr val="B6DCDF"/>
            </a:solidFill>
            <a:round/>
            <a:tailEnd type="triangle"/>
          </a:ln>
        </p:spPr>
        <p:txBody>
          <a:bodyPr/>
          <a:lstStyle/>
          <a:p>
            <a:pPr lvl="0"/>
          </a:p>
        </p:txBody>
      </p:sp>
      <p:sp>
        <p:nvSpPr>
          <p:cNvPr id="285" name="Shape 285"/>
          <p:cNvSpPr/>
          <p:nvPr/>
        </p:nvSpPr>
        <p:spPr>
          <a:xfrm>
            <a:off x="1927860" y="3519170"/>
            <a:ext cx="643890" cy="9296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0779" y="21600"/>
                </a:lnTo>
                <a:lnTo>
                  <a:pt x="10779" y="0"/>
                </a:lnTo>
                <a:lnTo>
                  <a:pt x="21600" y="0"/>
                </a:lnTo>
              </a:path>
            </a:pathLst>
          </a:custGeom>
          <a:ln w="63500">
            <a:solidFill>
              <a:srgbClr val="B6DCDF"/>
            </a:solidFill>
            <a:round/>
            <a:tailEnd type="triangle"/>
          </a:ln>
        </p:spPr>
        <p:txBody>
          <a:bodyPr/>
          <a:lstStyle/>
          <a:p>
            <a:pPr lvl="0"/>
          </a:p>
        </p:txBody>
      </p:sp>
      <p:sp>
        <p:nvSpPr>
          <p:cNvPr id="278" name="Shape 278"/>
          <p:cNvSpPr/>
          <p:nvPr/>
        </p:nvSpPr>
        <p:spPr>
          <a:xfrm>
            <a:off x="1928812" y="4449762"/>
            <a:ext cx="785813" cy="349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0"/>
                </a:lnTo>
                <a:lnTo>
                  <a:pt x="10800" y="21600"/>
                </a:lnTo>
                <a:lnTo>
                  <a:pt x="21600" y="21600"/>
                </a:lnTo>
              </a:path>
            </a:pathLst>
          </a:custGeom>
          <a:ln w="63500">
            <a:solidFill>
              <a:srgbClr val="B6DCDF"/>
            </a:solidFill>
            <a:round/>
            <a:tailEnd type="triangle"/>
          </a:ln>
        </p:spPr>
        <p:txBody>
          <a:bodyPr lIns="0" tIns="0" rIns="0" bIns="0"/>
          <a:lstStyle/>
          <a:p>
            <a:pPr lvl="0"/>
          </a:p>
        </p:txBody>
      </p:sp>
      <p:pic>
        <p:nvPicPr>
          <p:cNvPr id="279"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80" name="talon.jpg"/>
          <p:cNvPicPr/>
          <p:nvPr/>
        </p:nvPicPr>
        <p:blipFill>
          <a:blip r:embed="rId3">
            <a:extLst/>
          </a:blip>
          <a:stretch>
            <a:fillRect/>
          </a:stretch>
        </p:blipFill>
        <p:spPr>
          <a:xfrm>
            <a:off x="4990331" y="2454126"/>
            <a:ext cx="2143126" cy="1403078"/>
          </a:xfrm>
          <a:prstGeom prst="rect">
            <a:avLst/>
          </a:prstGeom>
          <a:ln w="12700">
            <a:miter lim="400000"/>
          </a:ln>
        </p:spPr>
      </p:pic>
      <p:pic>
        <p:nvPicPr>
          <p:cNvPr id="281" name="Sin título-3_522x480.jpg"/>
          <p:cNvPicPr/>
          <p:nvPr/>
        </p:nvPicPr>
        <p:blipFill>
          <a:blip r:embed="rId4">
            <a:extLst/>
          </a:blip>
          <a:stretch>
            <a:fillRect/>
          </a:stretch>
        </p:blipFill>
        <p:spPr>
          <a:xfrm>
            <a:off x="5357812" y="3987055"/>
            <a:ext cx="1525847" cy="1403078"/>
          </a:xfrm>
          <a:prstGeom prst="rect">
            <a:avLst/>
          </a:prstGeom>
          <a:ln w="12700">
            <a:miter lim="400000"/>
          </a:ln>
        </p:spPr>
      </p:pic>
      <p:pic>
        <p:nvPicPr>
          <p:cNvPr id="282" name="Sin título-4_640x437.jpg"/>
          <p:cNvPicPr/>
          <p:nvPr/>
        </p:nvPicPr>
        <p:blipFill>
          <a:blip r:embed="rId5">
            <a:extLst/>
          </a:blip>
          <a:stretch>
            <a:fillRect/>
          </a:stretch>
        </p:blipFill>
        <p:spPr>
          <a:xfrm>
            <a:off x="5224914" y="5519985"/>
            <a:ext cx="1673959" cy="1143001"/>
          </a:xfrm>
          <a:prstGeom prst="rect">
            <a:avLst/>
          </a:prstGeom>
          <a:ln w="12700">
            <a:miter lim="400000"/>
          </a:ln>
        </p:spPr>
      </p:pic>
      <p:pic>
        <p:nvPicPr>
          <p:cNvPr id="283" name="altura.jpg"/>
          <p:cNvPicPr/>
          <p:nvPr/>
        </p:nvPicPr>
        <p:blipFill>
          <a:blip r:embed="rId6">
            <a:extLst/>
          </a:blip>
          <a:stretch>
            <a:fillRect/>
          </a:stretch>
        </p:blipFill>
        <p:spPr>
          <a:xfrm>
            <a:off x="7408912" y="2392741"/>
            <a:ext cx="1525847" cy="1525847"/>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273"/>
                                        </p:tgtEl>
                                        <p:attrNameLst>
                                          <p:attrName>style.visibility</p:attrName>
                                        </p:attrNameLst>
                                      </p:cBhvr>
                                      <p:to>
                                        <p:strVal val="visible"/>
                                      </p:to>
                                    </p:set>
                                    <p:anim calcmode="lin" valueType="num">
                                      <p:cBhvr>
                                        <p:cTn id="7" dur="500" fill="hold"/>
                                        <p:tgtEl>
                                          <p:spTgt spid="273"/>
                                        </p:tgtEl>
                                        <p:attrNameLst>
                                          <p:attrName>ppt_x</p:attrName>
                                        </p:attrNameLst>
                                      </p:cBhvr>
                                      <p:tavLst>
                                        <p:tav tm="0">
                                          <p:val>
                                            <p:strVal val="#ppt_x"/>
                                          </p:val>
                                        </p:tav>
                                        <p:tav tm="100000">
                                          <p:val>
                                            <p:strVal val="#ppt_x"/>
                                          </p:val>
                                        </p:tav>
                                      </p:tavLst>
                                    </p:anim>
                                    <p:anim calcmode="lin" valueType="num">
                                      <p:cBhvr>
                                        <p:cTn id="8" dur="500" fill="hold"/>
                                        <p:tgtEl>
                                          <p:spTgt spid="2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16" presetID="4" grpId="2" fill="hold">
                                  <p:stCondLst>
                                    <p:cond delay="0"/>
                                  </p:stCondLst>
                                  <p:iterate type="el" backwards="0">
                                    <p:tmAbs val="0"/>
                                  </p:iterate>
                                  <p:childTnLst>
                                    <p:set>
                                      <p:cBhvr>
                                        <p:cTn id="11" fill="hold"/>
                                        <p:tgtEl>
                                          <p:spTgt spid="263"/>
                                        </p:tgtEl>
                                        <p:attrNameLst>
                                          <p:attrName>style.visibility</p:attrName>
                                        </p:attrNameLst>
                                      </p:cBhvr>
                                      <p:to>
                                        <p:strVal val="visible"/>
                                      </p:to>
                                    </p:set>
                                    <p:animEffect filter="box(in)" transition="in">
                                      <p:cBhvr>
                                        <p:cTn id="12" dur="10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4" presetID="2" grpId="3" fill="hold">
                                  <p:stCondLst>
                                    <p:cond delay="0"/>
                                  </p:stCondLst>
                                  <p:iterate type="el" backwards="0">
                                    <p:tmAbs val="0"/>
                                  </p:iterate>
                                  <p:childTnLst>
                                    <p:set>
                                      <p:cBhvr>
                                        <p:cTn id="16" fill="hold"/>
                                        <p:tgtEl>
                                          <p:spTgt spid="274"/>
                                        </p:tgtEl>
                                        <p:attrNameLst>
                                          <p:attrName>style.visibility</p:attrName>
                                        </p:attrNameLst>
                                      </p:cBhvr>
                                      <p:to>
                                        <p:strVal val="visible"/>
                                      </p:to>
                                    </p:set>
                                    <p:anim calcmode="lin" valueType="num">
                                      <p:cBhvr>
                                        <p:cTn id="17" dur="500" fill="hold"/>
                                        <p:tgtEl>
                                          <p:spTgt spid="274"/>
                                        </p:tgtEl>
                                        <p:attrNameLst>
                                          <p:attrName>ppt_x</p:attrName>
                                        </p:attrNameLst>
                                      </p:cBhvr>
                                      <p:tavLst>
                                        <p:tav tm="0">
                                          <p:val>
                                            <p:strVal val="#ppt_x"/>
                                          </p:val>
                                        </p:tav>
                                        <p:tav tm="100000">
                                          <p:val>
                                            <p:strVal val="#ppt_x"/>
                                          </p:val>
                                        </p:tav>
                                      </p:tavLst>
                                    </p:anim>
                                    <p:anim calcmode="lin" valueType="num">
                                      <p:cBhvr>
                                        <p:cTn id="18" dur="500" fill="hold"/>
                                        <p:tgtEl>
                                          <p:spTgt spid="274"/>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nodeType="afterEffect" presetClass="entr" presetSubtype="16" presetID="4" grpId="4" fill="hold">
                                  <p:stCondLst>
                                    <p:cond delay="0"/>
                                  </p:stCondLst>
                                  <p:iterate type="el" backwards="0">
                                    <p:tmAbs val="0"/>
                                  </p:iterate>
                                  <p:childTnLst>
                                    <p:set>
                                      <p:cBhvr>
                                        <p:cTn id="21" fill="hold"/>
                                        <p:tgtEl>
                                          <p:spTgt spid="260"/>
                                        </p:tgtEl>
                                        <p:attrNameLst>
                                          <p:attrName>style.visibility</p:attrName>
                                        </p:attrNameLst>
                                      </p:cBhvr>
                                      <p:to>
                                        <p:strVal val="visible"/>
                                      </p:to>
                                    </p:set>
                                    <p:animEffect filter="box(in)" transition="in">
                                      <p:cBhvr>
                                        <p:cTn id="22" dur="1000"/>
                                        <p:tgtEl>
                                          <p:spTgt spid="260"/>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4" presetID="2" grpId="5" fill="hold">
                                  <p:stCondLst>
                                    <p:cond delay="0"/>
                                  </p:stCondLst>
                                  <p:iterate type="el" backwards="0">
                                    <p:tmAbs val="0"/>
                                  </p:iterate>
                                  <p:childTnLst>
                                    <p:set>
                                      <p:cBhvr>
                                        <p:cTn id="26" fill="hold"/>
                                        <p:tgtEl>
                                          <p:spTgt spid="275"/>
                                        </p:tgtEl>
                                        <p:attrNameLst>
                                          <p:attrName>style.visibility</p:attrName>
                                        </p:attrNameLst>
                                      </p:cBhvr>
                                      <p:to>
                                        <p:strVal val="visible"/>
                                      </p:to>
                                    </p:set>
                                    <p:anim calcmode="lin" valueType="num">
                                      <p:cBhvr>
                                        <p:cTn id="27" dur="500" fill="hold"/>
                                        <p:tgtEl>
                                          <p:spTgt spid="275"/>
                                        </p:tgtEl>
                                        <p:attrNameLst>
                                          <p:attrName>ppt_x</p:attrName>
                                        </p:attrNameLst>
                                      </p:cBhvr>
                                      <p:tavLst>
                                        <p:tav tm="0">
                                          <p:val>
                                            <p:strVal val="#ppt_x"/>
                                          </p:val>
                                        </p:tav>
                                        <p:tav tm="100000">
                                          <p:val>
                                            <p:strVal val="#ppt_x"/>
                                          </p:val>
                                        </p:tav>
                                      </p:tavLst>
                                    </p:anim>
                                    <p:anim calcmode="lin" valueType="num">
                                      <p:cBhvr>
                                        <p:cTn id="28" dur="500" fill="hold"/>
                                        <p:tgtEl>
                                          <p:spTgt spid="275"/>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nodeType="afterEffect" presetClass="entr" presetSubtype="16" presetID="4" grpId="6" fill="hold">
                                  <p:stCondLst>
                                    <p:cond delay="0"/>
                                  </p:stCondLst>
                                  <p:iterate type="el" backwards="0">
                                    <p:tmAbs val="0"/>
                                  </p:iterate>
                                  <p:childTnLst>
                                    <p:set>
                                      <p:cBhvr>
                                        <p:cTn id="31" fill="hold"/>
                                        <p:tgtEl>
                                          <p:spTgt spid="257"/>
                                        </p:tgtEl>
                                        <p:attrNameLst>
                                          <p:attrName>style.visibility</p:attrName>
                                        </p:attrNameLst>
                                      </p:cBhvr>
                                      <p:to>
                                        <p:strVal val="visible"/>
                                      </p:to>
                                    </p:set>
                                    <p:animEffect filter="box(in)" transition="in">
                                      <p:cBhvr>
                                        <p:cTn id="32" dur="1000"/>
                                        <p:tgtEl>
                                          <p:spTgt spid="257"/>
                                        </p:tgtEl>
                                      </p:cBhvr>
                                    </p:animEffec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4" presetID="2" grpId="7" fill="hold">
                                  <p:stCondLst>
                                    <p:cond delay="0"/>
                                  </p:stCondLst>
                                  <p:iterate type="el" backwards="0">
                                    <p:tmAbs val="0"/>
                                  </p:iterate>
                                  <p:childTnLst>
                                    <p:set>
                                      <p:cBhvr>
                                        <p:cTn id="36" fill="hold"/>
                                        <p:tgtEl>
                                          <p:spTgt spid="285"/>
                                        </p:tgtEl>
                                        <p:attrNameLst>
                                          <p:attrName>style.visibility</p:attrName>
                                        </p:attrNameLst>
                                      </p:cBhvr>
                                      <p:to>
                                        <p:strVal val="visible"/>
                                      </p:to>
                                    </p:set>
                                    <p:anim calcmode="lin" valueType="num">
                                      <p:cBhvr>
                                        <p:cTn id="37" dur="500" fill="hold"/>
                                        <p:tgtEl>
                                          <p:spTgt spid="285"/>
                                        </p:tgtEl>
                                        <p:attrNameLst>
                                          <p:attrName>ppt_x</p:attrName>
                                        </p:attrNameLst>
                                      </p:cBhvr>
                                      <p:tavLst>
                                        <p:tav tm="0">
                                          <p:val>
                                            <p:strVal val="#ppt_x"/>
                                          </p:val>
                                        </p:tav>
                                        <p:tav tm="100000">
                                          <p:val>
                                            <p:strVal val="#ppt_x"/>
                                          </p:val>
                                        </p:tav>
                                      </p:tavLst>
                                    </p:anim>
                                    <p:anim calcmode="lin" valueType="num">
                                      <p:cBhvr>
                                        <p:cTn id="38" dur="500" fill="hold"/>
                                        <p:tgtEl>
                                          <p:spTgt spid="285"/>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nodeType="afterEffect" presetClass="entr" presetSubtype="16" presetID="4" grpId="8" fill="hold">
                                  <p:stCondLst>
                                    <p:cond delay="0"/>
                                  </p:stCondLst>
                                  <p:iterate type="el" backwards="0">
                                    <p:tmAbs val="0"/>
                                  </p:iterate>
                                  <p:childTnLst>
                                    <p:set>
                                      <p:cBhvr>
                                        <p:cTn id="41" fill="hold"/>
                                        <p:tgtEl>
                                          <p:spTgt spid="266"/>
                                        </p:tgtEl>
                                        <p:attrNameLst>
                                          <p:attrName>style.visibility</p:attrName>
                                        </p:attrNameLst>
                                      </p:cBhvr>
                                      <p:to>
                                        <p:strVal val="visible"/>
                                      </p:to>
                                    </p:set>
                                    <p:animEffect filter="box(in)" transition="in">
                                      <p:cBhvr>
                                        <p:cTn id="42" dur="1000"/>
                                        <p:tgtEl>
                                          <p:spTgt spid="266"/>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4" presetID="2" grpId="9" fill="hold">
                                  <p:stCondLst>
                                    <p:cond delay="0"/>
                                  </p:stCondLst>
                                  <p:iterate type="el" backwards="0">
                                    <p:tmAbs val="0"/>
                                  </p:iterate>
                                  <p:childTnLst>
                                    <p:set>
                                      <p:cBhvr>
                                        <p:cTn id="46" fill="hold"/>
                                        <p:tgtEl>
                                          <p:spTgt spid="278"/>
                                        </p:tgtEl>
                                        <p:attrNameLst>
                                          <p:attrName>style.visibility</p:attrName>
                                        </p:attrNameLst>
                                      </p:cBhvr>
                                      <p:to>
                                        <p:strVal val="visible"/>
                                      </p:to>
                                    </p:set>
                                    <p:anim calcmode="lin" valueType="num">
                                      <p:cBhvr>
                                        <p:cTn id="47" dur="500" fill="hold"/>
                                        <p:tgtEl>
                                          <p:spTgt spid="278"/>
                                        </p:tgtEl>
                                        <p:attrNameLst>
                                          <p:attrName>ppt_x</p:attrName>
                                        </p:attrNameLst>
                                      </p:cBhvr>
                                      <p:tavLst>
                                        <p:tav tm="0">
                                          <p:val>
                                            <p:strVal val="#ppt_x"/>
                                          </p:val>
                                        </p:tav>
                                        <p:tav tm="100000">
                                          <p:val>
                                            <p:strVal val="#ppt_x"/>
                                          </p:val>
                                        </p:tav>
                                      </p:tavLst>
                                    </p:anim>
                                    <p:anim calcmode="lin" valueType="num">
                                      <p:cBhvr>
                                        <p:cTn id="48" dur="500" fill="hold"/>
                                        <p:tgtEl>
                                          <p:spTgt spid="278"/>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nodeType="afterEffect" presetClass="entr" presetSubtype="16" presetID="4" grpId="10" fill="hold">
                                  <p:stCondLst>
                                    <p:cond delay="0"/>
                                  </p:stCondLst>
                                  <p:iterate type="el" backwards="0">
                                    <p:tmAbs val="0"/>
                                  </p:iterate>
                                  <p:childTnLst>
                                    <p:set>
                                      <p:cBhvr>
                                        <p:cTn id="51" fill="hold"/>
                                        <p:tgtEl>
                                          <p:spTgt spid="269"/>
                                        </p:tgtEl>
                                        <p:attrNameLst>
                                          <p:attrName>style.visibility</p:attrName>
                                        </p:attrNameLst>
                                      </p:cBhvr>
                                      <p:to>
                                        <p:strVal val="visible"/>
                                      </p:to>
                                    </p:set>
                                    <p:animEffect filter="box(in)" transition="in">
                                      <p:cBhvr>
                                        <p:cTn id="52" dur="1000"/>
                                        <p:tgtEl>
                                          <p:spTgt spid="269"/>
                                        </p:tgtEl>
                                      </p:cBhvr>
                                    </p:animEffec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4" presetID="2" grpId="11" fill="hold">
                                  <p:stCondLst>
                                    <p:cond delay="0"/>
                                  </p:stCondLst>
                                  <p:iterate type="el" backwards="0">
                                    <p:tmAbs val="0"/>
                                  </p:iterate>
                                  <p:childTnLst>
                                    <p:set>
                                      <p:cBhvr>
                                        <p:cTn id="56" fill="hold"/>
                                        <p:tgtEl>
                                          <p:spTgt spid="284"/>
                                        </p:tgtEl>
                                        <p:attrNameLst>
                                          <p:attrName>style.visibility</p:attrName>
                                        </p:attrNameLst>
                                      </p:cBhvr>
                                      <p:to>
                                        <p:strVal val="visible"/>
                                      </p:to>
                                    </p:set>
                                    <p:anim calcmode="lin" valueType="num">
                                      <p:cBhvr>
                                        <p:cTn id="57" dur="500" fill="hold"/>
                                        <p:tgtEl>
                                          <p:spTgt spid="284"/>
                                        </p:tgtEl>
                                        <p:attrNameLst>
                                          <p:attrName>ppt_x</p:attrName>
                                        </p:attrNameLst>
                                      </p:cBhvr>
                                      <p:tavLst>
                                        <p:tav tm="0">
                                          <p:val>
                                            <p:strVal val="#ppt_x"/>
                                          </p:val>
                                        </p:tav>
                                        <p:tav tm="100000">
                                          <p:val>
                                            <p:strVal val="#ppt_x"/>
                                          </p:val>
                                        </p:tav>
                                      </p:tavLst>
                                    </p:anim>
                                    <p:anim calcmode="lin" valueType="num">
                                      <p:cBhvr>
                                        <p:cTn id="58" dur="500" fill="hold"/>
                                        <p:tgtEl>
                                          <p:spTgt spid="284"/>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nodeType="afterEffect" presetClass="entr" presetSubtype="16" presetID="4" grpId="12" fill="hold">
                                  <p:stCondLst>
                                    <p:cond delay="0"/>
                                  </p:stCondLst>
                                  <p:iterate type="el" backwards="0">
                                    <p:tmAbs val="0"/>
                                  </p:iterate>
                                  <p:childTnLst>
                                    <p:set>
                                      <p:cBhvr>
                                        <p:cTn id="61" fill="hold"/>
                                        <p:tgtEl>
                                          <p:spTgt spid="272"/>
                                        </p:tgtEl>
                                        <p:attrNameLst>
                                          <p:attrName>style.visibility</p:attrName>
                                        </p:attrNameLst>
                                      </p:cBhvr>
                                      <p:to>
                                        <p:strVal val="visible"/>
                                      </p:to>
                                    </p:set>
                                    <p:animEffect filter="box(in)" transition="in">
                                      <p:cBhvr>
                                        <p:cTn id="62" dur="1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8" grpId="9"/>
      <p:bldP build="whole" bldLvl="1" animBg="1" rev="0" advAuto="0" spid="274" grpId="3"/>
      <p:bldP build="whole" bldLvl="1" animBg="1" rev="0" advAuto="0" spid="285" grpId="7"/>
      <p:bldP build="whole" bldLvl="1" animBg="1" rev="0" advAuto="0" spid="266" grpId="8"/>
      <p:bldP build="whole" bldLvl="1" animBg="1" rev="0" advAuto="0" spid="272" grpId="12"/>
      <p:bldP build="whole" bldLvl="1" animBg="1" rev="0" advAuto="0" spid="273" grpId="1"/>
      <p:bldP build="whole" bldLvl="1" animBg="1" rev="0" advAuto="0" spid="263" grpId="2"/>
      <p:bldP build="whole" bldLvl="1" animBg="1" rev="0" advAuto="0" spid="275" grpId="5"/>
      <p:bldP build="whole" bldLvl="1" animBg="1" rev="0" advAuto="0" spid="269" grpId="10"/>
      <p:bldP build="whole" bldLvl="1" animBg="1" rev="0" advAuto="0" spid="257" grpId="6"/>
      <p:bldP build="whole" bldLvl="1" animBg="1" rev="0" advAuto="0" spid="260" grpId="4"/>
      <p:bldP build="whole" bldLvl="1" animBg="1" rev="0" advAuto="0" spid="284" grpId="1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800"/>
            </a:lvl1pPr>
          </a:lstStyle>
          <a:p>
            <a:pPr lvl="0">
              <a:defRPr sz="1800"/>
            </a:pPr>
            <a:r>
              <a:rPr sz="2800"/>
              <a:t>SALTOS</a:t>
            </a:r>
          </a:p>
        </p:txBody>
      </p:sp>
      <p:grpSp>
        <p:nvGrpSpPr>
          <p:cNvPr id="290" name="Group 290"/>
          <p:cNvGrpSpPr/>
          <p:nvPr/>
        </p:nvGrpSpPr>
        <p:grpSpPr>
          <a:xfrm>
            <a:off x="3500437" y="1428750"/>
            <a:ext cx="2071688" cy="785813"/>
            <a:chOff x="0" y="0"/>
            <a:chExt cx="2071687" cy="785812"/>
          </a:xfrm>
        </p:grpSpPr>
        <p:sp>
          <p:nvSpPr>
            <p:cNvPr id="288" name="Shape 288"/>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89" name="Shape 289"/>
            <p:cNvSpPr/>
            <p:nvPr/>
          </p:nvSpPr>
          <p:spPr>
            <a:xfrm>
              <a:off x="0" y="217575"/>
              <a:ext cx="207168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LONGITUD</a:t>
              </a:r>
            </a:p>
          </p:txBody>
        </p:sp>
      </p:grpSp>
      <p:grpSp>
        <p:nvGrpSpPr>
          <p:cNvPr id="293" name="Group 293"/>
          <p:cNvGrpSpPr/>
          <p:nvPr/>
        </p:nvGrpSpPr>
        <p:grpSpPr>
          <a:xfrm>
            <a:off x="3286125" y="2357437"/>
            <a:ext cx="2071688" cy="785813"/>
            <a:chOff x="0" y="0"/>
            <a:chExt cx="2071687" cy="785812"/>
          </a:xfrm>
        </p:grpSpPr>
        <p:sp>
          <p:nvSpPr>
            <p:cNvPr id="291" name="Shape 291"/>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92" name="Shape 292"/>
            <p:cNvSpPr/>
            <p:nvPr/>
          </p:nvSpPr>
          <p:spPr>
            <a:xfrm>
              <a:off x="0" y="217575"/>
              <a:ext cx="207168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Talonamiento</a:t>
              </a:r>
            </a:p>
          </p:txBody>
        </p:sp>
      </p:grpSp>
      <p:grpSp>
        <p:nvGrpSpPr>
          <p:cNvPr id="296" name="Group 296"/>
          <p:cNvGrpSpPr/>
          <p:nvPr/>
        </p:nvGrpSpPr>
        <p:grpSpPr>
          <a:xfrm>
            <a:off x="714375" y="2143125"/>
            <a:ext cx="2071688" cy="785813"/>
            <a:chOff x="0" y="0"/>
            <a:chExt cx="2071687" cy="785812"/>
          </a:xfrm>
        </p:grpSpPr>
        <p:sp>
          <p:nvSpPr>
            <p:cNvPr id="294" name="Shape 294"/>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95" name="Shape 295"/>
            <p:cNvSpPr/>
            <p:nvPr/>
          </p:nvSpPr>
          <p:spPr>
            <a:xfrm>
              <a:off x="0" y="217575"/>
              <a:ext cx="207168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Carrera</a:t>
              </a:r>
            </a:p>
          </p:txBody>
        </p:sp>
      </p:grpSp>
      <p:grpSp>
        <p:nvGrpSpPr>
          <p:cNvPr id="299" name="Group 299"/>
          <p:cNvGrpSpPr/>
          <p:nvPr/>
        </p:nvGrpSpPr>
        <p:grpSpPr>
          <a:xfrm>
            <a:off x="714375" y="3286125"/>
            <a:ext cx="2071688" cy="785813"/>
            <a:chOff x="0" y="0"/>
            <a:chExt cx="2071687" cy="785812"/>
          </a:xfrm>
        </p:grpSpPr>
        <p:sp>
          <p:nvSpPr>
            <p:cNvPr id="297" name="Shape 297"/>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298" name="Shape 298"/>
            <p:cNvSpPr/>
            <p:nvPr/>
          </p:nvSpPr>
          <p:spPr>
            <a:xfrm>
              <a:off x="0" y="217575"/>
              <a:ext cx="207168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Batida</a:t>
              </a:r>
            </a:p>
          </p:txBody>
        </p:sp>
      </p:grpSp>
      <p:grpSp>
        <p:nvGrpSpPr>
          <p:cNvPr id="302" name="Group 302"/>
          <p:cNvGrpSpPr/>
          <p:nvPr/>
        </p:nvGrpSpPr>
        <p:grpSpPr>
          <a:xfrm>
            <a:off x="714375" y="4357687"/>
            <a:ext cx="2071688" cy="785813"/>
            <a:chOff x="0" y="0"/>
            <a:chExt cx="2071687" cy="785812"/>
          </a:xfrm>
        </p:grpSpPr>
        <p:sp>
          <p:nvSpPr>
            <p:cNvPr id="300" name="Shape 300"/>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01" name="Shape 301"/>
            <p:cNvSpPr/>
            <p:nvPr/>
          </p:nvSpPr>
          <p:spPr>
            <a:xfrm>
              <a:off x="0" y="217575"/>
              <a:ext cx="207168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Vuelo</a:t>
              </a:r>
            </a:p>
          </p:txBody>
        </p:sp>
      </p:grpSp>
      <p:grpSp>
        <p:nvGrpSpPr>
          <p:cNvPr id="305" name="Group 305"/>
          <p:cNvGrpSpPr/>
          <p:nvPr/>
        </p:nvGrpSpPr>
        <p:grpSpPr>
          <a:xfrm>
            <a:off x="714375" y="5286375"/>
            <a:ext cx="2071688" cy="785813"/>
            <a:chOff x="0" y="0"/>
            <a:chExt cx="2071687" cy="785812"/>
          </a:xfrm>
        </p:grpSpPr>
        <p:sp>
          <p:nvSpPr>
            <p:cNvPr id="303" name="Shape 303"/>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04" name="Shape 304"/>
            <p:cNvSpPr/>
            <p:nvPr/>
          </p:nvSpPr>
          <p:spPr>
            <a:xfrm>
              <a:off x="0" y="217575"/>
              <a:ext cx="207168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Caída</a:t>
              </a:r>
            </a:p>
          </p:txBody>
        </p:sp>
      </p:grpSp>
      <p:pic>
        <p:nvPicPr>
          <p:cNvPr id="30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307" name="2323.jpg"/>
          <p:cNvPicPr/>
          <p:nvPr/>
        </p:nvPicPr>
        <p:blipFill>
          <a:blip r:embed="rId3">
            <a:extLst/>
          </a:blip>
          <a:stretch>
            <a:fillRect/>
          </a:stretch>
        </p:blipFill>
        <p:spPr>
          <a:xfrm>
            <a:off x="6150768" y="3651053"/>
            <a:ext cx="2071689" cy="1984852"/>
          </a:xfrm>
          <a:prstGeom prst="rect">
            <a:avLst/>
          </a:prstGeom>
          <a:ln w="12700">
            <a:miter lim="400000"/>
          </a:ln>
        </p:spPr>
      </p:pic>
      <p:pic>
        <p:nvPicPr>
          <p:cNvPr id="308" name="atlet 16 copia.jpg"/>
          <p:cNvPicPr/>
          <p:nvPr/>
        </p:nvPicPr>
        <p:blipFill>
          <a:blip r:embed="rId4">
            <a:extLst/>
          </a:blip>
          <a:stretch>
            <a:fillRect/>
          </a:stretch>
        </p:blipFill>
        <p:spPr>
          <a:xfrm>
            <a:off x="3230460" y="3614159"/>
            <a:ext cx="2183017" cy="205864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4" grpId="1" fill="hold">
                                  <p:stCondLst>
                                    <p:cond delay="0"/>
                                  </p:stCondLst>
                                  <p:iterate type="el" backwards="0">
                                    <p:tmAbs val="0"/>
                                  </p:iterate>
                                  <p:childTnLst>
                                    <p:set>
                                      <p:cBhvr>
                                        <p:cTn id="6" fill="hold"/>
                                        <p:tgtEl>
                                          <p:spTgt spid="293"/>
                                        </p:tgtEl>
                                        <p:attrNameLst>
                                          <p:attrName>style.visibility</p:attrName>
                                        </p:attrNameLst>
                                      </p:cBhvr>
                                      <p:to>
                                        <p:strVal val="visible"/>
                                      </p:to>
                                    </p:set>
                                    <p:animEffect filter="box(in)" transition="in">
                                      <p:cBhvr>
                                        <p:cTn id="7" dur="5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0" presetID="3" grpId="2" fill="hold">
                                  <p:stCondLst>
                                    <p:cond delay="0"/>
                                  </p:stCondLst>
                                  <p:iterate type="el" backwards="0">
                                    <p:tmAbs val="0"/>
                                  </p:iterate>
                                  <p:childTnLst>
                                    <p:set>
                                      <p:cBhvr>
                                        <p:cTn id="11" fill="hold"/>
                                        <p:tgtEl>
                                          <p:spTgt spid="296"/>
                                        </p:tgtEl>
                                        <p:attrNameLst>
                                          <p:attrName>style.visibility</p:attrName>
                                        </p:attrNameLst>
                                      </p:cBhvr>
                                      <p:to>
                                        <p:strVal val="visible"/>
                                      </p:to>
                                    </p:set>
                                    <p:animEffect filter="blinds(horizontal)" transition="in">
                                      <p:cBhvr>
                                        <p:cTn id="12" dur="500"/>
                                        <p:tgtEl>
                                          <p:spTgt spid="296"/>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0" presetID="3" grpId="3" fill="hold">
                                  <p:stCondLst>
                                    <p:cond delay="0"/>
                                  </p:stCondLst>
                                  <p:iterate type="el" backwards="0">
                                    <p:tmAbs val="0"/>
                                  </p:iterate>
                                  <p:childTnLst>
                                    <p:set>
                                      <p:cBhvr>
                                        <p:cTn id="16" fill="hold"/>
                                        <p:tgtEl>
                                          <p:spTgt spid="299"/>
                                        </p:tgtEl>
                                        <p:attrNameLst>
                                          <p:attrName>style.visibility</p:attrName>
                                        </p:attrNameLst>
                                      </p:cBhvr>
                                      <p:to>
                                        <p:strVal val="visible"/>
                                      </p:to>
                                    </p:set>
                                    <p:animEffect filter="blinds(horizontal)" transition="in">
                                      <p:cBhvr>
                                        <p:cTn id="17" dur="500"/>
                                        <p:tgtEl>
                                          <p:spTgt spid="299"/>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10" presetID="3" grpId="4" fill="hold">
                                  <p:stCondLst>
                                    <p:cond delay="0"/>
                                  </p:stCondLst>
                                  <p:iterate type="el" backwards="0">
                                    <p:tmAbs val="0"/>
                                  </p:iterate>
                                  <p:childTnLst>
                                    <p:set>
                                      <p:cBhvr>
                                        <p:cTn id="21" fill="hold"/>
                                        <p:tgtEl>
                                          <p:spTgt spid="302"/>
                                        </p:tgtEl>
                                        <p:attrNameLst>
                                          <p:attrName>style.visibility</p:attrName>
                                        </p:attrNameLst>
                                      </p:cBhvr>
                                      <p:to>
                                        <p:strVal val="visible"/>
                                      </p:to>
                                    </p:set>
                                    <p:animEffect filter="blinds(horizontal)" transition="in">
                                      <p:cBhvr>
                                        <p:cTn id="22" dur="500"/>
                                        <p:tgtEl>
                                          <p:spTgt spid="302"/>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10" presetID="3" grpId="5" fill="hold">
                                  <p:stCondLst>
                                    <p:cond delay="0"/>
                                  </p:stCondLst>
                                  <p:iterate type="el" backwards="0">
                                    <p:tmAbs val="0"/>
                                  </p:iterate>
                                  <p:childTnLst>
                                    <p:set>
                                      <p:cBhvr>
                                        <p:cTn id="26" fill="hold"/>
                                        <p:tgtEl>
                                          <p:spTgt spid="305"/>
                                        </p:tgtEl>
                                        <p:attrNameLst>
                                          <p:attrName>style.visibility</p:attrName>
                                        </p:attrNameLst>
                                      </p:cBhvr>
                                      <p:to>
                                        <p:strVal val="visible"/>
                                      </p:to>
                                    </p:set>
                                    <p:animEffect filter="blinds(horizontal)" transition="in">
                                      <p:cBhvr>
                                        <p:cTn id="27" dur="5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6" grpId="2"/>
      <p:bldP build="whole" bldLvl="1" animBg="1" rev="0" advAuto="0" spid="302" grpId="4"/>
      <p:bldP build="whole" bldLvl="1" animBg="1" rev="0" advAuto="0" spid="293" grpId="1"/>
      <p:bldP build="whole" bldLvl="1" animBg="1" rev="0" advAuto="0" spid="305" grpId="5"/>
      <p:bldP build="whole" bldLvl="1" animBg="1" rev="0" advAuto="0" spid="299" grpId="3"/>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 name="Shape 15"/>
          <p:cNvSpPr/>
          <p:nvPr>
            <p:ph type="title" idx="4294967295"/>
          </p:nvPr>
        </p:nvSpPr>
        <p:spPr>
          <a:xfrm>
            <a:off x="457200" y="428625"/>
            <a:ext cx="8229600" cy="6969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lvl1pPr>
          </a:lstStyle>
          <a:p>
            <a:pPr lvl="0">
              <a:defRPr sz="1800"/>
            </a:pPr>
            <a:r>
              <a:rPr sz="3600"/>
              <a:t>El atletismo</a:t>
            </a:r>
          </a:p>
        </p:txBody>
      </p:sp>
      <p:sp>
        <p:nvSpPr>
          <p:cNvPr id="16" name="Shape 16"/>
          <p:cNvSpPr/>
          <p:nvPr>
            <p:ph type="body" idx="4294967295"/>
          </p:nvPr>
        </p:nvSpPr>
        <p:spPr>
          <a:xfrm>
            <a:off x="395287" y="1412875"/>
            <a:ext cx="4176713" cy="41544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spcBef>
                <a:spcPts val="1400"/>
              </a:spcBef>
              <a:buChar char="•"/>
              <a:defRPr sz="1800"/>
            </a:pPr>
            <a:r>
              <a:rPr sz="2400"/>
              <a:t>Objetivos</a:t>
            </a:r>
            <a:endParaRPr sz="2400"/>
          </a:p>
          <a:p>
            <a:pPr lvl="0" marL="257175" indent="-257175">
              <a:spcBef>
                <a:spcPts val="1400"/>
              </a:spcBef>
              <a:buChar char="•"/>
              <a:defRPr sz="1800"/>
            </a:pPr>
            <a:r>
              <a:rPr sz="2400"/>
              <a:t>Orígenes</a:t>
            </a:r>
            <a:endParaRPr sz="2400"/>
          </a:p>
          <a:p>
            <a:pPr lvl="0" marL="257175" indent="-257175">
              <a:spcBef>
                <a:spcPts val="1400"/>
              </a:spcBef>
              <a:buChar char="•"/>
              <a:defRPr sz="1800"/>
            </a:pPr>
            <a:r>
              <a:rPr sz="2400"/>
              <a:t>Pruebas y carreras</a:t>
            </a:r>
            <a:endParaRPr sz="2400"/>
          </a:p>
          <a:p>
            <a:pPr lvl="0" marL="257175" indent="-257175">
              <a:spcBef>
                <a:spcPts val="1400"/>
              </a:spcBef>
              <a:buChar char="•"/>
              <a:defRPr sz="1800"/>
            </a:pPr>
            <a:r>
              <a:rPr sz="2400"/>
              <a:t>Reglamento básico</a:t>
            </a:r>
            <a:endParaRPr sz="2400"/>
          </a:p>
          <a:p>
            <a:pPr lvl="0" marL="257175" indent="-257175">
              <a:spcBef>
                <a:spcPts val="1400"/>
              </a:spcBef>
              <a:buChar char="•"/>
              <a:defRPr sz="1800"/>
            </a:pPr>
            <a:r>
              <a:rPr sz="2400"/>
              <a:t>Instalaciones</a:t>
            </a:r>
            <a:endParaRPr sz="2400"/>
          </a:p>
          <a:p>
            <a:pPr lvl="0" marL="257175" indent="-257175">
              <a:spcBef>
                <a:spcPts val="1400"/>
              </a:spcBef>
              <a:buChar char="•"/>
              <a:defRPr sz="1800"/>
            </a:pPr>
            <a:r>
              <a:rPr sz="2400"/>
              <a:t>Materiales</a:t>
            </a:r>
            <a:endParaRPr sz="2400"/>
          </a:p>
          <a:p>
            <a:pPr lvl="0" marL="257175" indent="-257175">
              <a:spcBef>
                <a:spcPts val="1400"/>
              </a:spcBef>
              <a:buChar char="•"/>
              <a:defRPr sz="1800"/>
            </a:pPr>
            <a:r>
              <a:rPr sz="2400"/>
              <a:t>Recursos técnico-tácticos básicos</a:t>
            </a:r>
          </a:p>
        </p:txBody>
      </p:sp>
      <p:pic>
        <p:nvPicPr>
          <p:cNvPr id="1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8" name="altura.jpg"/>
          <p:cNvPicPr/>
          <p:nvPr/>
        </p:nvPicPr>
        <p:blipFill>
          <a:blip r:embed="rId3">
            <a:extLst/>
          </a:blip>
          <a:stretch>
            <a:fillRect/>
          </a:stretch>
        </p:blipFill>
        <p:spPr>
          <a:xfrm>
            <a:off x="4908798" y="1777503"/>
            <a:ext cx="3113634" cy="3113635"/>
          </a:xfrm>
          <a:prstGeom prst="rect">
            <a:avLst/>
          </a:prstGeom>
          <a:ln w="12700">
            <a:miter lim="400000"/>
          </a:ln>
        </p:spPr>
      </p:pic>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800"/>
            </a:lvl1pPr>
          </a:lstStyle>
          <a:p>
            <a:pPr lvl="0">
              <a:defRPr sz="1800"/>
            </a:pPr>
            <a:r>
              <a:rPr sz="2800"/>
              <a:t>SALTOS</a:t>
            </a:r>
          </a:p>
        </p:txBody>
      </p:sp>
      <p:sp>
        <p:nvSpPr>
          <p:cNvPr id="311" name="Shape 311"/>
          <p:cNvSpPr/>
          <p:nvPr>
            <p:ph type="body" idx="4294967295"/>
          </p:nvPr>
        </p:nvSpPr>
        <p:spPr>
          <a:xfrm>
            <a:off x="457200" y="1600200"/>
            <a:ext cx="8229600" cy="4525963"/>
          </a:xfrm>
          <a:prstGeom prst="rect">
            <a:avLst/>
          </a:prstGeom>
          <a:ln w="12700">
            <a:miter lim="400000"/>
          </a:ln>
        </p:spPr>
        <p:txBody>
          <a:bodyPr lIns="0" tIns="0" rIns="0" bIns="0">
            <a:normAutofit fontScale="100000" lnSpcReduction="0"/>
          </a:bodyPr>
          <a:lstStyle/>
          <a:p>
            <a:pPr lvl="0">
              <a:buChar char="•"/>
            </a:pPr>
          </a:p>
        </p:txBody>
      </p:sp>
      <p:grpSp>
        <p:nvGrpSpPr>
          <p:cNvPr id="314" name="Group 314"/>
          <p:cNvGrpSpPr/>
          <p:nvPr/>
        </p:nvGrpSpPr>
        <p:grpSpPr>
          <a:xfrm>
            <a:off x="3500437" y="1196975"/>
            <a:ext cx="2071688" cy="785813"/>
            <a:chOff x="0" y="0"/>
            <a:chExt cx="2071687" cy="785812"/>
          </a:xfrm>
        </p:grpSpPr>
        <p:sp>
          <p:nvSpPr>
            <p:cNvPr id="312" name="Shape 312"/>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13" name="Shape 313"/>
            <p:cNvSpPr/>
            <p:nvPr/>
          </p:nvSpPr>
          <p:spPr>
            <a:xfrm>
              <a:off x="0" y="217575"/>
              <a:ext cx="207168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TRIPLE SALTO</a:t>
              </a:r>
            </a:p>
          </p:txBody>
        </p:sp>
      </p:grpSp>
      <p:grpSp>
        <p:nvGrpSpPr>
          <p:cNvPr id="317" name="Group 317"/>
          <p:cNvGrpSpPr/>
          <p:nvPr/>
        </p:nvGrpSpPr>
        <p:grpSpPr>
          <a:xfrm>
            <a:off x="1143000" y="2197100"/>
            <a:ext cx="2071688" cy="785813"/>
            <a:chOff x="0" y="0"/>
            <a:chExt cx="2071687" cy="785812"/>
          </a:xfrm>
        </p:grpSpPr>
        <p:sp>
          <p:nvSpPr>
            <p:cNvPr id="315" name="Shape 315"/>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16" name="Shape 316"/>
            <p:cNvSpPr/>
            <p:nvPr/>
          </p:nvSpPr>
          <p:spPr>
            <a:xfrm>
              <a:off x="0" y="217575"/>
              <a:ext cx="207168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Talonamiento</a:t>
              </a:r>
            </a:p>
          </p:txBody>
        </p:sp>
      </p:grpSp>
      <p:grpSp>
        <p:nvGrpSpPr>
          <p:cNvPr id="320" name="Group 320"/>
          <p:cNvGrpSpPr/>
          <p:nvPr/>
        </p:nvGrpSpPr>
        <p:grpSpPr>
          <a:xfrm>
            <a:off x="2928937" y="3054350"/>
            <a:ext cx="2071688" cy="785813"/>
            <a:chOff x="0" y="0"/>
            <a:chExt cx="2071687" cy="785812"/>
          </a:xfrm>
        </p:grpSpPr>
        <p:sp>
          <p:nvSpPr>
            <p:cNvPr id="318" name="Shape 318"/>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19" name="Shape 319"/>
            <p:cNvSpPr/>
            <p:nvPr/>
          </p:nvSpPr>
          <p:spPr>
            <a:xfrm>
              <a:off x="0" y="217575"/>
              <a:ext cx="207168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Carrera</a:t>
              </a:r>
            </a:p>
          </p:txBody>
        </p:sp>
      </p:grpSp>
      <p:grpSp>
        <p:nvGrpSpPr>
          <p:cNvPr id="323" name="Group 323"/>
          <p:cNvGrpSpPr/>
          <p:nvPr/>
        </p:nvGrpSpPr>
        <p:grpSpPr>
          <a:xfrm>
            <a:off x="5572125" y="2911475"/>
            <a:ext cx="2643188" cy="785813"/>
            <a:chOff x="0" y="0"/>
            <a:chExt cx="2643187" cy="785812"/>
          </a:xfrm>
        </p:grpSpPr>
        <p:sp>
          <p:nvSpPr>
            <p:cNvPr id="321" name="Shape 321"/>
            <p:cNvSpPr/>
            <p:nvPr/>
          </p:nvSpPr>
          <p:spPr>
            <a:xfrm>
              <a:off x="0" y="0"/>
              <a:ext cx="26431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22" name="Shape 322"/>
            <p:cNvSpPr/>
            <p:nvPr/>
          </p:nvSpPr>
          <p:spPr>
            <a:xfrm>
              <a:off x="0" y="84225"/>
              <a:ext cx="2643188"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Penúltimo paso más largo y último más corto</a:t>
              </a:r>
            </a:p>
          </p:txBody>
        </p:sp>
      </p:grpSp>
      <p:grpSp>
        <p:nvGrpSpPr>
          <p:cNvPr id="326" name="Group 326"/>
          <p:cNvGrpSpPr/>
          <p:nvPr/>
        </p:nvGrpSpPr>
        <p:grpSpPr>
          <a:xfrm>
            <a:off x="3000375" y="4054475"/>
            <a:ext cx="2071688" cy="785813"/>
            <a:chOff x="0" y="0"/>
            <a:chExt cx="2071687" cy="785812"/>
          </a:xfrm>
        </p:grpSpPr>
        <p:sp>
          <p:nvSpPr>
            <p:cNvPr id="324" name="Shape 324"/>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25" name="Shape 325"/>
            <p:cNvSpPr/>
            <p:nvPr/>
          </p:nvSpPr>
          <p:spPr>
            <a:xfrm>
              <a:off x="0" y="217575"/>
              <a:ext cx="207168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Batida</a:t>
              </a:r>
            </a:p>
          </p:txBody>
        </p:sp>
      </p:grpSp>
      <p:grpSp>
        <p:nvGrpSpPr>
          <p:cNvPr id="329" name="Group 329"/>
          <p:cNvGrpSpPr/>
          <p:nvPr/>
        </p:nvGrpSpPr>
        <p:grpSpPr>
          <a:xfrm>
            <a:off x="3071812" y="5229225"/>
            <a:ext cx="2071688" cy="785813"/>
            <a:chOff x="0" y="0"/>
            <a:chExt cx="2071687" cy="785812"/>
          </a:xfrm>
        </p:grpSpPr>
        <p:sp>
          <p:nvSpPr>
            <p:cNvPr id="327" name="Shape 327"/>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28" name="Shape 328"/>
            <p:cNvSpPr/>
            <p:nvPr/>
          </p:nvSpPr>
          <p:spPr>
            <a:xfrm>
              <a:off x="0" y="217575"/>
              <a:ext cx="207168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Caída</a:t>
              </a:r>
            </a:p>
          </p:txBody>
        </p:sp>
      </p:grpSp>
      <p:grpSp>
        <p:nvGrpSpPr>
          <p:cNvPr id="332" name="Group 332"/>
          <p:cNvGrpSpPr/>
          <p:nvPr/>
        </p:nvGrpSpPr>
        <p:grpSpPr>
          <a:xfrm>
            <a:off x="5357812" y="3768725"/>
            <a:ext cx="3500438" cy="1357313"/>
            <a:chOff x="0" y="0"/>
            <a:chExt cx="3500437" cy="1357312"/>
          </a:xfrm>
        </p:grpSpPr>
        <p:sp>
          <p:nvSpPr>
            <p:cNvPr id="330" name="Shape 330"/>
            <p:cNvSpPr/>
            <p:nvPr/>
          </p:nvSpPr>
          <p:spPr>
            <a:xfrm>
              <a:off x="0" y="0"/>
              <a:ext cx="3500438" cy="13573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31" name="Shape 331"/>
            <p:cNvSpPr/>
            <p:nvPr/>
          </p:nvSpPr>
          <p:spPr>
            <a:xfrm>
              <a:off x="0" y="103275"/>
              <a:ext cx="3500438" cy="11507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Elevación de rodilla pierna de impulso y esa pierna realiza el segundo impulso, para caer con la otra pierna posteriormente.</a:t>
              </a:r>
            </a:p>
          </p:txBody>
        </p:sp>
      </p:grpSp>
      <p:grpSp>
        <p:nvGrpSpPr>
          <p:cNvPr id="335" name="Group 335"/>
          <p:cNvGrpSpPr/>
          <p:nvPr/>
        </p:nvGrpSpPr>
        <p:grpSpPr>
          <a:xfrm>
            <a:off x="5786437" y="5180100"/>
            <a:ext cx="2857501" cy="884062"/>
            <a:chOff x="0" y="0"/>
            <a:chExt cx="2857500" cy="884061"/>
          </a:xfrm>
        </p:grpSpPr>
        <p:sp>
          <p:nvSpPr>
            <p:cNvPr id="333" name="Shape 333"/>
            <p:cNvSpPr/>
            <p:nvPr/>
          </p:nvSpPr>
          <p:spPr>
            <a:xfrm>
              <a:off x="0" y="49124"/>
              <a:ext cx="2857500"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34" name="Shape 334"/>
            <p:cNvSpPr/>
            <p:nvPr/>
          </p:nvSpPr>
          <p:spPr>
            <a:xfrm>
              <a:off x="0" y="-1"/>
              <a:ext cx="2857500" cy="8840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Pierna extendidas y caen ambos pies simultáneamente</a:t>
              </a:r>
            </a:p>
          </p:txBody>
        </p:sp>
      </p:grpSp>
      <p:pic>
        <p:nvPicPr>
          <p:cNvPr id="33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337" name="atlet 16 copia.jpg"/>
          <p:cNvPicPr/>
          <p:nvPr/>
        </p:nvPicPr>
        <p:blipFill>
          <a:blip r:embed="rId3">
            <a:alphaModFix amt="33009"/>
            <a:extLst/>
          </a:blip>
          <a:stretch>
            <a:fillRect/>
          </a:stretch>
        </p:blipFill>
        <p:spPr>
          <a:xfrm>
            <a:off x="1353542" y="379065"/>
            <a:ext cx="6464301" cy="60960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4" grpId="1" fill="hold">
                                  <p:stCondLst>
                                    <p:cond delay="0"/>
                                  </p:stCondLst>
                                  <p:iterate type="el" backwards="0">
                                    <p:tmAbs val="0"/>
                                  </p:iterate>
                                  <p:childTnLst>
                                    <p:set>
                                      <p:cBhvr>
                                        <p:cTn id="6" fill="hold"/>
                                        <p:tgtEl>
                                          <p:spTgt spid="317"/>
                                        </p:tgtEl>
                                        <p:attrNameLst>
                                          <p:attrName>style.visibility</p:attrName>
                                        </p:attrNameLst>
                                      </p:cBhvr>
                                      <p:to>
                                        <p:strVal val="visible"/>
                                      </p:to>
                                    </p:set>
                                    <p:animEffect filter="box(in)" transition="in">
                                      <p:cBhvr>
                                        <p:cTn id="7" dur="500"/>
                                        <p:tgtEl>
                                          <p:spTgt spid="317"/>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0" presetID="3" grpId="2" fill="hold">
                                  <p:stCondLst>
                                    <p:cond delay="0"/>
                                  </p:stCondLst>
                                  <p:iterate type="el" backwards="0">
                                    <p:tmAbs val="0"/>
                                  </p:iterate>
                                  <p:childTnLst>
                                    <p:set>
                                      <p:cBhvr>
                                        <p:cTn id="11" fill="hold"/>
                                        <p:tgtEl>
                                          <p:spTgt spid="320"/>
                                        </p:tgtEl>
                                        <p:attrNameLst>
                                          <p:attrName>style.visibility</p:attrName>
                                        </p:attrNameLst>
                                      </p:cBhvr>
                                      <p:to>
                                        <p:strVal val="visible"/>
                                      </p:to>
                                    </p:set>
                                    <p:animEffect filter="blinds(horizontal)" transition="in">
                                      <p:cBhvr>
                                        <p:cTn id="12" dur="500"/>
                                        <p:tgtEl>
                                          <p:spTgt spid="320"/>
                                        </p:tgtEl>
                                      </p:cBhvr>
                                    </p:animEffect>
                                  </p:childTnLst>
                                </p:cTn>
                              </p:par>
                            </p:childTnLst>
                          </p:cTn>
                        </p:par>
                        <p:par>
                          <p:cTn id="13" fill="hold">
                            <p:stCondLst>
                              <p:cond delay="500"/>
                            </p:stCondLst>
                            <p:childTnLst>
                              <p:par>
                                <p:cTn id="14" nodeType="afterEffect" presetClass="entr" presetSubtype="10" presetID="3" grpId="3" fill="hold">
                                  <p:stCondLst>
                                    <p:cond delay="0"/>
                                  </p:stCondLst>
                                  <p:iterate type="el" backwards="0">
                                    <p:tmAbs val="0"/>
                                  </p:iterate>
                                  <p:childTnLst>
                                    <p:set>
                                      <p:cBhvr>
                                        <p:cTn id="15" fill="hold"/>
                                        <p:tgtEl>
                                          <p:spTgt spid="323"/>
                                        </p:tgtEl>
                                        <p:attrNameLst>
                                          <p:attrName>style.visibility</p:attrName>
                                        </p:attrNameLst>
                                      </p:cBhvr>
                                      <p:to>
                                        <p:strVal val="visible"/>
                                      </p:to>
                                    </p:set>
                                    <p:animEffect filter="blinds(horizontal)" transition="in">
                                      <p:cBhvr>
                                        <p:cTn id="16" dur="500"/>
                                        <p:tgtEl>
                                          <p:spTgt spid="323"/>
                                        </p:tgtEl>
                                      </p:cBhvr>
                                    </p:animEffec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10" presetID="3" grpId="4" fill="hold">
                                  <p:stCondLst>
                                    <p:cond delay="0"/>
                                  </p:stCondLst>
                                  <p:iterate type="el" backwards="0">
                                    <p:tmAbs val="0"/>
                                  </p:iterate>
                                  <p:childTnLst>
                                    <p:set>
                                      <p:cBhvr>
                                        <p:cTn id="20" fill="hold"/>
                                        <p:tgtEl>
                                          <p:spTgt spid="326"/>
                                        </p:tgtEl>
                                        <p:attrNameLst>
                                          <p:attrName>style.visibility</p:attrName>
                                        </p:attrNameLst>
                                      </p:cBhvr>
                                      <p:to>
                                        <p:strVal val="visible"/>
                                      </p:to>
                                    </p:set>
                                    <p:animEffect filter="blinds(horizontal)" transition="in">
                                      <p:cBhvr>
                                        <p:cTn id="21" dur="500"/>
                                        <p:tgtEl>
                                          <p:spTgt spid="326"/>
                                        </p:tgtEl>
                                      </p:cBhvr>
                                    </p:animEffect>
                                  </p:childTnLst>
                                </p:cTn>
                              </p:par>
                            </p:childTnLst>
                          </p:cTn>
                        </p:par>
                        <p:par>
                          <p:cTn id="22" fill="hold">
                            <p:stCondLst>
                              <p:cond delay="500"/>
                            </p:stCondLst>
                            <p:childTnLst>
                              <p:par>
                                <p:cTn id="23" nodeType="afterEffect" presetClass="entr" presetSubtype="10" presetID="3" grpId="5" fill="hold">
                                  <p:stCondLst>
                                    <p:cond delay="0"/>
                                  </p:stCondLst>
                                  <p:iterate type="el" backwards="0">
                                    <p:tmAbs val="0"/>
                                  </p:iterate>
                                  <p:childTnLst>
                                    <p:set>
                                      <p:cBhvr>
                                        <p:cTn id="24" fill="hold"/>
                                        <p:tgtEl>
                                          <p:spTgt spid="332"/>
                                        </p:tgtEl>
                                        <p:attrNameLst>
                                          <p:attrName>style.visibility</p:attrName>
                                        </p:attrNameLst>
                                      </p:cBhvr>
                                      <p:to>
                                        <p:strVal val="visible"/>
                                      </p:to>
                                    </p:set>
                                    <p:animEffect filter="blinds(horizontal)" transition="in">
                                      <p:cBhvr>
                                        <p:cTn id="25" dur="500"/>
                                        <p:tgtEl>
                                          <p:spTgt spid="332"/>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10" presetID="3" grpId="6" fill="hold">
                                  <p:stCondLst>
                                    <p:cond delay="0"/>
                                  </p:stCondLst>
                                  <p:iterate type="el" backwards="0">
                                    <p:tmAbs val="0"/>
                                  </p:iterate>
                                  <p:childTnLst>
                                    <p:set>
                                      <p:cBhvr>
                                        <p:cTn id="29" fill="hold"/>
                                        <p:tgtEl>
                                          <p:spTgt spid="329"/>
                                        </p:tgtEl>
                                        <p:attrNameLst>
                                          <p:attrName>style.visibility</p:attrName>
                                        </p:attrNameLst>
                                      </p:cBhvr>
                                      <p:to>
                                        <p:strVal val="visible"/>
                                      </p:to>
                                    </p:set>
                                    <p:animEffect filter="blinds(horizontal)" transition="in">
                                      <p:cBhvr>
                                        <p:cTn id="30" dur="500"/>
                                        <p:tgtEl>
                                          <p:spTgt spid="329"/>
                                        </p:tgtEl>
                                      </p:cBhvr>
                                    </p:animEffect>
                                  </p:childTnLst>
                                </p:cTn>
                              </p:par>
                            </p:childTnLst>
                          </p:cTn>
                        </p:par>
                        <p:par>
                          <p:cTn id="31" fill="hold">
                            <p:stCondLst>
                              <p:cond delay="500"/>
                            </p:stCondLst>
                            <p:childTnLst>
                              <p:par>
                                <p:cTn id="32" nodeType="afterEffect" presetClass="entr" presetSubtype="10" presetID="3" grpId="7" fill="hold">
                                  <p:stCondLst>
                                    <p:cond delay="0"/>
                                  </p:stCondLst>
                                  <p:iterate type="el" backwards="0">
                                    <p:tmAbs val="0"/>
                                  </p:iterate>
                                  <p:childTnLst>
                                    <p:set>
                                      <p:cBhvr>
                                        <p:cTn id="33" fill="hold"/>
                                        <p:tgtEl>
                                          <p:spTgt spid="335"/>
                                        </p:tgtEl>
                                        <p:attrNameLst>
                                          <p:attrName>style.visibility</p:attrName>
                                        </p:attrNameLst>
                                      </p:cBhvr>
                                      <p:to>
                                        <p:strVal val="visible"/>
                                      </p:to>
                                    </p:set>
                                    <p:animEffect filter="blinds(horizontal)" transition="in">
                                      <p:cBhvr>
                                        <p:cTn id="34" dur="5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2" grpId="5"/>
      <p:bldP build="whole" bldLvl="1" animBg="1" rev="0" advAuto="0" spid="320" grpId="2"/>
      <p:bldP build="whole" bldLvl="1" animBg="1" rev="0" advAuto="0" spid="335" grpId="7"/>
      <p:bldP build="whole" bldLvl="1" animBg="1" rev="0" advAuto="0" spid="323" grpId="3"/>
      <p:bldP build="whole" bldLvl="1" animBg="1" rev="0" advAuto="0" spid="329" grpId="6"/>
      <p:bldP build="whole" bldLvl="1" animBg="1" rev="0" advAuto="0" spid="326" grpId="4"/>
      <p:bldP build="whole" bldLvl="1" animBg="1" rev="0" advAuto="0" spid="317"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9" name="Shape 339"/>
          <p:cNvSpPr/>
          <p:nvPr/>
        </p:nvSpPr>
        <p:spPr>
          <a:xfrm>
            <a:off x="428625" y="3380669"/>
            <a:ext cx="4714875" cy="6173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p>
          <a:p>
            <a:pPr lvl="0" algn="just"/>
            <a:r>
              <a:t>	</a:t>
            </a:r>
          </a:p>
        </p:txBody>
      </p:sp>
      <p:sp>
        <p:nvSpPr>
          <p:cNvPr id="340" name="Shape 340"/>
          <p:cNvSpPr/>
          <p:nvPr/>
        </p:nvSpPr>
        <p:spPr>
          <a:xfrm>
            <a:off x="500062" y="357187"/>
            <a:ext cx="824865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REGLAMENTO BÁSICO DE LANZAMIENTO DE PESO</a:t>
            </a:r>
          </a:p>
        </p:txBody>
      </p:sp>
      <p:pic>
        <p:nvPicPr>
          <p:cNvPr id="341"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342" name="Shape 342"/>
          <p:cNvSpPr/>
          <p:nvPr/>
        </p:nvSpPr>
        <p:spPr>
          <a:xfrm>
            <a:off x="511968" y="1513769"/>
            <a:ext cx="8424864" cy="43511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68287" indent="-268287"/>
            <a:r>
              <a:t>LANZAMIENTO DE PESO:</a:t>
            </a:r>
          </a:p>
          <a:p>
            <a:pPr lvl="0" marL="268287" indent="-268287"/>
          </a:p>
          <a:p>
            <a:pPr lvl="0" marL="268287" indent="-268287">
              <a:buSzPct val="100000"/>
              <a:buChar char="-"/>
            </a:pPr>
            <a:r>
              <a:t>El lanzamiento de peso se realiza desde un circulo de 2,135 cm. de diámetro y debe caer el peso dentro del sector de caída, que esta formado por dos rayas que forman un ángulo de 45º. </a:t>
            </a:r>
          </a:p>
          <a:p>
            <a:pPr lvl="0" marL="268287" indent="-268287">
              <a:buSzPct val="100000"/>
              <a:buChar char="-"/>
            </a:pPr>
          </a:p>
          <a:p>
            <a:pPr lvl="0" marL="268287" indent="-268287">
              <a:buSzPct val="100000"/>
              <a:buChar char="-"/>
            </a:pPr>
            <a:r>
              <a:t>Igual que en la longitud se tiene derecho a 3 lanzamientos y 3 más de mejora si se encuentran entre los 8 primeros clasificados. </a:t>
            </a:r>
          </a:p>
          <a:p>
            <a:pPr lvl="0" marL="268287" indent="-268287">
              <a:buSzPct val="100000"/>
              <a:buChar char="-"/>
            </a:pPr>
          </a:p>
          <a:p>
            <a:pPr lvl="0" marL="268287" indent="-268287">
              <a:buSzPct val="100000"/>
              <a:buChar char="-"/>
            </a:pPr>
            <a:r>
              <a:t>El lanzador no puede salir del  circulo antes de que el peso caiga al suelo. </a:t>
            </a:r>
          </a:p>
          <a:p>
            <a:pPr lvl="0" marL="268287" indent="-268287">
              <a:buSzPct val="100000"/>
              <a:buChar char="-"/>
            </a:pPr>
          </a:p>
          <a:p>
            <a:pPr lvl="0" marL="268287" indent="-268287"/>
            <a:r>
              <a:t>- Se debe abandonar el circulo por la parte de atrás. </a:t>
            </a:r>
          </a:p>
          <a:p>
            <a:pPr lvl="0" marL="268287" indent="-268287"/>
          </a:p>
          <a:p>
            <a:pPr lvl="0" marL="268287" indent="-268287"/>
            <a:r>
              <a:t>- La bola de lanzamiento tendrá un peso de 7,257  kg. en hombres  y  4 kg. para las mujeres. </a:t>
            </a:r>
          </a:p>
        </p:txBody>
      </p:sp>
      <p:pic>
        <p:nvPicPr>
          <p:cNvPr id="343" name="Sin título-5_562x480.jpg"/>
          <p:cNvPicPr/>
          <p:nvPr/>
        </p:nvPicPr>
        <p:blipFill>
          <a:blip r:embed="rId3">
            <a:alphaModFix amt="38267"/>
            <a:extLst/>
          </a:blip>
          <a:stretch>
            <a:fillRect/>
          </a:stretch>
        </p:blipFill>
        <p:spPr>
          <a:xfrm>
            <a:off x="658564" y="502294"/>
            <a:ext cx="7137401" cy="6096001"/>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5" name="Shape 345"/>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800"/>
            </a:lvl1pPr>
          </a:lstStyle>
          <a:p>
            <a:pPr lvl="0">
              <a:defRPr sz="1800"/>
            </a:pPr>
            <a:r>
              <a:rPr sz="2800"/>
              <a:t>LANZAMIENTOS</a:t>
            </a:r>
          </a:p>
        </p:txBody>
      </p:sp>
      <p:grpSp>
        <p:nvGrpSpPr>
          <p:cNvPr id="348" name="Group 348"/>
          <p:cNvGrpSpPr/>
          <p:nvPr/>
        </p:nvGrpSpPr>
        <p:grpSpPr>
          <a:xfrm>
            <a:off x="3500437" y="1285875"/>
            <a:ext cx="2071688" cy="785813"/>
            <a:chOff x="0" y="0"/>
            <a:chExt cx="2071687" cy="785812"/>
          </a:xfrm>
        </p:grpSpPr>
        <p:sp>
          <p:nvSpPr>
            <p:cNvPr id="346" name="Shape 346"/>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47" name="Shape 347"/>
            <p:cNvSpPr/>
            <p:nvPr/>
          </p:nvSpPr>
          <p:spPr>
            <a:xfrm>
              <a:off x="0" y="217575"/>
              <a:ext cx="207168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PESO</a:t>
              </a:r>
            </a:p>
          </p:txBody>
        </p:sp>
      </p:grpSp>
      <p:grpSp>
        <p:nvGrpSpPr>
          <p:cNvPr id="351" name="Group 351"/>
          <p:cNvGrpSpPr/>
          <p:nvPr/>
        </p:nvGrpSpPr>
        <p:grpSpPr>
          <a:xfrm>
            <a:off x="1714500" y="2214562"/>
            <a:ext cx="5929313" cy="785813"/>
            <a:chOff x="0" y="0"/>
            <a:chExt cx="5929312" cy="785812"/>
          </a:xfrm>
        </p:grpSpPr>
        <p:sp>
          <p:nvSpPr>
            <p:cNvPr id="349" name="Shape 349"/>
            <p:cNvSpPr/>
            <p:nvPr/>
          </p:nvSpPr>
          <p:spPr>
            <a:xfrm>
              <a:off x="0" y="0"/>
              <a:ext cx="5929313"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50" name="Shape 350"/>
            <p:cNvSpPr/>
            <p:nvPr/>
          </p:nvSpPr>
          <p:spPr>
            <a:xfrm>
              <a:off x="0" y="84225"/>
              <a:ext cx="5929313"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r>
                <a:t>FASES:</a:t>
              </a:r>
            </a:p>
            <a:p>
              <a:pPr lvl="0" algn="ctr"/>
              <a:r>
                <a:t>agarre, colocación inicial, impulsión, lanzamiento</a:t>
              </a:r>
            </a:p>
          </p:txBody>
        </p:sp>
      </p:grpSp>
      <p:grpSp>
        <p:nvGrpSpPr>
          <p:cNvPr id="354" name="Group 354"/>
          <p:cNvGrpSpPr/>
          <p:nvPr/>
        </p:nvGrpSpPr>
        <p:grpSpPr>
          <a:xfrm>
            <a:off x="714375" y="3214687"/>
            <a:ext cx="2071688" cy="785813"/>
            <a:chOff x="0" y="0"/>
            <a:chExt cx="2071687" cy="785812"/>
          </a:xfrm>
        </p:grpSpPr>
        <p:sp>
          <p:nvSpPr>
            <p:cNvPr id="352" name="Shape 352"/>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53" name="Shape 353"/>
            <p:cNvSpPr/>
            <p:nvPr/>
          </p:nvSpPr>
          <p:spPr>
            <a:xfrm>
              <a:off x="0" y="84225"/>
              <a:ext cx="2071688"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TÉCNICA RECTILINEA</a:t>
              </a:r>
            </a:p>
          </p:txBody>
        </p:sp>
      </p:grpSp>
      <p:grpSp>
        <p:nvGrpSpPr>
          <p:cNvPr id="357" name="Group 357"/>
          <p:cNvGrpSpPr/>
          <p:nvPr/>
        </p:nvGrpSpPr>
        <p:grpSpPr>
          <a:xfrm>
            <a:off x="6429375" y="3143250"/>
            <a:ext cx="2071688" cy="785813"/>
            <a:chOff x="0" y="0"/>
            <a:chExt cx="2071687" cy="785812"/>
          </a:xfrm>
        </p:grpSpPr>
        <p:sp>
          <p:nvSpPr>
            <p:cNvPr id="355" name="Shape 355"/>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56" name="Shape 356"/>
            <p:cNvSpPr/>
            <p:nvPr/>
          </p:nvSpPr>
          <p:spPr>
            <a:xfrm>
              <a:off x="0" y="84225"/>
              <a:ext cx="2071688"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TÉCNICA  ROTATORIA</a:t>
              </a:r>
            </a:p>
          </p:txBody>
        </p:sp>
      </p:grpSp>
      <p:sp>
        <p:nvSpPr>
          <p:cNvPr id="358" name="Shape 358"/>
          <p:cNvSpPr/>
          <p:nvPr/>
        </p:nvSpPr>
        <p:spPr>
          <a:xfrm flipV="1">
            <a:off x="5429250" y="1500187"/>
            <a:ext cx="3000375" cy="1571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17260" y="16200"/>
                </a:lnTo>
                <a:lnTo>
                  <a:pt x="17260" y="3600"/>
                </a:lnTo>
                <a:lnTo>
                  <a:pt x="15749" y="3600"/>
                </a:lnTo>
                <a:lnTo>
                  <a:pt x="18675" y="0"/>
                </a:lnTo>
                <a:lnTo>
                  <a:pt x="21600" y="3600"/>
                </a:lnTo>
                <a:lnTo>
                  <a:pt x="20089" y="3600"/>
                </a:lnTo>
                <a:lnTo>
                  <a:pt x="20089" y="21600"/>
                </a:lnTo>
                <a:lnTo>
                  <a:pt x="0" y="21600"/>
                </a:lnTo>
                <a:close/>
              </a:path>
            </a:pathLst>
          </a:custGeom>
          <a:solidFill>
            <a:srgbClr val="BBE0E3"/>
          </a:solidFill>
          <a:ln w="12700">
            <a:miter lim="400000"/>
          </a:ln>
        </p:spPr>
        <p:txBody>
          <a:bodyPr lIns="0" tIns="0" rIns="0" bIns="0" anchor="ctr"/>
          <a:lstStyle/>
          <a:p>
            <a:pPr lvl="0"/>
          </a:p>
        </p:txBody>
      </p:sp>
      <p:sp>
        <p:nvSpPr>
          <p:cNvPr id="359" name="Shape 359"/>
          <p:cNvSpPr/>
          <p:nvPr/>
        </p:nvSpPr>
        <p:spPr>
          <a:xfrm rot="10800000">
            <a:off x="928687" y="1500187"/>
            <a:ext cx="2571751" cy="15144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16721" y="16200"/>
                </a:lnTo>
                <a:lnTo>
                  <a:pt x="16721" y="3600"/>
                </a:lnTo>
                <a:lnTo>
                  <a:pt x="15022" y="3600"/>
                </a:lnTo>
                <a:lnTo>
                  <a:pt x="18311" y="0"/>
                </a:lnTo>
                <a:lnTo>
                  <a:pt x="21600" y="3600"/>
                </a:lnTo>
                <a:lnTo>
                  <a:pt x="19901" y="3600"/>
                </a:lnTo>
                <a:lnTo>
                  <a:pt x="19901" y="21600"/>
                </a:lnTo>
                <a:lnTo>
                  <a:pt x="0" y="21600"/>
                </a:lnTo>
                <a:close/>
              </a:path>
            </a:pathLst>
          </a:custGeom>
          <a:solidFill>
            <a:srgbClr val="BBE0E3"/>
          </a:solidFill>
          <a:ln w="12700">
            <a:miter lim="400000"/>
          </a:ln>
        </p:spPr>
        <p:txBody>
          <a:bodyPr lIns="0" tIns="0" rIns="0" bIns="0" anchor="ctr"/>
          <a:lstStyle/>
          <a:p>
            <a:pPr lvl="0"/>
          </a:p>
        </p:txBody>
      </p:sp>
      <p:grpSp>
        <p:nvGrpSpPr>
          <p:cNvPr id="362" name="Group 362"/>
          <p:cNvGrpSpPr/>
          <p:nvPr/>
        </p:nvGrpSpPr>
        <p:grpSpPr>
          <a:xfrm>
            <a:off x="2643187" y="3879937"/>
            <a:ext cx="3786188" cy="884063"/>
            <a:chOff x="0" y="0"/>
            <a:chExt cx="3786187" cy="884061"/>
          </a:xfrm>
        </p:grpSpPr>
        <p:sp>
          <p:nvSpPr>
            <p:cNvPr id="360" name="Shape 360"/>
            <p:cNvSpPr/>
            <p:nvPr/>
          </p:nvSpPr>
          <p:spPr>
            <a:xfrm>
              <a:off x="0" y="49124"/>
              <a:ext cx="37861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61" name="Shape 361"/>
            <p:cNvSpPr/>
            <p:nvPr/>
          </p:nvSpPr>
          <p:spPr>
            <a:xfrm>
              <a:off x="0" y="-1"/>
              <a:ext cx="3786188" cy="8840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INICIO: tres dedos centrales por detrás y pulgar e índice por los lados</a:t>
              </a:r>
            </a:p>
          </p:txBody>
        </p:sp>
      </p:grpSp>
      <p:sp>
        <p:nvSpPr>
          <p:cNvPr id="363" name="Shape 363"/>
          <p:cNvSpPr/>
          <p:nvPr/>
        </p:nvSpPr>
        <p:spPr>
          <a:xfrm flipV="1">
            <a:off x="1714500" y="3929062"/>
            <a:ext cx="857250" cy="714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12150"/>
                </a:lnTo>
                <a:cubicBezTo>
                  <a:pt x="0" y="6931"/>
                  <a:pt x="3526" y="2700"/>
                  <a:pt x="7875" y="2700"/>
                </a:cubicBezTo>
                <a:lnTo>
                  <a:pt x="17100" y="2700"/>
                </a:lnTo>
                <a:lnTo>
                  <a:pt x="17100" y="0"/>
                </a:lnTo>
                <a:lnTo>
                  <a:pt x="21600" y="5400"/>
                </a:lnTo>
                <a:lnTo>
                  <a:pt x="17100" y="10800"/>
                </a:lnTo>
                <a:lnTo>
                  <a:pt x="17100" y="8100"/>
                </a:lnTo>
                <a:lnTo>
                  <a:pt x="7875" y="8100"/>
                </a:lnTo>
                <a:cubicBezTo>
                  <a:pt x="6011" y="8100"/>
                  <a:pt x="4500" y="9913"/>
                  <a:pt x="4500" y="12150"/>
                </a:cubicBezTo>
                <a:lnTo>
                  <a:pt x="4500" y="21600"/>
                </a:lnTo>
                <a:close/>
              </a:path>
            </a:pathLst>
          </a:custGeom>
          <a:solidFill>
            <a:srgbClr val="BBE0E3"/>
          </a:solidFill>
          <a:ln w="12700">
            <a:miter lim="400000"/>
          </a:ln>
        </p:spPr>
        <p:txBody>
          <a:bodyPr lIns="0" tIns="0" rIns="0" bIns="0" anchor="ctr"/>
          <a:lstStyle/>
          <a:p>
            <a:pPr lvl="0"/>
          </a:p>
        </p:txBody>
      </p:sp>
      <p:sp>
        <p:nvSpPr>
          <p:cNvPr id="364" name="Shape 364"/>
          <p:cNvSpPr/>
          <p:nvPr/>
        </p:nvSpPr>
        <p:spPr>
          <a:xfrm flipH="1" flipV="1">
            <a:off x="6500812" y="3929062"/>
            <a:ext cx="928688" cy="714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12150"/>
                </a:lnTo>
                <a:cubicBezTo>
                  <a:pt x="0" y="6931"/>
                  <a:pt x="3255" y="2700"/>
                  <a:pt x="7269" y="2700"/>
                </a:cubicBezTo>
                <a:lnTo>
                  <a:pt x="17446" y="2700"/>
                </a:lnTo>
                <a:lnTo>
                  <a:pt x="17446" y="0"/>
                </a:lnTo>
                <a:lnTo>
                  <a:pt x="21600" y="5400"/>
                </a:lnTo>
                <a:lnTo>
                  <a:pt x="17446" y="10800"/>
                </a:lnTo>
                <a:lnTo>
                  <a:pt x="17446" y="8100"/>
                </a:lnTo>
                <a:lnTo>
                  <a:pt x="7269" y="8100"/>
                </a:lnTo>
                <a:cubicBezTo>
                  <a:pt x="5549" y="8100"/>
                  <a:pt x="4154" y="9913"/>
                  <a:pt x="4154" y="12150"/>
                </a:cubicBezTo>
                <a:lnTo>
                  <a:pt x="4154" y="21600"/>
                </a:lnTo>
                <a:close/>
              </a:path>
            </a:pathLst>
          </a:custGeom>
          <a:solidFill>
            <a:srgbClr val="BBE0E3"/>
          </a:solidFill>
          <a:ln w="12700">
            <a:miter lim="400000"/>
          </a:ln>
        </p:spPr>
        <p:txBody>
          <a:bodyPr lIns="0" tIns="0" rIns="0" bIns="0" anchor="ctr"/>
          <a:lstStyle/>
          <a:p>
            <a:pPr lvl="0"/>
          </a:p>
        </p:txBody>
      </p:sp>
      <p:pic>
        <p:nvPicPr>
          <p:cNvPr id="365"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366" name="31.jpg"/>
          <p:cNvPicPr/>
          <p:nvPr/>
        </p:nvPicPr>
        <p:blipFill>
          <a:blip r:embed="rId3">
            <a:extLst/>
          </a:blip>
          <a:stretch>
            <a:fillRect/>
          </a:stretch>
        </p:blipFill>
        <p:spPr>
          <a:xfrm>
            <a:off x="3087308" y="4957132"/>
            <a:ext cx="2071688" cy="1612937"/>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51"/>
                                        </p:tgtEl>
                                        <p:attrNameLst>
                                          <p:attrName>style.visibility</p:attrName>
                                        </p:attrNameLst>
                                      </p:cBhvr>
                                      <p:to>
                                        <p:strVal val="visible"/>
                                      </p:to>
                                    </p:set>
                                    <p:anim calcmode="lin" valueType="num">
                                      <p:cBhvr>
                                        <p:cTn id="7" dur="500" fill="hold"/>
                                        <p:tgtEl>
                                          <p:spTgt spid="351"/>
                                        </p:tgtEl>
                                        <p:attrNameLst>
                                          <p:attrName>ppt_x</p:attrName>
                                        </p:attrNameLst>
                                      </p:cBhvr>
                                      <p:tavLst>
                                        <p:tav tm="0">
                                          <p:val>
                                            <p:strVal val="#ppt_x"/>
                                          </p:val>
                                        </p:tav>
                                        <p:tav tm="100000">
                                          <p:val>
                                            <p:strVal val="#ppt_x"/>
                                          </p:val>
                                        </p:tav>
                                      </p:tavLst>
                                    </p:anim>
                                    <p:anim calcmode="lin" valueType="num">
                                      <p:cBhvr>
                                        <p:cTn id="8" dur="500" fill="hold"/>
                                        <p:tgtEl>
                                          <p:spTgt spid="3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359"/>
                                        </p:tgtEl>
                                        <p:attrNameLst>
                                          <p:attrName>style.visibility</p:attrName>
                                        </p:attrNameLst>
                                      </p:cBhvr>
                                      <p:to>
                                        <p:strVal val="visible"/>
                                      </p:to>
                                    </p:set>
                                    <p:anim calcmode="lin" valueType="num">
                                      <p:cBhvr>
                                        <p:cTn id="13" dur="500" fill="hold"/>
                                        <p:tgtEl>
                                          <p:spTgt spid="359"/>
                                        </p:tgtEl>
                                        <p:attrNameLst>
                                          <p:attrName>ppt_x</p:attrName>
                                        </p:attrNameLst>
                                      </p:cBhvr>
                                      <p:tavLst>
                                        <p:tav tm="0">
                                          <p:val>
                                            <p:strVal val="#ppt_x"/>
                                          </p:val>
                                        </p:tav>
                                        <p:tav tm="100000">
                                          <p:val>
                                            <p:strVal val="#ppt_x"/>
                                          </p:val>
                                        </p:tav>
                                      </p:tavLst>
                                    </p:anim>
                                    <p:anim calcmode="lin" valueType="num">
                                      <p:cBhvr>
                                        <p:cTn id="14" dur="500" fill="hold"/>
                                        <p:tgtEl>
                                          <p:spTgt spid="35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nodeType="afterEffect" presetClass="entr" presetSubtype="4" presetID="2" grpId="3" fill="hold">
                                  <p:stCondLst>
                                    <p:cond delay="0"/>
                                  </p:stCondLst>
                                  <p:iterate type="el" backwards="0">
                                    <p:tmAbs val="0"/>
                                  </p:iterate>
                                  <p:childTnLst>
                                    <p:set>
                                      <p:cBhvr>
                                        <p:cTn id="17" fill="hold"/>
                                        <p:tgtEl>
                                          <p:spTgt spid="354"/>
                                        </p:tgtEl>
                                        <p:attrNameLst>
                                          <p:attrName>style.visibility</p:attrName>
                                        </p:attrNameLst>
                                      </p:cBhvr>
                                      <p:to>
                                        <p:strVal val="visible"/>
                                      </p:to>
                                    </p:set>
                                    <p:anim calcmode="lin" valueType="num">
                                      <p:cBhvr>
                                        <p:cTn id="18" dur="500" fill="hold"/>
                                        <p:tgtEl>
                                          <p:spTgt spid="354"/>
                                        </p:tgtEl>
                                        <p:attrNameLst>
                                          <p:attrName>ppt_x</p:attrName>
                                        </p:attrNameLst>
                                      </p:cBhvr>
                                      <p:tavLst>
                                        <p:tav tm="0">
                                          <p:val>
                                            <p:strVal val="#ppt_x"/>
                                          </p:val>
                                        </p:tav>
                                        <p:tav tm="100000">
                                          <p:val>
                                            <p:strVal val="#ppt_x"/>
                                          </p:val>
                                        </p:tav>
                                      </p:tavLst>
                                    </p:anim>
                                    <p:anim calcmode="lin" valueType="num">
                                      <p:cBhvr>
                                        <p:cTn id="19" dur="500" fill="hold"/>
                                        <p:tgtEl>
                                          <p:spTgt spid="35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4" presetID="2" grpId="4" fill="hold">
                                  <p:stCondLst>
                                    <p:cond delay="0"/>
                                  </p:stCondLst>
                                  <p:iterate type="el" backwards="0">
                                    <p:tmAbs val="0"/>
                                  </p:iterate>
                                  <p:childTnLst>
                                    <p:set>
                                      <p:cBhvr>
                                        <p:cTn id="23" fill="hold"/>
                                        <p:tgtEl>
                                          <p:spTgt spid="358"/>
                                        </p:tgtEl>
                                        <p:attrNameLst>
                                          <p:attrName>style.visibility</p:attrName>
                                        </p:attrNameLst>
                                      </p:cBhvr>
                                      <p:to>
                                        <p:strVal val="visible"/>
                                      </p:to>
                                    </p:set>
                                    <p:anim calcmode="lin" valueType="num">
                                      <p:cBhvr>
                                        <p:cTn id="24" dur="500" fill="hold"/>
                                        <p:tgtEl>
                                          <p:spTgt spid="358"/>
                                        </p:tgtEl>
                                        <p:attrNameLst>
                                          <p:attrName>ppt_x</p:attrName>
                                        </p:attrNameLst>
                                      </p:cBhvr>
                                      <p:tavLst>
                                        <p:tav tm="0">
                                          <p:val>
                                            <p:strVal val="#ppt_x"/>
                                          </p:val>
                                        </p:tav>
                                        <p:tav tm="100000">
                                          <p:val>
                                            <p:strVal val="#ppt_x"/>
                                          </p:val>
                                        </p:tav>
                                      </p:tavLst>
                                    </p:anim>
                                    <p:anim calcmode="lin" valueType="num">
                                      <p:cBhvr>
                                        <p:cTn id="25" dur="500" fill="hold"/>
                                        <p:tgtEl>
                                          <p:spTgt spid="358"/>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nodeType="afterEffect" presetClass="entr" presetSubtype="4" presetID="2" grpId="5" fill="hold">
                                  <p:stCondLst>
                                    <p:cond delay="0"/>
                                  </p:stCondLst>
                                  <p:iterate type="el" backwards="0">
                                    <p:tmAbs val="0"/>
                                  </p:iterate>
                                  <p:childTnLst>
                                    <p:set>
                                      <p:cBhvr>
                                        <p:cTn id="28" fill="hold"/>
                                        <p:tgtEl>
                                          <p:spTgt spid="357"/>
                                        </p:tgtEl>
                                        <p:attrNameLst>
                                          <p:attrName>style.visibility</p:attrName>
                                        </p:attrNameLst>
                                      </p:cBhvr>
                                      <p:to>
                                        <p:strVal val="visible"/>
                                      </p:to>
                                    </p:set>
                                    <p:anim calcmode="lin" valueType="num">
                                      <p:cBhvr>
                                        <p:cTn id="29" dur="500" fill="hold"/>
                                        <p:tgtEl>
                                          <p:spTgt spid="357"/>
                                        </p:tgtEl>
                                        <p:attrNameLst>
                                          <p:attrName>ppt_x</p:attrName>
                                        </p:attrNameLst>
                                      </p:cBhvr>
                                      <p:tavLst>
                                        <p:tav tm="0">
                                          <p:val>
                                            <p:strVal val="#ppt_x"/>
                                          </p:val>
                                        </p:tav>
                                        <p:tav tm="100000">
                                          <p:val>
                                            <p:strVal val="#ppt_x"/>
                                          </p:val>
                                        </p:tav>
                                      </p:tavLst>
                                    </p:anim>
                                    <p:anim calcmode="lin" valueType="num">
                                      <p:cBhvr>
                                        <p:cTn id="30" dur="500" fill="hold"/>
                                        <p:tgtEl>
                                          <p:spTgt spid="35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4" presetID="2" grpId="6" fill="hold">
                                  <p:stCondLst>
                                    <p:cond delay="0"/>
                                  </p:stCondLst>
                                  <p:iterate type="el" backwards="0">
                                    <p:tmAbs val="0"/>
                                  </p:iterate>
                                  <p:childTnLst>
                                    <p:set>
                                      <p:cBhvr>
                                        <p:cTn id="34" fill="hold"/>
                                        <p:tgtEl>
                                          <p:spTgt spid="363"/>
                                        </p:tgtEl>
                                        <p:attrNameLst>
                                          <p:attrName>style.visibility</p:attrName>
                                        </p:attrNameLst>
                                      </p:cBhvr>
                                      <p:to>
                                        <p:strVal val="visible"/>
                                      </p:to>
                                    </p:set>
                                    <p:anim calcmode="lin" valueType="num">
                                      <p:cBhvr>
                                        <p:cTn id="35" dur="500" fill="hold"/>
                                        <p:tgtEl>
                                          <p:spTgt spid="363"/>
                                        </p:tgtEl>
                                        <p:attrNameLst>
                                          <p:attrName>ppt_x</p:attrName>
                                        </p:attrNameLst>
                                      </p:cBhvr>
                                      <p:tavLst>
                                        <p:tav tm="0">
                                          <p:val>
                                            <p:strVal val="#ppt_x"/>
                                          </p:val>
                                        </p:tav>
                                        <p:tav tm="100000">
                                          <p:val>
                                            <p:strVal val="#ppt_x"/>
                                          </p:val>
                                        </p:tav>
                                      </p:tavLst>
                                    </p:anim>
                                    <p:anim calcmode="lin" valueType="num">
                                      <p:cBhvr>
                                        <p:cTn id="36" dur="500" fill="hold"/>
                                        <p:tgtEl>
                                          <p:spTgt spid="363"/>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nodeType="afterEffect" presetClass="entr" presetSubtype="4" presetID="2" grpId="7" fill="hold">
                                  <p:stCondLst>
                                    <p:cond delay="0"/>
                                  </p:stCondLst>
                                  <p:iterate type="el" backwards="0">
                                    <p:tmAbs val="0"/>
                                  </p:iterate>
                                  <p:childTnLst>
                                    <p:set>
                                      <p:cBhvr>
                                        <p:cTn id="39" fill="hold"/>
                                        <p:tgtEl>
                                          <p:spTgt spid="364"/>
                                        </p:tgtEl>
                                        <p:attrNameLst>
                                          <p:attrName>style.visibility</p:attrName>
                                        </p:attrNameLst>
                                      </p:cBhvr>
                                      <p:to>
                                        <p:strVal val="visible"/>
                                      </p:to>
                                    </p:set>
                                    <p:anim calcmode="lin" valueType="num">
                                      <p:cBhvr>
                                        <p:cTn id="40" dur="500" fill="hold"/>
                                        <p:tgtEl>
                                          <p:spTgt spid="364"/>
                                        </p:tgtEl>
                                        <p:attrNameLst>
                                          <p:attrName>ppt_x</p:attrName>
                                        </p:attrNameLst>
                                      </p:cBhvr>
                                      <p:tavLst>
                                        <p:tav tm="0">
                                          <p:val>
                                            <p:strVal val="#ppt_x"/>
                                          </p:val>
                                        </p:tav>
                                        <p:tav tm="100000">
                                          <p:val>
                                            <p:strVal val="#ppt_x"/>
                                          </p:val>
                                        </p:tav>
                                      </p:tavLst>
                                    </p:anim>
                                    <p:anim calcmode="lin" valueType="num">
                                      <p:cBhvr>
                                        <p:cTn id="41" dur="500" fill="hold"/>
                                        <p:tgtEl>
                                          <p:spTgt spid="364"/>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nodeType="afterEffect" presetClass="entr" presetSubtype="4" presetID="2" grpId="8" fill="hold">
                                  <p:stCondLst>
                                    <p:cond delay="0"/>
                                  </p:stCondLst>
                                  <p:iterate type="el" backwards="0">
                                    <p:tmAbs val="0"/>
                                  </p:iterate>
                                  <p:childTnLst>
                                    <p:set>
                                      <p:cBhvr>
                                        <p:cTn id="44" fill="hold"/>
                                        <p:tgtEl>
                                          <p:spTgt spid="362"/>
                                        </p:tgtEl>
                                        <p:attrNameLst>
                                          <p:attrName>style.visibility</p:attrName>
                                        </p:attrNameLst>
                                      </p:cBhvr>
                                      <p:to>
                                        <p:strVal val="visible"/>
                                      </p:to>
                                    </p:set>
                                    <p:anim calcmode="lin" valueType="num">
                                      <p:cBhvr>
                                        <p:cTn id="45" dur="500" fill="hold"/>
                                        <p:tgtEl>
                                          <p:spTgt spid="362"/>
                                        </p:tgtEl>
                                        <p:attrNameLst>
                                          <p:attrName>ppt_x</p:attrName>
                                        </p:attrNameLst>
                                      </p:cBhvr>
                                      <p:tavLst>
                                        <p:tav tm="0">
                                          <p:val>
                                            <p:strVal val="#ppt_x"/>
                                          </p:val>
                                        </p:tav>
                                        <p:tav tm="100000">
                                          <p:val>
                                            <p:strVal val="#ppt_x"/>
                                          </p:val>
                                        </p:tav>
                                      </p:tavLst>
                                    </p:anim>
                                    <p:anim calcmode="lin" valueType="num">
                                      <p:cBhvr>
                                        <p:cTn id="46" dur="500" fill="hold"/>
                                        <p:tgtEl>
                                          <p:spTgt spid="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3" grpId="6"/>
      <p:bldP build="whole" bldLvl="1" animBg="1" rev="0" advAuto="0" spid="351" grpId="1"/>
      <p:bldP build="whole" bldLvl="1" animBg="1" rev="0" advAuto="0" spid="358" grpId="4"/>
      <p:bldP build="whole" bldLvl="1" animBg="1" rev="0" advAuto="0" spid="362" grpId="8"/>
      <p:bldP build="whole" bldLvl="1" animBg="1" rev="0" advAuto="0" spid="359" grpId="2"/>
      <p:bldP build="whole" bldLvl="1" animBg="1" rev="0" advAuto="0" spid="357" grpId="5"/>
      <p:bldP build="whole" bldLvl="1" animBg="1" rev="0" advAuto="0" spid="354" grpId="3"/>
      <p:bldP build="whole" bldLvl="1" animBg="1" rev="0" advAuto="0" spid="364" grpId="7"/>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Shape 368"/>
          <p:cNvSpPr/>
          <p:nvPr>
            <p:ph type="title" idx="4294967295"/>
          </p:nvPr>
        </p:nvSpPr>
        <p:spPr>
          <a:xfrm>
            <a:off x="457200" y="274637"/>
            <a:ext cx="8229600" cy="7969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800"/>
            </a:lvl1pPr>
          </a:lstStyle>
          <a:p>
            <a:pPr lvl="0">
              <a:defRPr sz="1800"/>
            </a:pPr>
            <a:r>
              <a:rPr sz="2800"/>
              <a:t>LANZAMIENTOS</a:t>
            </a:r>
          </a:p>
        </p:txBody>
      </p:sp>
      <p:grpSp>
        <p:nvGrpSpPr>
          <p:cNvPr id="371" name="Group 371"/>
          <p:cNvGrpSpPr/>
          <p:nvPr/>
        </p:nvGrpSpPr>
        <p:grpSpPr>
          <a:xfrm>
            <a:off x="571500" y="5214937"/>
            <a:ext cx="2071688" cy="785813"/>
            <a:chOff x="0" y="0"/>
            <a:chExt cx="2071687" cy="785812"/>
          </a:xfrm>
        </p:grpSpPr>
        <p:sp>
          <p:nvSpPr>
            <p:cNvPr id="369" name="Shape 369"/>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70" name="Shape 370"/>
            <p:cNvSpPr/>
            <p:nvPr/>
          </p:nvSpPr>
          <p:spPr>
            <a:xfrm>
              <a:off x="0" y="84225"/>
              <a:ext cx="2071688"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TÉCNICA ROTATORIA</a:t>
              </a:r>
            </a:p>
          </p:txBody>
        </p:sp>
      </p:grpSp>
      <p:grpSp>
        <p:nvGrpSpPr>
          <p:cNvPr id="374" name="Group 374"/>
          <p:cNvGrpSpPr/>
          <p:nvPr/>
        </p:nvGrpSpPr>
        <p:grpSpPr>
          <a:xfrm>
            <a:off x="3143250" y="1071562"/>
            <a:ext cx="2071688" cy="785813"/>
            <a:chOff x="0" y="0"/>
            <a:chExt cx="2071687" cy="785812"/>
          </a:xfrm>
        </p:grpSpPr>
        <p:sp>
          <p:nvSpPr>
            <p:cNvPr id="372" name="Shape 372"/>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73" name="Shape 373"/>
            <p:cNvSpPr/>
            <p:nvPr/>
          </p:nvSpPr>
          <p:spPr>
            <a:xfrm>
              <a:off x="0" y="217575"/>
              <a:ext cx="2071688"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PESO: TÉCNICAS</a:t>
              </a:r>
            </a:p>
          </p:txBody>
        </p:sp>
      </p:grpSp>
      <p:grpSp>
        <p:nvGrpSpPr>
          <p:cNvPr id="377" name="Group 377"/>
          <p:cNvGrpSpPr/>
          <p:nvPr/>
        </p:nvGrpSpPr>
        <p:grpSpPr>
          <a:xfrm>
            <a:off x="571500" y="2286000"/>
            <a:ext cx="2071688" cy="785813"/>
            <a:chOff x="0" y="0"/>
            <a:chExt cx="2071687" cy="785812"/>
          </a:xfrm>
        </p:grpSpPr>
        <p:sp>
          <p:nvSpPr>
            <p:cNvPr id="375" name="Shape 375"/>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76" name="Shape 376"/>
            <p:cNvSpPr/>
            <p:nvPr/>
          </p:nvSpPr>
          <p:spPr>
            <a:xfrm>
              <a:off x="0" y="84225"/>
              <a:ext cx="2071688" cy="6173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t>TÉCNICA RECTILINIA</a:t>
              </a:r>
            </a:p>
          </p:txBody>
        </p:sp>
      </p:grpSp>
      <p:sp>
        <p:nvSpPr>
          <p:cNvPr id="378" name="Shape 378"/>
          <p:cNvSpPr/>
          <p:nvPr/>
        </p:nvSpPr>
        <p:spPr>
          <a:xfrm>
            <a:off x="1357312" y="3071812"/>
            <a:ext cx="571501" cy="3571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solidFill>
            <a:srgbClr val="BBE0E3"/>
          </a:solidFill>
          <a:ln w="12700">
            <a:miter lim="400000"/>
          </a:ln>
        </p:spPr>
        <p:txBody>
          <a:bodyPr lIns="0" tIns="0" rIns="0" bIns="0" anchor="ctr"/>
          <a:lstStyle/>
          <a:p>
            <a:pPr lvl="0" algn="ctr">
              <a:defRPr>
                <a:solidFill>
                  <a:srgbClr val="FFFFFF"/>
                </a:solidFill>
              </a:defRPr>
            </a:pPr>
          </a:p>
        </p:txBody>
      </p:sp>
      <p:sp>
        <p:nvSpPr>
          <p:cNvPr id="379" name="Shape 379"/>
          <p:cNvSpPr/>
          <p:nvPr/>
        </p:nvSpPr>
        <p:spPr>
          <a:xfrm>
            <a:off x="1357312" y="4786312"/>
            <a:ext cx="500063" cy="428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21600"/>
                </a:lnTo>
                <a:lnTo>
                  <a:pt x="16200" y="21600"/>
                </a:lnTo>
                <a:lnTo>
                  <a:pt x="16200" y="10800"/>
                </a:lnTo>
                <a:lnTo>
                  <a:pt x="21600" y="10800"/>
                </a:lnTo>
                <a:lnTo>
                  <a:pt x="10800" y="0"/>
                </a:lnTo>
                <a:close/>
              </a:path>
            </a:pathLst>
          </a:custGeom>
          <a:solidFill>
            <a:srgbClr val="BBE0E3"/>
          </a:solidFill>
          <a:ln w="12700">
            <a:miter lim="400000"/>
          </a:ln>
        </p:spPr>
        <p:txBody>
          <a:bodyPr lIns="0" tIns="0" rIns="0" bIns="0" anchor="ctr"/>
          <a:lstStyle/>
          <a:p>
            <a:pPr lvl="0" algn="ctr">
              <a:defRPr>
                <a:solidFill>
                  <a:srgbClr val="FFFFFF"/>
                </a:solidFill>
              </a:defRPr>
            </a:pPr>
          </a:p>
        </p:txBody>
      </p:sp>
      <p:sp>
        <p:nvSpPr>
          <p:cNvPr id="380" name="Shape 380"/>
          <p:cNvSpPr/>
          <p:nvPr/>
        </p:nvSpPr>
        <p:spPr>
          <a:xfrm rot="19852425">
            <a:off x="2417762" y="3225800"/>
            <a:ext cx="785813" cy="546100"/>
          </a:xfrm>
          <a:prstGeom prst="rightArrow">
            <a:avLst>
              <a:gd name="adj1" fmla="val 50000"/>
              <a:gd name="adj2" fmla="val 49997"/>
            </a:avLst>
          </a:prstGeom>
          <a:solidFill>
            <a:srgbClr val="FFFFFF"/>
          </a:solidFill>
          <a:ln w="12700">
            <a:miter lim="400000"/>
          </a:ln>
        </p:spPr>
        <p:txBody>
          <a:bodyPr lIns="0" tIns="0" rIns="0" bIns="0" anchor="ctr"/>
          <a:lstStyle/>
          <a:p>
            <a:pPr lvl="0" algn="ctr">
              <a:defRPr>
                <a:solidFill>
                  <a:srgbClr val="FFFFFF"/>
                </a:solidFill>
              </a:defRPr>
            </a:pPr>
          </a:p>
        </p:txBody>
      </p:sp>
      <p:sp>
        <p:nvSpPr>
          <p:cNvPr id="381" name="Shape 381"/>
          <p:cNvSpPr/>
          <p:nvPr/>
        </p:nvSpPr>
        <p:spPr>
          <a:xfrm>
            <a:off x="2500312" y="4225925"/>
            <a:ext cx="785813" cy="546100"/>
          </a:xfrm>
          <a:prstGeom prst="rightArrow">
            <a:avLst>
              <a:gd name="adj1" fmla="val 50000"/>
              <a:gd name="adj2" fmla="val 49997"/>
            </a:avLst>
          </a:prstGeom>
          <a:solidFill>
            <a:srgbClr val="FFFFFF"/>
          </a:solidFill>
          <a:ln w="12700">
            <a:miter lim="400000"/>
          </a:ln>
        </p:spPr>
        <p:txBody>
          <a:bodyPr lIns="0" tIns="0" rIns="0" bIns="0" anchor="ctr"/>
          <a:lstStyle/>
          <a:p>
            <a:pPr lvl="0" algn="ctr">
              <a:defRPr>
                <a:solidFill>
                  <a:srgbClr val="FFFFFF"/>
                </a:solidFill>
              </a:defRPr>
            </a:pPr>
          </a:p>
        </p:txBody>
      </p:sp>
      <p:pic>
        <p:nvPicPr>
          <p:cNvPr id="38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383" name="pasted-image.pdf"/>
          <p:cNvPicPr/>
          <p:nvPr/>
        </p:nvPicPr>
        <p:blipFill>
          <a:blip r:embed="rId3">
            <a:extLst/>
          </a:blip>
          <a:srcRect l="0" t="0" r="0" b="0"/>
          <a:stretch>
            <a:fillRect/>
          </a:stretch>
        </p:blipFill>
        <p:spPr>
          <a:xfrm>
            <a:off x="3386531" y="2130829"/>
            <a:ext cx="5358613" cy="1096154"/>
          </a:xfrm>
          <a:prstGeom prst="rect">
            <a:avLst/>
          </a:prstGeom>
          <a:ln w="12700">
            <a:miter lim="400000"/>
          </a:ln>
        </p:spPr>
      </p:pic>
      <p:pic>
        <p:nvPicPr>
          <p:cNvPr id="384" name="pasted-image.pdf"/>
          <p:cNvPicPr/>
          <p:nvPr/>
        </p:nvPicPr>
        <p:blipFill>
          <a:blip r:embed="rId4">
            <a:extLst/>
          </a:blip>
          <a:stretch>
            <a:fillRect/>
          </a:stretch>
        </p:blipFill>
        <p:spPr>
          <a:xfrm>
            <a:off x="3521672" y="4530290"/>
            <a:ext cx="5238951" cy="914381"/>
          </a:xfrm>
          <a:prstGeom prst="rect">
            <a:avLst/>
          </a:prstGeom>
          <a:ln w="12700">
            <a:miter lim="400000"/>
          </a:ln>
        </p:spPr>
      </p:pic>
      <p:pic>
        <p:nvPicPr>
          <p:cNvPr id="385" name="Sin título-5_562x480.jpg"/>
          <p:cNvPicPr/>
          <p:nvPr/>
        </p:nvPicPr>
        <p:blipFill>
          <a:blip r:embed="rId5">
            <a:extLst/>
          </a:blip>
          <a:stretch>
            <a:fillRect/>
          </a:stretch>
        </p:blipFill>
        <p:spPr>
          <a:xfrm>
            <a:off x="581818" y="3377555"/>
            <a:ext cx="1793296" cy="1531640"/>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77"/>
                                        </p:tgtEl>
                                        <p:attrNameLst>
                                          <p:attrName>style.visibility</p:attrName>
                                        </p:attrNameLst>
                                      </p:cBhvr>
                                      <p:to>
                                        <p:strVal val="visible"/>
                                      </p:to>
                                    </p:set>
                                    <p:anim calcmode="lin" valueType="num">
                                      <p:cBhvr>
                                        <p:cTn id="7" dur="500" fill="hold"/>
                                        <p:tgtEl>
                                          <p:spTgt spid="377"/>
                                        </p:tgtEl>
                                        <p:attrNameLst>
                                          <p:attrName>ppt_x</p:attrName>
                                        </p:attrNameLst>
                                      </p:cBhvr>
                                      <p:tavLst>
                                        <p:tav tm="0">
                                          <p:val>
                                            <p:strVal val="#ppt_x"/>
                                          </p:val>
                                        </p:tav>
                                        <p:tav tm="100000">
                                          <p:val>
                                            <p:strVal val="#ppt_x"/>
                                          </p:val>
                                        </p:tav>
                                      </p:tavLst>
                                    </p:anim>
                                    <p:anim calcmode="lin" valueType="num">
                                      <p:cBhvr>
                                        <p:cTn id="8" dur="500" fill="hold"/>
                                        <p:tgtEl>
                                          <p:spTgt spid="3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nodeType="afterEffect" presetClass="entr" presetSubtype="4" presetID="2" grpId="2" fill="hold">
                                  <p:stCondLst>
                                    <p:cond delay="0"/>
                                  </p:stCondLst>
                                  <p:iterate type="el" backwards="0">
                                    <p:tmAbs val="0"/>
                                  </p:iterate>
                                  <p:childTnLst>
                                    <p:set>
                                      <p:cBhvr>
                                        <p:cTn id="11" fill="hold"/>
                                        <p:tgtEl>
                                          <p:spTgt spid="378"/>
                                        </p:tgtEl>
                                        <p:attrNameLst>
                                          <p:attrName>style.visibility</p:attrName>
                                        </p:attrNameLst>
                                      </p:cBhvr>
                                      <p:to>
                                        <p:strVal val="visible"/>
                                      </p:to>
                                    </p:set>
                                    <p:anim calcmode="lin" valueType="num">
                                      <p:cBhvr>
                                        <p:cTn id="12" dur="500" fill="hold"/>
                                        <p:tgtEl>
                                          <p:spTgt spid="378"/>
                                        </p:tgtEl>
                                        <p:attrNameLst>
                                          <p:attrName>ppt_x</p:attrName>
                                        </p:attrNameLst>
                                      </p:cBhvr>
                                      <p:tavLst>
                                        <p:tav tm="0">
                                          <p:val>
                                            <p:strVal val="#ppt_x"/>
                                          </p:val>
                                        </p:tav>
                                        <p:tav tm="100000">
                                          <p:val>
                                            <p:strVal val="#ppt_x"/>
                                          </p:val>
                                        </p:tav>
                                      </p:tavLst>
                                    </p:anim>
                                    <p:anim calcmode="lin" valueType="num">
                                      <p:cBhvr>
                                        <p:cTn id="13" dur="500" fill="hold"/>
                                        <p:tgtEl>
                                          <p:spTgt spid="37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4" presetID="2" grpId="3" fill="hold">
                                  <p:stCondLst>
                                    <p:cond delay="0"/>
                                  </p:stCondLst>
                                  <p:iterate type="el" backwards="0">
                                    <p:tmAbs val="0"/>
                                  </p:iterate>
                                  <p:childTnLst>
                                    <p:set>
                                      <p:cBhvr>
                                        <p:cTn id="17" fill="hold"/>
                                        <p:tgtEl>
                                          <p:spTgt spid="380"/>
                                        </p:tgtEl>
                                        <p:attrNameLst>
                                          <p:attrName>style.visibility</p:attrName>
                                        </p:attrNameLst>
                                      </p:cBhvr>
                                      <p:to>
                                        <p:strVal val="visible"/>
                                      </p:to>
                                    </p:set>
                                    <p:anim calcmode="lin" valueType="num">
                                      <p:cBhvr>
                                        <p:cTn id="18" dur="500" fill="hold"/>
                                        <p:tgtEl>
                                          <p:spTgt spid="380"/>
                                        </p:tgtEl>
                                        <p:attrNameLst>
                                          <p:attrName>ppt_x</p:attrName>
                                        </p:attrNameLst>
                                      </p:cBhvr>
                                      <p:tavLst>
                                        <p:tav tm="0">
                                          <p:val>
                                            <p:strVal val="#ppt_x"/>
                                          </p:val>
                                        </p:tav>
                                        <p:tav tm="100000">
                                          <p:val>
                                            <p:strVal val="#ppt_x"/>
                                          </p:val>
                                        </p:tav>
                                      </p:tavLst>
                                    </p:anim>
                                    <p:anim calcmode="lin" valueType="num">
                                      <p:cBhvr>
                                        <p:cTn id="19" dur="500" fill="hold"/>
                                        <p:tgtEl>
                                          <p:spTgt spid="38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4" presetID="2" grpId="4" fill="hold">
                                  <p:stCondLst>
                                    <p:cond delay="0"/>
                                  </p:stCondLst>
                                  <p:iterate type="el" backwards="0">
                                    <p:tmAbs val="0"/>
                                  </p:iterate>
                                  <p:childTnLst>
                                    <p:set>
                                      <p:cBhvr>
                                        <p:cTn id="23" fill="hold"/>
                                        <p:tgtEl>
                                          <p:spTgt spid="371"/>
                                        </p:tgtEl>
                                        <p:attrNameLst>
                                          <p:attrName>style.visibility</p:attrName>
                                        </p:attrNameLst>
                                      </p:cBhvr>
                                      <p:to>
                                        <p:strVal val="visible"/>
                                      </p:to>
                                    </p:set>
                                    <p:anim calcmode="lin" valueType="num">
                                      <p:cBhvr>
                                        <p:cTn id="24" dur="500" fill="hold"/>
                                        <p:tgtEl>
                                          <p:spTgt spid="371"/>
                                        </p:tgtEl>
                                        <p:attrNameLst>
                                          <p:attrName>ppt_x</p:attrName>
                                        </p:attrNameLst>
                                      </p:cBhvr>
                                      <p:tavLst>
                                        <p:tav tm="0">
                                          <p:val>
                                            <p:strVal val="#ppt_x"/>
                                          </p:val>
                                        </p:tav>
                                        <p:tav tm="100000">
                                          <p:val>
                                            <p:strVal val="#ppt_x"/>
                                          </p:val>
                                        </p:tav>
                                      </p:tavLst>
                                    </p:anim>
                                    <p:anim calcmode="lin" valueType="num">
                                      <p:cBhvr>
                                        <p:cTn id="25" dur="500" fill="hold"/>
                                        <p:tgtEl>
                                          <p:spTgt spid="371"/>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nodeType="afterEffect" presetClass="entr" presetSubtype="4" presetID="2" grpId="5" fill="hold">
                                  <p:stCondLst>
                                    <p:cond delay="0"/>
                                  </p:stCondLst>
                                  <p:iterate type="el" backwards="0">
                                    <p:tmAbs val="0"/>
                                  </p:iterate>
                                  <p:childTnLst>
                                    <p:set>
                                      <p:cBhvr>
                                        <p:cTn id="28" fill="hold"/>
                                        <p:tgtEl>
                                          <p:spTgt spid="379"/>
                                        </p:tgtEl>
                                        <p:attrNameLst>
                                          <p:attrName>style.visibility</p:attrName>
                                        </p:attrNameLst>
                                      </p:cBhvr>
                                      <p:to>
                                        <p:strVal val="visible"/>
                                      </p:to>
                                    </p:set>
                                    <p:anim calcmode="lin" valueType="num">
                                      <p:cBhvr>
                                        <p:cTn id="29" dur="500" fill="hold"/>
                                        <p:tgtEl>
                                          <p:spTgt spid="379"/>
                                        </p:tgtEl>
                                        <p:attrNameLst>
                                          <p:attrName>ppt_x</p:attrName>
                                        </p:attrNameLst>
                                      </p:cBhvr>
                                      <p:tavLst>
                                        <p:tav tm="0">
                                          <p:val>
                                            <p:strVal val="#ppt_x"/>
                                          </p:val>
                                        </p:tav>
                                        <p:tav tm="100000">
                                          <p:val>
                                            <p:strVal val="#ppt_x"/>
                                          </p:val>
                                        </p:tav>
                                      </p:tavLst>
                                    </p:anim>
                                    <p:anim calcmode="lin" valueType="num">
                                      <p:cBhvr>
                                        <p:cTn id="30" dur="500" fill="hold"/>
                                        <p:tgtEl>
                                          <p:spTgt spid="37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4" presetID="2" grpId="6" fill="hold">
                                  <p:stCondLst>
                                    <p:cond delay="0"/>
                                  </p:stCondLst>
                                  <p:iterate type="el" backwards="0">
                                    <p:tmAbs val="0"/>
                                  </p:iterate>
                                  <p:childTnLst>
                                    <p:set>
                                      <p:cBhvr>
                                        <p:cTn id="34" fill="hold"/>
                                        <p:tgtEl>
                                          <p:spTgt spid="381"/>
                                        </p:tgtEl>
                                        <p:attrNameLst>
                                          <p:attrName>style.visibility</p:attrName>
                                        </p:attrNameLst>
                                      </p:cBhvr>
                                      <p:to>
                                        <p:strVal val="visible"/>
                                      </p:to>
                                    </p:set>
                                    <p:anim calcmode="lin" valueType="num">
                                      <p:cBhvr>
                                        <p:cTn id="35" dur="500" fill="hold"/>
                                        <p:tgtEl>
                                          <p:spTgt spid="381"/>
                                        </p:tgtEl>
                                        <p:attrNameLst>
                                          <p:attrName>ppt_x</p:attrName>
                                        </p:attrNameLst>
                                      </p:cBhvr>
                                      <p:tavLst>
                                        <p:tav tm="0">
                                          <p:val>
                                            <p:strVal val="#ppt_x"/>
                                          </p:val>
                                        </p:tav>
                                        <p:tav tm="100000">
                                          <p:val>
                                            <p:strVal val="#ppt_x"/>
                                          </p:val>
                                        </p:tav>
                                      </p:tavLst>
                                    </p:anim>
                                    <p:anim calcmode="lin" valueType="num">
                                      <p:cBhvr>
                                        <p:cTn id="36" dur="500" fill="hold"/>
                                        <p:tgtEl>
                                          <p:spTgt spid="3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0" grpId="3"/>
      <p:bldP build="whole" bldLvl="1" animBg="1" rev="0" advAuto="0" spid="377" grpId="1"/>
      <p:bldP build="whole" bldLvl="1" animBg="1" rev="0" advAuto="0" spid="371" grpId="4"/>
      <p:bldP build="whole" bldLvl="1" animBg="1" rev="0" advAuto="0" spid="378" grpId="2"/>
      <p:bldP build="whole" bldLvl="1" animBg="1" rev="0" advAuto="0" spid="379" grpId="5"/>
      <p:bldP build="whole" bldLvl="1" animBg="1" rev="0" advAuto="0" spid="381" grpId="6"/>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7" name="Shape 387"/>
          <p:cNvSpPr/>
          <p:nvPr/>
        </p:nvSpPr>
        <p:spPr>
          <a:xfrm>
            <a:off x="2339975" y="260350"/>
            <a:ext cx="2950478"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lvl="0">
              <a:defRPr sz="1800"/>
            </a:pPr>
            <a:r>
              <a:rPr sz="2400"/>
              <a:t>Otras especialidades</a:t>
            </a:r>
          </a:p>
        </p:txBody>
      </p:sp>
      <p:grpSp>
        <p:nvGrpSpPr>
          <p:cNvPr id="390" name="Group 390"/>
          <p:cNvGrpSpPr/>
          <p:nvPr/>
        </p:nvGrpSpPr>
        <p:grpSpPr>
          <a:xfrm>
            <a:off x="-66953" y="3738452"/>
            <a:ext cx="2106325" cy="760413"/>
            <a:chOff x="0" y="-165100"/>
            <a:chExt cx="2106323" cy="760412"/>
          </a:xfrm>
        </p:grpSpPr>
        <p:sp>
          <p:nvSpPr>
            <p:cNvPr id="388" name="Shape 388"/>
            <p:cNvSpPr/>
            <p:nvPr/>
          </p:nvSpPr>
          <p:spPr>
            <a:xfrm>
              <a:off x="101600" y="-165100"/>
              <a:ext cx="2004724" cy="7604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89" name="Shape 389"/>
            <p:cNvSpPr/>
            <p:nvPr/>
          </p:nvSpPr>
          <p:spPr>
            <a:xfrm>
              <a:off x="0" y="-36923"/>
              <a:ext cx="2004724" cy="544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lgn="ctr"/>
              <a:r>
                <a:rPr sz="1200"/>
                <a:t>LANZAMIENTO </a:t>
              </a:r>
              <a:endParaRPr sz="1200"/>
            </a:p>
            <a:p>
              <a:pPr lvl="0" algn="ctr"/>
              <a:r>
                <a:rPr sz="1200"/>
                <a:t>MARTILLO</a:t>
              </a:r>
            </a:p>
          </p:txBody>
        </p:sp>
      </p:grpSp>
      <p:grpSp>
        <p:nvGrpSpPr>
          <p:cNvPr id="393" name="Group 393"/>
          <p:cNvGrpSpPr/>
          <p:nvPr/>
        </p:nvGrpSpPr>
        <p:grpSpPr>
          <a:xfrm>
            <a:off x="88900" y="5122862"/>
            <a:ext cx="2071688" cy="785813"/>
            <a:chOff x="-482600" y="0"/>
            <a:chExt cx="2071687" cy="785812"/>
          </a:xfrm>
        </p:grpSpPr>
        <p:sp>
          <p:nvSpPr>
            <p:cNvPr id="391" name="Shape 391"/>
            <p:cNvSpPr/>
            <p:nvPr/>
          </p:nvSpPr>
          <p:spPr>
            <a:xfrm>
              <a:off x="-48260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92" name="Shape 392"/>
            <p:cNvSpPr/>
            <p:nvPr/>
          </p:nvSpPr>
          <p:spPr>
            <a:xfrm>
              <a:off x="-482600" y="171879"/>
              <a:ext cx="2071688" cy="442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r>
                <a:rPr sz="1200"/>
                <a:t>SALTO CON </a:t>
              </a:r>
              <a:endParaRPr sz="1200"/>
            </a:p>
            <a:p>
              <a:pPr lvl="0" algn="ctr"/>
              <a:r>
                <a:rPr sz="1200"/>
                <a:t>PÉRTIGA</a:t>
              </a:r>
            </a:p>
          </p:txBody>
        </p:sp>
      </p:grpSp>
      <p:grpSp>
        <p:nvGrpSpPr>
          <p:cNvPr id="396" name="Group 396"/>
          <p:cNvGrpSpPr/>
          <p:nvPr/>
        </p:nvGrpSpPr>
        <p:grpSpPr>
          <a:xfrm>
            <a:off x="139700" y="2502070"/>
            <a:ext cx="2071688" cy="785814"/>
            <a:chOff x="0" y="0"/>
            <a:chExt cx="2071687" cy="785812"/>
          </a:xfrm>
        </p:grpSpPr>
        <p:sp>
          <p:nvSpPr>
            <p:cNvPr id="394" name="Shape 394"/>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95" name="Shape 395"/>
            <p:cNvSpPr/>
            <p:nvPr/>
          </p:nvSpPr>
          <p:spPr>
            <a:xfrm>
              <a:off x="0" y="171879"/>
              <a:ext cx="2071688" cy="442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r>
                <a:rPr sz="1200"/>
                <a:t>LANZAMIENTO </a:t>
              </a:r>
              <a:endParaRPr sz="1200"/>
            </a:p>
            <a:p>
              <a:pPr lvl="0" algn="ctr"/>
              <a:r>
                <a:rPr sz="1200"/>
                <a:t>JABALINA</a:t>
              </a:r>
            </a:p>
          </p:txBody>
        </p:sp>
      </p:grpSp>
      <p:grpSp>
        <p:nvGrpSpPr>
          <p:cNvPr id="399" name="Group 399"/>
          <p:cNvGrpSpPr/>
          <p:nvPr/>
        </p:nvGrpSpPr>
        <p:grpSpPr>
          <a:xfrm>
            <a:off x="139700" y="1095716"/>
            <a:ext cx="2071688" cy="785813"/>
            <a:chOff x="0" y="0"/>
            <a:chExt cx="2071687" cy="785812"/>
          </a:xfrm>
        </p:grpSpPr>
        <p:sp>
          <p:nvSpPr>
            <p:cNvPr id="397" name="Shape 397"/>
            <p:cNvSpPr/>
            <p:nvPr/>
          </p:nvSpPr>
          <p:spPr>
            <a:xfrm>
              <a:off x="0" y="0"/>
              <a:ext cx="2071688" cy="785813"/>
            </a:xfrm>
            <a:prstGeom prst="rect">
              <a:avLst/>
            </a:prstGeom>
            <a:solidFill>
              <a:srgbClr val="BBE0E3"/>
            </a:solidFill>
            <a:ln w="12700" cap="flat">
              <a:noFill/>
              <a:miter lim="400000"/>
            </a:ln>
            <a:effectLst/>
          </p:spPr>
          <p:txBody>
            <a:bodyPr wrap="square" lIns="0" tIns="0" rIns="0" bIns="0" numCol="1" anchor="ctr">
              <a:noAutofit/>
            </a:bodyPr>
            <a:lstStyle/>
            <a:p>
              <a:pPr lvl="0" algn="ctr"/>
            </a:p>
          </p:txBody>
        </p:sp>
        <p:sp>
          <p:nvSpPr>
            <p:cNvPr id="398" name="Shape 398"/>
            <p:cNvSpPr/>
            <p:nvPr/>
          </p:nvSpPr>
          <p:spPr>
            <a:xfrm>
              <a:off x="0" y="159386"/>
              <a:ext cx="2071688" cy="46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r>
                <a:rPr sz="1300"/>
                <a:t>LANZAMIENTO </a:t>
              </a:r>
              <a:endParaRPr sz="1300"/>
            </a:p>
            <a:p>
              <a:pPr lvl="0" algn="ctr"/>
              <a:r>
                <a:rPr sz="1300"/>
                <a:t>DISCO</a:t>
              </a:r>
            </a:p>
          </p:txBody>
        </p:sp>
      </p:grpSp>
      <p:pic>
        <p:nvPicPr>
          <p:cNvPr id="400" name="logodefinitivo.png" descr="logodefinitivo"/>
          <p:cNvPicPr/>
          <p:nvPr/>
        </p:nvPicPr>
        <p:blipFill>
          <a:blip r:embed="rId2">
            <a:extLst/>
          </a:blip>
          <a:stretch>
            <a:fillRect/>
          </a:stretch>
        </p:blipFill>
        <p:spPr>
          <a:xfrm>
            <a:off x="8358187" y="623728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401" name="pasted-image.pdf"/>
          <p:cNvPicPr/>
          <p:nvPr/>
        </p:nvPicPr>
        <p:blipFill>
          <a:blip r:embed="rId3">
            <a:extLst/>
          </a:blip>
          <a:stretch>
            <a:fillRect/>
          </a:stretch>
        </p:blipFill>
        <p:spPr>
          <a:xfrm>
            <a:off x="3182937" y="842879"/>
            <a:ext cx="5643563" cy="1291487"/>
          </a:xfrm>
          <a:prstGeom prst="rect">
            <a:avLst/>
          </a:prstGeom>
          <a:ln w="12700">
            <a:miter lim="400000"/>
          </a:ln>
        </p:spPr>
      </p:pic>
      <p:pic>
        <p:nvPicPr>
          <p:cNvPr id="402" name="pasted-image.pdf"/>
          <p:cNvPicPr/>
          <p:nvPr/>
        </p:nvPicPr>
        <p:blipFill>
          <a:blip r:embed="rId4">
            <a:extLst/>
          </a:blip>
          <a:stretch>
            <a:fillRect/>
          </a:stretch>
        </p:blipFill>
        <p:spPr>
          <a:xfrm>
            <a:off x="3462294" y="2302091"/>
            <a:ext cx="5643563" cy="1249147"/>
          </a:xfrm>
          <a:prstGeom prst="rect">
            <a:avLst/>
          </a:prstGeom>
          <a:ln w="12700">
            <a:miter lim="400000"/>
          </a:ln>
        </p:spPr>
      </p:pic>
      <p:pic>
        <p:nvPicPr>
          <p:cNvPr id="403" name="pasted-image.pdf"/>
          <p:cNvPicPr/>
          <p:nvPr/>
        </p:nvPicPr>
        <p:blipFill>
          <a:blip r:embed="rId5">
            <a:extLst/>
          </a:blip>
          <a:stretch>
            <a:fillRect/>
          </a:stretch>
        </p:blipFill>
        <p:spPr>
          <a:xfrm>
            <a:off x="1728378" y="3967860"/>
            <a:ext cx="3711980" cy="713678"/>
          </a:xfrm>
          <a:prstGeom prst="rect">
            <a:avLst/>
          </a:prstGeom>
          <a:ln w="12700">
            <a:miter lim="400000"/>
          </a:ln>
        </p:spPr>
      </p:pic>
      <p:pic>
        <p:nvPicPr>
          <p:cNvPr id="404" name="pasted-image.pdf"/>
          <p:cNvPicPr/>
          <p:nvPr/>
        </p:nvPicPr>
        <p:blipFill>
          <a:blip r:embed="rId6">
            <a:extLst/>
          </a:blip>
          <a:stretch>
            <a:fillRect/>
          </a:stretch>
        </p:blipFill>
        <p:spPr>
          <a:xfrm>
            <a:off x="5419837" y="3944492"/>
            <a:ext cx="3711980" cy="760414"/>
          </a:xfrm>
          <a:prstGeom prst="rect">
            <a:avLst/>
          </a:prstGeom>
          <a:ln w="12700">
            <a:miter lim="400000"/>
          </a:ln>
        </p:spPr>
      </p:pic>
      <p:pic>
        <p:nvPicPr>
          <p:cNvPr id="405" name="pasted-image.pdf"/>
          <p:cNvPicPr/>
          <p:nvPr/>
        </p:nvPicPr>
        <p:blipFill>
          <a:blip r:embed="rId7">
            <a:extLst/>
          </a:blip>
          <a:stretch>
            <a:fillRect/>
          </a:stretch>
        </p:blipFill>
        <p:spPr>
          <a:xfrm>
            <a:off x="3063469" y="4832505"/>
            <a:ext cx="4536984" cy="185776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399"/>
                                        </p:tgtEl>
                                        <p:attrNameLst>
                                          <p:attrName>style.visibility</p:attrName>
                                        </p:attrNameLst>
                                      </p:cBhvr>
                                      <p:to>
                                        <p:strVal val="visible"/>
                                      </p:to>
                                    </p:set>
                                    <p:anim calcmode="lin" valueType="num">
                                      <p:cBhvr>
                                        <p:cTn id="7" dur="500" fill="hold"/>
                                        <p:tgtEl>
                                          <p:spTgt spid="399"/>
                                        </p:tgtEl>
                                        <p:attrNameLst>
                                          <p:attrName>ppt_x</p:attrName>
                                        </p:attrNameLst>
                                      </p:cBhvr>
                                      <p:tavLst>
                                        <p:tav tm="0">
                                          <p:val>
                                            <p:strVal val="#ppt_x"/>
                                          </p:val>
                                        </p:tav>
                                        <p:tav tm="100000">
                                          <p:val>
                                            <p:strVal val="#ppt_x"/>
                                          </p:val>
                                        </p:tav>
                                      </p:tavLst>
                                    </p:anim>
                                    <p:anim calcmode="lin" valueType="num">
                                      <p:cBhvr>
                                        <p:cTn id="8" dur="500" fill="hold"/>
                                        <p:tgtEl>
                                          <p:spTgt spid="3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4" presetID="2" grpId="2" fill="hold">
                                  <p:stCondLst>
                                    <p:cond delay="0"/>
                                  </p:stCondLst>
                                  <p:iterate type="el" backwards="0">
                                    <p:tmAbs val="0"/>
                                  </p:iterate>
                                  <p:childTnLst>
                                    <p:set>
                                      <p:cBhvr>
                                        <p:cTn id="12" fill="hold"/>
                                        <p:tgtEl>
                                          <p:spTgt spid="396"/>
                                        </p:tgtEl>
                                        <p:attrNameLst>
                                          <p:attrName>style.visibility</p:attrName>
                                        </p:attrNameLst>
                                      </p:cBhvr>
                                      <p:to>
                                        <p:strVal val="visible"/>
                                      </p:to>
                                    </p:set>
                                    <p:anim calcmode="lin" valueType="num">
                                      <p:cBhvr>
                                        <p:cTn id="13" dur="500" fill="hold"/>
                                        <p:tgtEl>
                                          <p:spTgt spid="396"/>
                                        </p:tgtEl>
                                        <p:attrNameLst>
                                          <p:attrName>ppt_x</p:attrName>
                                        </p:attrNameLst>
                                      </p:cBhvr>
                                      <p:tavLst>
                                        <p:tav tm="0">
                                          <p:val>
                                            <p:strVal val="#ppt_x"/>
                                          </p:val>
                                        </p:tav>
                                        <p:tav tm="100000">
                                          <p:val>
                                            <p:strVal val="#ppt_x"/>
                                          </p:val>
                                        </p:tav>
                                      </p:tavLst>
                                    </p:anim>
                                    <p:anim calcmode="lin" valueType="num">
                                      <p:cBhvr>
                                        <p:cTn id="14" dur="500" fill="hold"/>
                                        <p:tgtEl>
                                          <p:spTgt spid="3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4" presetID="2" grpId="3" fill="hold">
                                  <p:stCondLst>
                                    <p:cond delay="0"/>
                                  </p:stCondLst>
                                  <p:iterate type="el" backwards="0">
                                    <p:tmAbs val="0"/>
                                  </p:iterate>
                                  <p:childTnLst>
                                    <p:set>
                                      <p:cBhvr>
                                        <p:cTn id="18" fill="hold"/>
                                        <p:tgtEl>
                                          <p:spTgt spid="390"/>
                                        </p:tgtEl>
                                        <p:attrNameLst>
                                          <p:attrName>style.visibility</p:attrName>
                                        </p:attrNameLst>
                                      </p:cBhvr>
                                      <p:to>
                                        <p:strVal val="visible"/>
                                      </p:to>
                                    </p:set>
                                    <p:anim calcmode="lin" valueType="num">
                                      <p:cBhvr>
                                        <p:cTn id="19" dur="500" fill="hold"/>
                                        <p:tgtEl>
                                          <p:spTgt spid="390"/>
                                        </p:tgtEl>
                                        <p:attrNameLst>
                                          <p:attrName>ppt_x</p:attrName>
                                        </p:attrNameLst>
                                      </p:cBhvr>
                                      <p:tavLst>
                                        <p:tav tm="0">
                                          <p:val>
                                            <p:strVal val="#ppt_x"/>
                                          </p:val>
                                        </p:tav>
                                        <p:tav tm="100000">
                                          <p:val>
                                            <p:strVal val="#ppt_x"/>
                                          </p:val>
                                        </p:tav>
                                      </p:tavLst>
                                    </p:anim>
                                    <p:anim calcmode="lin" valueType="num">
                                      <p:cBhvr>
                                        <p:cTn id="20" dur="500" fill="hold"/>
                                        <p:tgtEl>
                                          <p:spTgt spid="39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4" presetID="2" grpId="4" fill="hold">
                                  <p:stCondLst>
                                    <p:cond delay="0"/>
                                  </p:stCondLst>
                                  <p:iterate type="el" backwards="0">
                                    <p:tmAbs val="0"/>
                                  </p:iterate>
                                  <p:childTnLst>
                                    <p:set>
                                      <p:cBhvr>
                                        <p:cTn id="24" fill="hold"/>
                                        <p:tgtEl>
                                          <p:spTgt spid="393"/>
                                        </p:tgtEl>
                                        <p:attrNameLst>
                                          <p:attrName>style.visibility</p:attrName>
                                        </p:attrNameLst>
                                      </p:cBhvr>
                                      <p:to>
                                        <p:strVal val="visible"/>
                                      </p:to>
                                    </p:set>
                                    <p:anim calcmode="lin" valueType="num">
                                      <p:cBhvr>
                                        <p:cTn id="25" dur="500" fill="hold"/>
                                        <p:tgtEl>
                                          <p:spTgt spid="393"/>
                                        </p:tgtEl>
                                        <p:attrNameLst>
                                          <p:attrName>ppt_x</p:attrName>
                                        </p:attrNameLst>
                                      </p:cBhvr>
                                      <p:tavLst>
                                        <p:tav tm="0">
                                          <p:val>
                                            <p:strVal val="#ppt_x"/>
                                          </p:val>
                                        </p:tav>
                                        <p:tav tm="100000">
                                          <p:val>
                                            <p:strVal val="#ppt_x"/>
                                          </p:val>
                                        </p:tav>
                                      </p:tavLst>
                                    </p:anim>
                                    <p:anim calcmode="lin" valueType="num">
                                      <p:cBhvr>
                                        <p:cTn id="26" dur="500" fill="hold"/>
                                        <p:tgtEl>
                                          <p:spTgt spid="3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9" grpId="1"/>
      <p:bldP build="whole" bldLvl="1" animBg="1" rev="0" advAuto="0" spid="396" grpId="2"/>
      <p:bldP build="whole" bldLvl="1" animBg="1" rev="0" advAuto="0" spid="393" grpId="4"/>
      <p:bldP build="whole" bldLvl="1" animBg="1" rev="0" advAuto="0" spid="390" grpId="3"/>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7" name="Shape 407"/>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400"/>
            </a:lvl1pPr>
          </a:lstStyle>
          <a:p>
            <a:pPr lvl="0">
              <a:defRPr sz="1800"/>
            </a:pPr>
            <a:r>
              <a:rPr sz="2400"/>
              <a:t>Si has leído el tema, contestarás sin problema a las siguientes cuestiones.</a:t>
            </a:r>
          </a:p>
        </p:txBody>
      </p:sp>
      <p:sp>
        <p:nvSpPr>
          <p:cNvPr id="408" name="Shape 408"/>
          <p:cNvSpPr/>
          <p:nvPr>
            <p:ph type="body" idx="4294967295"/>
          </p:nvPr>
        </p:nvSpPr>
        <p:spPr>
          <a:xfrm rot="21329451">
            <a:off x="457200" y="1600200"/>
            <a:ext cx="8229600" cy="6143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spcBef>
                <a:spcPts val="400"/>
              </a:spcBef>
              <a:buSzTx/>
              <a:buNone/>
              <a:defRPr sz="1800"/>
            </a:lvl1pPr>
          </a:lstStyle>
          <a:p>
            <a:pPr lvl="0"/>
            <a:r>
              <a:t>¿En qué tres habilidades motrices básicas se basan las pruebas de atletismo?</a:t>
            </a:r>
          </a:p>
        </p:txBody>
      </p:sp>
      <p:sp>
        <p:nvSpPr>
          <p:cNvPr id="409" name="Shape 409"/>
          <p:cNvSpPr/>
          <p:nvPr/>
        </p:nvSpPr>
        <p:spPr>
          <a:xfrm rot="20844450">
            <a:off x="2771816" y="2338733"/>
            <a:ext cx="5940426"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¿Cuáles son las carreras que se realizan por “calles” y cuáles son las que se realizan por “calles libres”?</a:t>
            </a:r>
          </a:p>
        </p:txBody>
      </p:sp>
      <p:sp>
        <p:nvSpPr>
          <p:cNvPr id="410" name="Shape 410"/>
          <p:cNvSpPr/>
          <p:nvPr/>
        </p:nvSpPr>
        <p:spPr>
          <a:xfrm rot="20396199">
            <a:off x="79252" y="2448508"/>
            <a:ext cx="6429376"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¿Cuáles son las fases de un salto de longitud?. </a:t>
            </a:r>
          </a:p>
        </p:txBody>
      </p:sp>
      <p:sp>
        <p:nvSpPr>
          <p:cNvPr id="411" name="Shape 411"/>
          <p:cNvSpPr/>
          <p:nvPr/>
        </p:nvSpPr>
        <p:spPr>
          <a:xfrm>
            <a:off x="2643187" y="3640137"/>
            <a:ext cx="6249988"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El saltador de altura que corre por la derecha ¿con qué pierna realizará la batida?</a:t>
            </a:r>
          </a:p>
        </p:txBody>
      </p:sp>
      <p:sp>
        <p:nvSpPr>
          <p:cNvPr id="412" name="Shape 412"/>
          <p:cNvSpPr/>
          <p:nvPr/>
        </p:nvSpPr>
        <p:spPr>
          <a:xfrm rot="21226681">
            <a:off x="1535141" y="4641934"/>
            <a:ext cx="7286626" cy="6173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¿Serías capaz de juntarte con tres compañeros de la clase para realizar un cambio de relevo mediante  la técnica arriba-abajo.?</a:t>
            </a:r>
          </a:p>
        </p:txBody>
      </p:sp>
      <p:sp>
        <p:nvSpPr>
          <p:cNvPr id="413" name="Shape 413"/>
          <p:cNvSpPr/>
          <p:nvPr/>
        </p:nvSpPr>
        <p:spPr>
          <a:xfrm>
            <a:off x="571500" y="5786437"/>
            <a:ext cx="7858125"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Si observas a un atleta realizar un salto de altura ¿sabes distinguir las cuatro fases?</a:t>
            </a:r>
          </a:p>
        </p:txBody>
      </p:sp>
      <p:pic>
        <p:nvPicPr>
          <p:cNvPr id="414"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415" name="pasted-image.pdf"/>
          <p:cNvPicPr/>
          <p:nvPr/>
        </p:nvPicPr>
        <p:blipFill>
          <a:blip r:embed="rId3">
            <a:alphaModFix amt="33347"/>
            <a:extLst/>
          </a:blip>
          <a:stretch>
            <a:fillRect/>
          </a:stretch>
        </p:blipFill>
        <p:spPr>
          <a:xfrm>
            <a:off x="2059028" y="1423342"/>
            <a:ext cx="4362308" cy="401131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4" presetID="2" grpId="1" fill="hold">
                                  <p:stCondLst>
                                    <p:cond delay="0"/>
                                  </p:stCondLst>
                                  <p:iterate type="el" backwards="0">
                                    <p:tmAbs val="0"/>
                                  </p:iterate>
                                  <p:childTnLst>
                                    <p:set>
                                      <p:cBhvr>
                                        <p:cTn id="6" fill="hold"/>
                                        <p:tgtEl>
                                          <p:spTgt spid="408">
                                            <p:bg/>
                                          </p:spTgt>
                                        </p:tgtEl>
                                        <p:attrNameLst>
                                          <p:attrName>style.visibility</p:attrName>
                                        </p:attrNameLst>
                                      </p:cBhvr>
                                      <p:to>
                                        <p:strVal val="visible"/>
                                      </p:to>
                                    </p:set>
                                    <p:anim calcmode="lin" valueType="num">
                                      <p:cBhvr>
                                        <p:cTn id="7" dur="500" fill="hold"/>
                                        <p:tgtEl>
                                          <p:spTgt spid="408">
                                            <p:bg/>
                                          </p:spTgt>
                                        </p:tgtEl>
                                        <p:attrNameLst>
                                          <p:attrName>ppt_x</p:attrName>
                                        </p:attrNameLst>
                                      </p:cBhvr>
                                      <p:tavLst>
                                        <p:tav tm="0">
                                          <p:val>
                                            <p:strVal val="#ppt_x"/>
                                          </p:val>
                                        </p:tav>
                                        <p:tav tm="100000">
                                          <p:val>
                                            <p:strVal val="#ppt_x"/>
                                          </p:val>
                                        </p:tav>
                                      </p:tavLst>
                                    </p:anim>
                                    <p:anim calcmode="lin" valueType="num">
                                      <p:cBhvr>
                                        <p:cTn id="8" dur="500" fill="hold"/>
                                        <p:tgtEl>
                                          <p:spTgt spid="408">
                                            <p:bg/>
                                          </p:spTgt>
                                        </p:tgtEl>
                                        <p:attrNameLst>
                                          <p:attrName>ppt_y</p:attrName>
                                        </p:attrNameLst>
                                      </p:cBhvr>
                                      <p:tavLst>
                                        <p:tav tm="0">
                                          <p:val>
                                            <p:strVal val="1+#ppt_h/2"/>
                                          </p:val>
                                        </p:tav>
                                        <p:tav tm="100000">
                                          <p:val>
                                            <p:strVal val="#ppt_y"/>
                                          </p:val>
                                        </p:tav>
                                      </p:tavLst>
                                    </p:anim>
                                  </p:childTnLst>
                                </p:cTn>
                              </p:par>
                              <p:par>
                                <p:cTn id="9" presetClass="entr" presetSubtype="4" presetID="2" grpId="1" fill="hold">
                                  <p:stCondLst>
                                    <p:cond delay="0"/>
                                  </p:stCondLst>
                                  <p:iterate type="el" backwards="0">
                                    <p:tmAbs val="0"/>
                                  </p:iterate>
                                  <p:childTnLst>
                                    <p:set>
                                      <p:cBhvr>
                                        <p:cTn id="10" fill="hold"/>
                                        <p:tgtEl>
                                          <p:spTgt spid="408">
                                            <p:txEl>
                                              <p:pRg st="0" end="0"/>
                                            </p:txEl>
                                          </p:spTgt>
                                        </p:tgtEl>
                                        <p:attrNameLst>
                                          <p:attrName>style.visibility</p:attrName>
                                        </p:attrNameLst>
                                      </p:cBhvr>
                                      <p:to>
                                        <p:strVal val="visible"/>
                                      </p:to>
                                    </p:set>
                                    <p:anim calcmode="lin" valueType="num">
                                      <p:cBhvr>
                                        <p:cTn id="11" dur="500" fill="hold"/>
                                        <p:tgtEl>
                                          <p:spTgt spid="40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4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4" presetID="2" grpId="2" fill="hold">
                                  <p:stCondLst>
                                    <p:cond delay="0"/>
                                  </p:stCondLst>
                                  <p:iterate type="el" backwards="0">
                                    <p:tmAbs val="0"/>
                                  </p:iterate>
                                  <p:childTnLst>
                                    <p:set>
                                      <p:cBhvr>
                                        <p:cTn id="16" fill="hold"/>
                                        <p:tgtEl>
                                          <p:spTgt spid="409"/>
                                        </p:tgtEl>
                                        <p:attrNameLst>
                                          <p:attrName>style.visibility</p:attrName>
                                        </p:attrNameLst>
                                      </p:cBhvr>
                                      <p:to>
                                        <p:strVal val="visible"/>
                                      </p:to>
                                    </p:set>
                                    <p:anim calcmode="lin" valueType="num">
                                      <p:cBhvr>
                                        <p:cTn id="17" dur="500" fill="hold"/>
                                        <p:tgtEl>
                                          <p:spTgt spid="409"/>
                                        </p:tgtEl>
                                        <p:attrNameLst>
                                          <p:attrName>ppt_x</p:attrName>
                                        </p:attrNameLst>
                                      </p:cBhvr>
                                      <p:tavLst>
                                        <p:tav tm="0">
                                          <p:val>
                                            <p:strVal val="#ppt_x"/>
                                          </p:val>
                                        </p:tav>
                                        <p:tav tm="100000">
                                          <p:val>
                                            <p:strVal val="#ppt_x"/>
                                          </p:val>
                                        </p:tav>
                                      </p:tavLst>
                                    </p:anim>
                                    <p:anim calcmode="lin" valueType="num">
                                      <p:cBhvr>
                                        <p:cTn id="18" dur="500" fill="hold"/>
                                        <p:tgtEl>
                                          <p:spTgt spid="40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4" presetID="2" grpId="3" fill="hold">
                                  <p:stCondLst>
                                    <p:cond delay="0"/>
                                  </p:stCondLst>
                                  <p:iterate type="el" backwards="0">
                                    <p:tmAbs val="0"/>
                                  </p:iterate>
                                  <p:childTnLst>
                                    <p:set>
                                      <p:cBhvr>
                                        <p:cTn id="22" fill="hold"/>
                                        <p:tgtEl>
                                          <p:spTgt spid="410"/>
                                        </p:tgtEl>
                                        <p:attrNameLst>
                                          <p:attrName>style.visibility</p:attrName>
                                        </p:attrNameLst>
                                      </p:cBhvr>
                                      <p:to>
                                        <p:strVal val="visible"/>
                                      </p:to>
                                    </p:set>
                                    <p:anim calcmode="lin" valueType="num">
                                      <p:cBhvr>
                                        <p:cTn id="23" dur="500" fill="hold"/>
                                        <p:tgtEl>
                                          <p:spTgt spid="410"/>
                                        </p:tgtEl>
                                        <p:attrNameLst>
                                          <p:attrName>ppt_x</p:attrName>
                                        </p:attrNameLst>
                                      </p:cBhvr>
                                      <p:tavLst>
                                        <p:tav tm="0">
                                          <p:val>
                                            <p:strVal val="#ppt_x"/>
                                          </p:val>
                                        </p:tav>
                                        <p:tav tm="100000">
                                          <p:val>
                                            <p:strVal val="#ppt_x"/>
                                          </p:val>
                                        </p:tav>
                                      </p:tavLst>
                                    </p:anim>
                                    <p:anim calcmode="lin" valueType="num">
                                      <p:cBhvr>
                                        <p:cTn id="24" dur="500" fill="hold"/>
                                        <p:tgtEl>
                                          <p:spTgt spid="4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4" presetID="2" grpId="4" fill="hold">
                                  <p:stCondLst>
                                    <p:cond delay="0"/>
                                  </p:stCondLst>
                                  <p:iterate type="el" backwards="0">
                                    <p:tmAbs val="0"/>
                                  </p:iterate>
                                  <p:childTnLst>
                                    <p:set>
                                      <p:cBhvr>
                                        <p:cTn id="28" fill="hold"/>
                                        <p:tgtEl>
                                          <p:spTgt spid="411"/>
                                        </p:tgtEl>
                                        <p:attrNameLst>
                                          <p:attrName>style.visibility</p:attrName>
                                        </p:attrNameLst>
                                      </p:cBhvr>
                                      <p:to>
                                        <p:strVal val="visible"/>
                                      </p:to>
                                    </p:set>
                                    <p:anim calcmode="lin" valueType="num">
                                      <p:cBhvr>
                                        <p:cTn id="29" dur="500" fill="hold"/>
                                        <p:tgtEl>
                                          <p:spTgt spid="411"/>
                                        </p:tgtEl>
                                        <p:attrNameLst>
                                          <p:attrName>ppt_x</p:attrName>
                                        </p:attrNameLst>
                                      </p:cBhvr>
                                      <p:tavLst>
                                        <p:tav tm="0">
                                          <p:val>
                                            <p:strVal val="#ppt_x"/>
                                          </p:val>
                                        </p:tav>
                                        <p:tav tm="100000">
                                          <p:val>
                                            <p:strVal val="#ppt_x"/>
                                          </p:val>
                                        </p:tav>
                                      </p:tavLst>
                                    </p:anim>
                                    <p:anim calcmode="lin" valueType="num">
                                      <p:cBhvr>
                                        <p:cTn id="30" dur="500" fill="hold"/>
                                        <p:tgtEl>
                                          <p:spTgt spid="4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4" presetID="2" grpId="5" fill="hold">
                                  <p:stCondLst>
                                    <p:cond delay="0"/>
                                  </p:stCondLst>
                                  <p:iterate type="el" backwards="0">
                                    <p:tmAbs val="0"/>
                                  </p:iterate>
                                  <p:childTnLst>
                                    <p:set>
                                      <p:cBhvr>
                                        <p:cTn id="34" fill="hold"/>
                                        <p:tgtEl>
                                          <p:spTgt spid="412"/>
                                        </p:tgtEl>
                                        <p:attrNameLst>
                                          <p:attrName>style.visibility</p:attrName>
                                        </p:attrNameLst>
                                      </p:cBhvr>
                                      <p:to>
                                        <p:strVal val="visible"/>
                                      </p:to>
                                    </p:set>
                                    <p:anim calcmode="lin" valueType="num">
                                      <p:cBhvr>
                                        <p:cTn id="35" dur="500" fill="hold"/>
                                        <p:tgtEl>
                                          <p:spTgt spid="412"/>
                                        </p:tgtEl>
                                        <p:attrNameLst>
                                          <p:attrName>ppt_x</p:attrName>
                                        </p:attrNameLst>
                                      </p:cBhvr>
                                      <p:tavLst>
                                        <p:tav tm="0">
                                          <p:val>
                                            <p:strVal val="#ppt_x"/>
                                          </p:val>
                                        </p:tav>
                                        <p:tav tm="100000">
                                          <p:val>
                                            <p:strVal val="#ppt_x"/>
                                          </p:val>
                                        </p:tav>
                                      </p:tavLst>
                                    </p:anim>
                                    <p:anim calcmode="lin" valueType="num">
                                      <p:cBhvr>
                                        <p:cTn id="36" dur="500" fill="hold"/>
                                        <p:tgtEl>
                                          <p:spTgt spid="4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4" presetID="2" grpId="6" fill="hold">
                                  <p:stCondLst>
                                    <p:cond delay="0"/>
                                  </p:stCondLst>
                                  <p:iterate type="el" backwards="0">
                                    <p:tmAbs val="0"/>
                                  </p:iterate>
                                  <p:childTnLst>
                                    <p:set>
                                      <p:cBhvr>
                                        <p:cTn id="40" fill="hold"/>
                                        <p:tgtEl>
                                          <p:spTgt spid="413"/>
                                        </p:tgtEl>
                                        <p:attrNameLst>
                                          <p:attrName>style.visibility</p:attrName>
                                        </p:attrNameLst>
                                      </p:cBhvr>
                                      <p:to>
                                        <p:strVal val="visible"/>
                                      </p:to>
                                    </p:set>
                                    <p:anim calcmode="lin" valueType="num">
                                      <p:cBhvr>
                                        <p:cTn id="41" dur="500" fill="hold"/>
                                        <p:tgtEl>
                                          <p:spTgt spid="413"/>
                                        </p:tgtEl>
                                        <p:attrNameLst>
                                          <p:attrName>ppt_x</p:attrName>
                                        </p:attrNameLst>
                                      </p:cBhvr>
                                      <p:tavLst>
                                        <p:tav tm="0">
                                          <p:val>
                                            <p:strVal val="#ppt_x"/>
                                          </p:val>
                                        </p:tav>
                                        <p:tav tm="100000">
                                          <p:val>
                                            <p:strVal val="#ppt_x"/>
                                          </p:val>
                                        </p:tav>
                                      </p:tavLst>
                                    </p:anim>
                                    <p:anim calcmode="lin" valueType="num">
                                      <p:cBhvr>
                                        <p:cTn id="42" dur="500" fill="hold"/>
                                        <p:tgtEl>
                                          <p:spTgt spid="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0" grpId="3"/>
      <p:bldP build="p" bldLvl="1" animBg="1" rev="0" advAuto="0" spid="408" grpId="1"/>
      <p:bldP build="whole" bldLvl="1" animBg="1" rev="0" advAuto="0" spid="409" grpId="2"/>
      <p:bldP build="whole" bldLvl="1" animBg="1" rev="0" advAuto="0" spid="411" grpId="4"/>
      <p:bldP build="whole" bldLvl="1" animBg="1" rev="0" advAuto="0" spid="413" grpId="6"/>
      <p:bldP build="whole" bldLvl="1" animBg="1" rev="0" advAuto="0" spid="412" grpId="5"/>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lvl1pPr>
          </a:lstStyle>
          <a:p>
            <a:pPr lvl="0">
              <a:defRPr sz="1800"/>
            </a:pPr>
            <a:r>
              <a:rPr sz="3600"/>
              <a:t>Objetivos</a:t>
            </a:r>
          </a:p>
        </p:txBody>
      </p:sp>
      <p:sp>
        <p:nvSpPr>
          <p:cNvPr id="21" name="Shape 21"/>
          <p:cNvSpPr/>
          <p:nvPr>
            <p:ph type="body" idx="4294967295"/>
          </p:nvPr>
        </p:nvSpPr>
        <p:spPr>
          <a:xfrm>
            <a:off x="395287" y="1196975"/>
            <a:ext cx="8229601" cy="2692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lgn="just">
              <a:spcBef>
                <a:spcPts val="500"/>
              </a:spcBef>
              <a:buChar char="•"/>
              <a:defRPr sz="1800"/>
            </a:pPr>
            <a:r>
              <a:rPr sz="2400"/>
              <a:t>Conocer el atletismo como deporte reglado atendiendo a las distintas modalidades que lo componen y a sus aspectos reglamentarios.</a:t>
            </a:r>
            <a:endParaRPr sz="2400"/>
          </a:p>
          <a:p>
            <a:pPr lvl="0" marL="257175" indent="-257175" algn="just">
              <a:spcBef>
                <a:spcPts val="500"/>
              </a:spcBef>
              <a:buChar char="•"/>
              <a:defRPr sz="1800"/>
            </a:pPr>
            <a:r>
              <a:rPr sz="2400"/>
              <a:t>Comprender las posibilidades de aplicar los diferentes movimientos atléticos, teniendo en cuenta las características personales y participando en el aprendizaje de otros compañeros de clase.</a:t>
            </a:r>
          </a:p>
        </p:txBody>
      </p:sp>
      <p:pic>
        <p:nvPicPr>
          <p:cNvPr id="22" name="atlet 16 copia.jpg"/>
          <p:cNvPicPr/>
          <p:nvPr/>
        </p:nvPicPr>
        <p:blipFill>
          <a:blip r:embed="rId2">
            <a:extLst/>
          </a:blip>
          <a:stretch>
            <a:fillRect/>
          </a:stretch>
        </p:blipFill>
        <p:spPr>
          <a:xfrm>
            <a:off x="2754758" y="3984141"/>
            <a:ext cx="2589549" cy="2442010"/>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25" name="Shape 25"/>
          <p:cNvSpPr/>
          <p:nvPr/>
        </p:nvSpPr>
        <p:spPr>
          <a:xfrm>
            <a:off x="500062" y="357187"/>
            <a:ext cx="655320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ORÍGENES</a:t>
            </a:r>
          </a:p>
        </p:txBody>
      </p:sp>
      <p:sp>
        <p:nvSpPr>
          <p:cNvPr id="26" name="Shape 26"/>
          <p:cNvSpPr/>
          <p:nvPr/>
        </p:nvSpPr>
        <p:spPr>
          <a:xfrm>
            <a:off x="323850" y="1196975"/>
            <a:ext cx="3743325" cy="48845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just"/>
            <a:r>
              <a:t>El atletismo consiste en la práctica reglada de las habilidades básicas y naturales del hombre: correr, saltar y lanzar. Por ello podemos decir que siempre ha existido, primero como modo de supervivencia y después, a través de los años y una vez establecidas las reglas, como deporte.</a:t>
            </a:r>
          </a:p>
          <a:p>
            <a:pPr lvl="0" algn="just"/>
            <a:r>
              <a:t>Los primeros datos que hacen referencia a actividades atléticas las hallamos en la Mitología Griega cuando Hércules propone una carrera a pie a sus cuatro hermanos y cuyo vencedor recibiría una rama de olivo (una de las versiones del nacimiento de las Olimpiadas).</a:t>
            </a:r>
          </a:p>
        </p:txBody>
      </p:sp>
      <p:pic>
        <p:nvPicPr>
          <p:cNvPr id="27" name="atletismo 3333.jpg"/>
          <p:cNvPicPr/>
          <p:nvPr/>
        </p:nvPicPr>
        <p:blipFill>
          <a:blip r:embed="rId3">
            <a:extLst/>
          </a:blip>
          <a:stretch>
            <a:fillRect/>
          </a:stretch>
        </p:blipFill>
        <p:spPr>
          <a:xfrm>
            <a:off x="5187503" y="2041018"/>
            <a:ext cx="2310786" cy="3196476"/>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30" name="Shape 30"/>
          <p:cNvSpPr/>
          <p:nvPr/>
        </p:nvSpPr>
        <p:spPr>
          <a:xfrm>
            <a:off x="500062" y="357187"/>
            <a:ext cx="655320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ORÍGENES</a:t>
            </a:r>
          </a:p>
        </p:txBody>
      </p:sp>
      <p:sp>
        <p:nvSpPr>
          <p:cNvPr id="31" name="Shape 31"/>
          <p:cNvSpPr/>
          <p:nvPr/>
        </p:nvSpPr>
        <p:spPr>
          <a:xfrm>
            <a:off x="468312" y="1052512"/>
            <a:ext cx="4895851" cy="46178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just"/>
            <a:r>
              <a:t>El </a:t>
            </a:r>
            <a:r>
              <a:rPr i="1"/>
              <a:t>Libro de Leinster</a:t>
            </a:r>
            <a:r>
              <a:t> de 1160 nos habla de los Tailtin Games, un condado de Irlanda, en el que se realizaban competiciones de fuerza básicamente lanzamientos y saltos, pudiendo ser éstas la base de este atletismo. </a:t>
            </a:r>
          </a:p>
          <a:p>
            <a:pPr lvl="0" algn="just"/>
            <a:r>
              <a:t>En 1855 nace en Cambridge (Inglaterra) el primer club atlético en el Saint John´s Collage y se empezaron a formar los distintos clubes hasta que en 1866 se unieron en un organismo central denominado Amateur Athletic club, organizador de las primeras pruebas oficiales y en las que encontramos carreras de cross, 100 yardas, pruebas de lanzamientos y saltos.</a:t>
            </a:r>
          </a:p>
          <a:p>
            <a:pPr lvl="0" algn="just"/>
            <a:r>
              <a:t>Años más tarde el francés Pierre de Fredi, barón de Coubertin, empezó a restablecer los Juegos Olímpicos donde la base primordial fue el atletismo. Luchador irlandés de 1909 </a:t>
            </a:r>
          </a:p>
        </p:txBody>
      </p:sp>
      <p:pic>
        <p:nvPicPr>
          <p:cNvPr id="32" name="Sin título-3_522x480.jpg"/>
          <p:cNvPicPr/>
          <p:nvPr/>
        </p:nvPicPr>
        <p:blipFill>
          <a:blip r:embed="rId3">
            <a:extLst/>
          </a:blip>
          <a:stretch>
            <a:fillRect/>
          </a:stretch>
        </p:blipFill>
        <p:spPr>
          <a:xfrm>
            <a:off x="5790753" y="1897204"/>
            <a:ext cx="3184719" cy="2928478"/>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 name="Shape 34"/>
          <p:cNvSpPr/>
          <p:nvPr/>
        </p:nvSpPr>
        <p:spPr>
          <a:xfrm>
            <a:off x="428625" y="3380669"/>
            <a:ext cx="4714875" cy="6173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p>
          <a:p>
            <a:pPr lvl="0" algn="just"/>
            <a:r>
              <a:t>	</a:t>
            </a:r>
          </a:p>
        </p:txBody>
      </p:sp>
      <p:sp>
        <p:nvSpPr>
          <p:cNvPr id="35" name="Shape 35"/>
          <p:cNvSpPr/>
          <p:nvPr/>
        </p:nvSpPr>
        <p:spPr>
          <a:xfrm>
            <a:off x="500062" y="357187"/>
            <a:ext cx="6592888"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lvl="0">
              <a:defRPr sz="1800"/>
            </a:pPr>
            <a:r>
              <a:rPr sz="2400"/>
              <a:t>MODALIDADES</a:t>
            </a:r>
          </a:p>
        </p:txBody>
      </p:sp>
      <p:pic>
        <p:nvPicPr>
          <p:cNvPr id="36"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37" name="Shape 37"/>
          <p:cNvSpPr/>
          <p:nvPr/>
        </p:nvSpPr>
        <p:spPr>
          <a:xfrm>
            <a:off x="395287" y="1196975"/>
            <a:ext cx="3816351" cy="50954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 </a:t>
            </a:r>
            <a:r>
              <a:rPr>
                <a:latin typeface="Arial Bold"/>
                <a:ea typeface="Arial Bold"/>
                <a:cs typeface="Arial Bold"/>
                <a:sym typeface="Arial Bold"/>
              </a:rPr>
              <a:t>CARRERAS</a:t>
            </a:r>
            <a:r>
              <a:t>:</a:t>
            </a:r>
          </a:p>
          <a:p>
            <a:pPr lvl="0">
              <a:lnSpc>
                <a:spcPct val="130000"/>
              </a:lnSpc>
            </a:pPr>
            <a:r>
              <a:t>- Velocidad: Pruebas de 100, 200 y 400 metros.</a:t>
            </a:r>
          </a:p>
          <a:p>
            <a:pPr lvl="0">
              <a:lnSpc>
                <a:spcPct val="130000"/>
              </a:lnSpc>
            </a:pPr>
            <a:r>
              <a:t>- Medio fondo: 800 y 1.500 metros.</a:t>
            </a:r>
          </a:p>
          <a:p>
            <a:pPr lvl="0">
              <a:lnSpc>
                <a:spcPct val="130000"/>
              </a:lnSpc>
            </a:pPr>
            <a:r>
              <a:t>- Fondo: 5.000, 10.000 metros y maratón.</a:t>
            </a:r>
          </a:p>
          <a:p>
            <a:pPr lvl="0">
              <a:lnSpc>
                <a:spcPct val="130000"/>
              </a:lnSpc>
            </a:pPr>
            <a:r>
              <a:t>- Carrera de vallas: 110 metros (masculino), 100 metros (femenino) y 400 metros (ambas categorías)</a:t>
            </a:r>
          </a:p>
          <a:p>
            <a:pPr lvl="0">
              <a:lnSpc>
                <a:spcPct val="130000"/>
              </a:lnSpc>
            </a:pPr>
            <a:r>
              <a:t>- Carrera de obstáculos: 3.000 metros.</a:t>
            </a:r>
          </a:p>
          <a:p>
            <a:pPr lvl="0">
              <a:lnSpc>
                <a:spcPct val="130000"/>
              </a:lnSpc>
            </a:pPr>
            <a:r>
              <a:t>- Carrera de relevos: 4 x 100 y 4 x 400 metros.</a:t>
            </a:r>
          </a:p>
          <a:p>
            <a:pPr lvl="0">
              <a:lnSpc>
                <a:spcPct val="130000"/>
              </a:lnSpc>
            </a:pPr>
            <a:r>
              <a:t>- Marcha: 10, 20 y 50 Km.</a:t>
            </a:r>
          </a:p>
        </p:txBody>
      </p:sp>
      <p:sp>
        <p:nvSpPr>
          <p:cNvPr id="38" name="Shape 38"/>
          <p:cNvSpPr/>
          <p:nvPr/>
        </p:nvSpPr>
        <p:spPr>
          <a:xfrm>
            <a:off x="4716462" y="1268412"/>
            <a:ext cx="3816351" cy="509542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130000"/>
              </a:lnSpc>
            </a:pPr>
            <a:r>
              <a:rPr>
                <a:latin typeface="Arial Bold"/>
                <a:ea typeface="Arial Bold"/>
                <a:cs typeface="Arial Bold"/>
                <a:sym typeface="Arial Bold"/>
              </a:rPr>
              <a:t>SALTOS Y LANZAMIENTOS</a:t>
            </a:r>
            <a:r>
              <a:t>:</a:t>
            </a:r>
          </a:p>
          <a:p>
            <a:pPr lvl="0">
              <a:lnSpc>
                <a:spcPct val="130000"/>
              </a:lnSpc>
            </a:pPr>
            <a:r>
              <a:t>A los </a:t>
            </a:r>
            <a:r>
              <a:rPr>
                <a:latin typeface="Arial Bold"/>
                <a:ea typeface="Arial Bold"/>
                <a:cs typeface="Arial Bold"/>
                <a:sym typeface="Arial Bold"/>
              </a:rPr>
              <a:t>SALTOS </a:t>
            </a:r>
            <a:r>
              <a:t>pertenecen las siguientes especialidades: </a:t>
            </a:r>
          </a:p>
          <a:p>
            <a:pPr lvl="0">
              <a:lnSpc>
                <a:spcPct val="130000"/>
              </a:lnSpc>
            </a:pPr>
            <a:r>
              <a:t>	- Longitud. </a:t>
            </a:r>
          </a:p>
          <a:p>
            <a:pPr lvl="0">
              <a:lnSpc>
                <a:spcPct val="130000"/>
              </a:lnSpc>
            </a:pPr>
            <a:r>
              <a:t>	- Triple salto. </a:t>
            </a:r>
          </a:p>
          <a:p>
            <a:pPr lvl="0">
              <a:lnSpc>
                <a:spcPct val="130000"/>
              </a:lnSpc>
            </a:pPr>
            <a:r>
              <a:t>	- Salto de altura. </a:t>
            </a:r>
          </a:p>
          <a:p>
            <a:pPr lvl="0">
              <a:lnSpc>
                <a:spcPct val="130000"/>
              </a:lnSpc>
            </a:pPr>
            <a:r>
              <a:t>	- Salto de pértiga. </a:t>
            </a:r>
          </a:p>
          <a:p>
            <a:pPr lvl="0">
              <a:lnSpc>
                <a:spcPct val="130000"/>
              </a:lnSpc>
            </a:pPr>
            <a:r>
              <a:t>A su vez, los </a:t>
            </a:r>
            <a:r>
              <a:rPr>
                <a:latin typeface="Arial Bold"/>
                <a:ea typeface="Arial Bold"/>
                <a:cs typeface="Arial Bold"/>
                <a:sym typeface="Arial Bold"/>
              </a:rPr>
              <a:t>LANZAMIENTOS</a:t>
            </a:r>
            <a:r>
              <a:t> se dividen en: </a:t>
            </a:r>
          </a:p>
          <a:p>
            <a:pPr lvl="0">
              <a:lnSpc>
                <a:spcPct val="130000"/>
              </a:lnSpc>
            </a:pPr>
            <a:r>
              <a:t>	- Lanzamiento de peso. </a:t>
            </a:r>
          </a:p>
          <a:p>
            <a:pPr lvl="0">
              <a:lnSpc>
                <a:spcPct val="130000"/>
              </a:lnSpc>
            </a:pPr>
            <a:r>
              <a:t>	- Lanzamiento de disco. </a:t>
            </a:r>
          </a:p>
          <a:p>
            <a:pPr lvl="0">
              <a:lnSpc>
                <a:spcPct val="130000"/>
              </a:lnSpc>
            </a:pPr>
            <a:r>
              <a:t>	- Lanzamiento de martillo. </a:t>
            </a:r>
          </a:p>
          <a:p>
            <a:pPr lvl="0">
              <a:lnSpc>
                <a:spcPct val="130000"/>
              </a:lnSpc>
            </a:pPr>
            <a:r>
              <a:t>	- Lanzamiento de jabalina. </a:t>
            </a:r>
          </a:p>
          <a:p>
            <a:pPr lvl="0"/>
          </a:p>
        </p:txBody>
      </p:sp>
      <p:pic>
        <p:nvPicPr>
          <p:cNvPr id="39" name="atlet 13.jpg"/>
          <p:cNvPicPr/>
          <p:nvPr/>
        </p:nvPicPr>
        <p:blipFill>
          <a:blip r:embed="rId3">
            <a:alphaModFix amt="30602"/>
            <a:extLst/>
          </a:blip>
          <a:stretch>
            <a:fillRect/>
          </a:stretch>
        </p:blipFill>
        <p:spPr>
          <a:xfrm>
            <a:off x="508297" y="696687"/>
            <a:ext cx="7607301" cy="60960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37">
                                            <p:bg/>
                                          </p:spTgt>
                                        </p:tgtEl>
                                        <p:attrNameLst>
                                          <p:attrName>style.visibility</p:attrName>
                                        </p:attrNameLst>
                                      </p:cBhvr>
                                      <p:to>
                                        <p:strVal val="visible"/>
                                      </p:to>
                                    </p:set>
                                    <p:animEffect filter="blinds(horizontal)" transition="in">
                                      <p:cBhvr>
                                        <p:cTn id="7" dur="500"/>
                                        <p:tgtEl>
                                          <p:spTgt spid="37">
                                            <p:bg/>
                                          </p:spTgt>
                                        </p:tgtEl>
                                      </p:cBhvr>
                                    </p:animEffect>
                                  </p:childTnLst>
                                </p:cTn>
                              </p:par>
                              <p:par>
                                <p:cTn id="8" presetClass="entr" presetSubtype="10" presetID="3" grpId="1" fill="hold">
                                  <p:stCondLst>
                                    <p:cond delay="0"/>
                                  </p:stCondLst>
                                  <p:iterate type="el" backwards="0">
                                    <p:tmAbs val="0"/>
                                  </p:iterate>
                                  <p:childTnLst>
                                    <p:set>
                                      <p:cBhvr>
                                        <p:cTn id="9" fill="hold"/>
                                        <p:tgtEl>
                                          <p:spTgt spid="37">
                                            <p:txEl>
                                              <p:pRg st="0" end="0"/>
                                            </p:txEl>
                                          </p:spTgt>
                                        </p:tgtEl>
                                        <p:attrNameLst>
                                          <p:attrName>style.visibility</p:attrName>
                                        </p:attrNameLst>
                                      </p:cBhvr>
                                      <p:to>
                                        <p:strVal val="visible"/>
                                      </p:to>
                                    </p:set>
                                    <p:animEffect filter="blinds(horizontal)" transition="in">
                                      <p:cBhvr>
                                        <p:cTn id="10" dur="500"/>
                                        <p:tgtEl>
                                          <p:spTgt spid="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10" presetID="3" grpId="1" fill="hold">
                                  <p:stCondLst>
                                    <p:cond delay="0"/>
                                  </p:stCondLst>
                                  <p:iterate type="el" backwards="0">
                                    <p:tmAbs val="0"/>
                                  </p:iterate>
                                  <p:childTnLst>
                                    <p:set>
                                      <p:cBhvr>
                                        <p:cTn id="14" fill="hold"/>
                                        <p:tgtEl>
                                          <p:spTgt spid="37">
                                            <p:txEl>
                                              <p:pRg st="1" end="1"/>
                                            </p:txEl>
                                          </p:spTgt>
                                        </p:tgtEl>
                                        <p:attrNameLst>
                                          <p:attrName>style.visibility</p:attrName>
                                        </p:attrNameLst>
                                      </p:cBhvr>
                                      <p:to>
                                        <p:strVal val="visible"/>
                                      </p:to>
                                    </p:set>
                                    <p:animEffect filter="blinds(horizontal)" transition="in">
                                      <p:cBhvr>
                                        <p:cTn id="15" dur="500"/>
                                        <p:tgtEl>
                                          <p:spTgt spid="37">
                                            <p:txEl>
                                              <p:pRg st="1" end="1"/>
                                            </p:txEl>
                                          </p:spTgt>
                                        </p:tgtEl>
                                      </p:cBhvr>
                                    </p:animEffect>
                                  </p:childTnLst>
                                </p:cTn>
                              </p:par>
                            </p:childTnLst>
                          </p:cTn>
                        </p:par>
                        <p:par>
                          <p:cTn id="16" fill="hold">
                            <p:stCondLst>
                              <p:cond delay="500"/>
                            </p:stCondLst>
                            <p:childTnLst>
                              <p:par>
                                <p:cTn id="17" nodeType="afterEffect" presetClass="entr" presetSubtype="10" presetID="3" grpId="1" fill="hold">
                                  <p:stCondLst>
                                    <p:cond delay="0"/>
                                  </p:stCondLst>
                                  <p:iterate type="el" backwards="0">
                                    <p:tmAbs val="0"/>
                                  </p:iterate>
                                  <p:childTnLst>
                                    <p:set>
                                      <p:cBhvr>
                                        <p:cTn id="18" fill="hold"/>
                                        <p:tgtEl>
                                          <p:spTgt spid="37">
                                            <p:txEl>
                                              <p:pRg st="2" end="2"/>
                                            </p:txEl>
                                          </p:spTgt>
                                        </p:tgtEl>
                                        <p:attrNameLst>
                                          <p:attrName>style.visibility</p:attrName>
                                        </p:attrNameLst>
                                      </p:cBhvr>
                                      <p:to>
                                        <p:strVal val="visible"/>
                                      </p:to>
                                    </p:set>
                                    <p:animEffect filter="blinds(horizontal)" transition="in">
                                      <p:cBhvr>
                                        <p:cTn id="19" dur="500"/>
                                        <p:tgtEl>
                                          <p:spTgt spid="37">
                                            <p:txEl>
                                              <p:pRg st="2" end="2"/>
                                            </p:txEl>
                                          </p:spTgt>
                                        </p:tgtEl>
                                      </p:cBhvr>
                                    </p:animEffect>
                                  </p:childTnLst>
                                </p:cTn>
                              </p:par>
                            </p:childTnLst>
                          </p:cTn>
                        </p:par>
                        <p:par>
                          <p:cTn id="20" fill="hold">
                            <p:stCondLst>
                              <p:cond delay="1000"/>
                            </p:stCondLst>
                            <p:childTnLst>
                              <p:par>
                                <p:cTn id="21" nodeType="afterEffect" presetClass="entr" presetSubtype="10" presetID="3" grpId="1" fill="hold">
                                  <p:stCondLst>
                                    <p:cond delay="0"/>
                                  </p:stCondLst>
                                  <p:iterate type="el" backwards="0">
                                    <p:tmAbs val="0"/>
                                  </p:iterate>
                                  <p:childTnLst>
                                    <p:set>
                                      <p:cBhvr>
                                        <p:cTn id="22" fill="hold"/>
                                        <p:tgtEl>
                                          <p:spTgt spid="37">
                                            <p:txEl>
                                              <p:pRg st="3" end="3"/>
                                            </p:txEl>
                                          </p:spTgt>
                                        </p:tgtEl>
                                        <p:attrNameLst>
                                          <p:attrName>style.visibility</p:attrName>
                                        </p:attrNameLst>
                                      </p:cBhvr>
                                      <p:to>
                                        <p:strVal val="visible"/>
                                      </p:to>
                                    </p:set>
                                    <p:animEffect filter="blinds(horizontal)" transition="in">
                                      <p:cBhvr>
                                        <p:cTn id="23" dur="500"/>
                                        <p:tgtEl>
                                          <p:spTgt spid="3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0" presetID="3" grpId="1" fill="hold">
                                  <p:stCondLst>
                                    <p:cond delay="0"/>
                                  </p:stCondLst>
                                  <p:iterate type="el" backwards="0">
                                    <p:tmAbs val="0"/>
                                  </p:iterate>
                                  <p:childTnLst>
                                    <p:set>
                                      <p:cBhvr>
                                        <p:cTn id="27" fill="hold"/>
                                        <p:tgtEl>
                                          <p:spTgt spid="37">
                                            <p:txEl>
                                              <p:pRg st="4" end="4"/>
                                            </p:txEl>
                                          </p:spTgt>
                                        </p:tgtEl>
                                        <p:attrNameLst>
                                          <p:attrName>style.visibility</p:attrName>
                                        </p:attrNameLst>
                                      </p:cBhvr>
                                      <p:to>
                                        <p:strVal val="visible"/>
                                      </p:to>
                                    </p:set>
                                    <p:animEffect filter="blinds(horizontal)" transition="in">
                                      <p:cBhvr>
                                        <p:cTn id="28" dur="500"/>
                                        <p:tgtEl>
                                          <p:spTgt spid="3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10" presetID="3" grpId="1" fill="hold">
                                  <p:stCondLst>
                                    <p:cond delay="0"/>
                                  </p:stCondLst>
                                  <p:iterate type="el" backwards="0">
                                    <p:tmAbs val="0"/>
                                  </p:iterate>
                                  <p:childTnLst>
                                    <p:set>
                                      <p:cBhvr>
                                        <p:cTn id="32" fill="hold"/>
                                        <p:tgtEl>
                                          <p:spTgt spid="37">
                                            <p:txEl>
                                              <p:pRg st="5" end="5"/>
                                            </p:txEl>
                                          </p:spTgt>
                                        </p:tgtEl>
                                        <p:attrNameLst>
                                          <p:attrName>style.visibility</p:attrName>
                                        </p:attrNameLst>
                                      </p:cBhvr>
                                      <p:to>
                                        <p:strVal val="visible"/>
                                      </p:to>
                                    </p:set>
                                    <p:animEffect filter="blinds(horizontal)" transition="in">
                                      <p:cBhvr>
                                        <p:cTn id="33" dur="500"/>
                                        <p:tgtEl>
                                          <p:spTgt spid="37">
                                            <p:txEl>
                                              <p:pRg st="5" end="5"/>
                                            </p:txEl>
                                          </p:spTgt>
                                        </p:tgtEl>
                                      </p:cBhvr>
                                    </p:animEffect>
                                  </p:childTnLst>
                                </p:cTn>
                              </p:par>
                            </p:childTnLst>
                          </p:cTn>
                        </p:par>
                        <p:par>
                          <p:cTn id="34" fill="hold">
                            <p:stCondLst>
                              <p:cond delay="500"/>
                            </p:stCondLst>
                            <p:childTnLst>
                              <p:par>
                                <p:cTn id="35" nodeType="afterEffect" presetClass="entr" presetSubtype="10" presetID="3" grpId="1" fill="hold">
                                  <p:stCondLst>
                                    <p:cond delay="0"/>
                                  </p:stCondLst>
                                  <p:iterate type="el" backwards="0">
                                    <p:tmAbs val="0"/>
                                  </p:iterate>
                                  <p:childTnLst>
                                    <p:set>
                                      <p:cBhvr>
                                        <p:cTn id="36" fill="hold"/>
                                        <p:tgtEl>
                                          <p:spTgt spid="37">
                                            <p:txEl>
                                              <p:pRg st="6" end="6"/>
                                            </p:txEl>
                                          </p:spTgt>
                                        </p:tgtEl>
                                        <p:attrNameLst>
                                          <p:attrName>style.visibility</p:attrName>
                                        </p:attrNameLst>
                                      </p:cBhvr>
                                      <p:to>
                                        <p:strVal val="visible"/>
                                      </p:to>
                                    </p:set>
                                    <p:animEffect filter="blinds(horizontal)" transition="in">
                                      <p:cBhvr>
                                        <p:cTn id="37" dur="500"/>
                                        <p:tgtEl>
                                          <p:spTgt spid="37">
                                            <p:txEl>
                                              <p:pRg st="6" end="6"/>
                                            </p:txEl>
                                          </p:spTgt>
                                        </p:tgtEl>
                                      </p:cBhvr>
                                    </p:animEffect>
                                  </p:childTnLst>
                                </p:cTn>
                              </p:par>
                            </p:childTnLst>
                          </p:cTn>
                        </p:par>
                        <p:par>
                          <p:cTn id="38" fill="hold">
                            <p:stCondLst>
                              <p:cond delay="1000"/>
                            </p:stCondLst>
                            <p:childTnLst>
                              <p:par>
                                <p:cTn id="39" nodeType="afterEffect" presetClass="entr" presetSubtype="10" presetID="3" grpId="1" fill="hold">
                                  <p:stCondLst>
                                    <p:cond delay="0"/>
                                  </p:stCondLst>
                                  <p:iterate type="el" backwards="0">
                                    <p:tmAbs val="0"/>
                                  </p:iterate>
                                  <p:childTnLst>
                                    <p:set>
                                      <p:cBhvr>
                                        <p:cTn id="40" fill="hold"/>
                                        <p:tgtEl>
                                          <p:spTgt spid="37">
                                            <p:txEl>
                                              <p:pRg st="7" end="7"/>
                                            </p:txEl>
                                          </p:spTgt>
                                        </p:tgtEl>
                                        <p:attrNameLst>
                                          <p:attrName>style.visibility</p:attrName>
                                        </p:attrNameLst>
                                      </p:cBhvr>
                                      <p:to>
                                        <p:strVal val="visible"/>
                                      </p:to>
                                    </p:set>
                                    <p:animEffect filter="blinds(horizontal)" transition="in">
                                      <p:cBhvr>
                                        <p:cTn id="41" dur="500"/>
                                        <p:tgtEl>
                                          <p:spTgt spid="37">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10" presetID="3" grpId="2" fill="hold">
                                  <p:stCondLst>
                                    <p:cond delay="0"/>
                                  </p:stCondLst>
                                  <p:iterate type="el" backwards="0">
                                    <p:tmAbs val="0"/>
                                  </p:iterate>
                                  <p:childTnLst>
                                    <p:set>
                                      <p:cBhvr>
                                        <p:cTn id="45" fill="hold"/>
                                        <p:tgtEl>
                                          <p:spTgt spid="38">
                                            <p:bg/>
                                          </p:spTgt>
                                        </p:tgtEl>
                                        <p:attrNameLst>
                                          <p:attrName>style.visibility</p:attrName>
                                        </p:attrNameLst>
                                      </p:cBhvr>
                                      <p:to>
                                        <p:strVal val="visible"/>
                                      </p:to>
                                    </p:set>
                                    <p:animEffect filter="blinds(horizontal)" transition="in">
                                      <p:cBhvr>
                                        <p:cTn id="46" dur="500"/>
                                        <p:tgtEl>
                                          <p:spTgt spid="38">
                                            <p:bg/>
                                          </p:spTgt>
                                        </p:tgtEl>
                                      </p:cBhvr>
                                    </p:animEffect>
                                  </p:childTnLst>
                                </p:cTn>
                              </p:par>
                              <p:par>
                                <p:cTn id="47" presetClass="entr" presetSubtype="10" presetID="3" grpId="2" fill="hold">
                                  <p:stCondLst>
                                    <p:cond delay="0"/>
                                  </p:stCondLst>
                                  <p:iterate type="el" backwards="0">
                                    <p:tmAbs val="0"/>
                                  </p:iterate>
                                  <p:childTnLst>
                                    <p:set>
                                      <p:cBhvr>
                                        <p:cTn id="48" fill="hold"/>
                                        <p:tgtEl>
                                          <p:spTgt spid="38">
                                            <p:txEl>
                                              <p:pRg st="0" end="0"/>
                                            </p:txEl>
                                          </p:spTgt>
                                        </p:tgtEl>
                                        <p:attrNameLst>
                                          <p:attrName>style.visibility</p:attrName>
                                        </p:attrNameLst>
                                      </p:cBhvr>
                                      <p:to>
                                        <p:strVal val="visible"/>
                                      </p:to>
                                    </p:set>
                                    <p:animEffect filter="blinds(horizontal)" transition="in">
                                      <p:cBhvr>
                                        <p:cTn id="49" dur="500"/>
                                        <p:tgtEl>
                                          <p:spTgt spid="3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nodeType="clickEffect" presetClass="entr" presetSubtype="10" presetID="3" grpId="2" fill="hold">
                                  <p:stCondLst>
                                    <p:cond delay="0"/>
                                  </p:stCondLst>
                                  <p:iterate type="el" backwards="0">
                                    <p:tmAbs val="0"/>
                                  </p:iterate>
                                  <p:childTnLst>
                                    <p:set>
                                      <p:cBhvr>
                                        <p:cTn id="53" fill="hold"/>
                                        <p:tgtEl>
                                          <p:spTgt spid="38">
                                            <p:txEl>
                                              <p:pRg st="1" end="1"/>
                                            </p:txEl>
                                          </p:spTgt>
                                        </p:tgtEl>
                                        <p:attrNameLst>
                                          <p:attrName>style.visibility</p:attrName>
                                        </p:attrNameLst>
                                      </p:cBhvr>
                                      <p:to>
                                        <p:strVal val="visible"/>
                                      </p:to>
                                    </p:set>
                                    <p:animEffect filter="blinds(horizontal)" transition="in">
                                      <p:cBhvr>
                                        <p:cTn id="54" dur="500"/>
                                        <p:tgtEl>
                                          <p:spTgt spid="38">
                                            <p:txEl>
                                              <p:pRg st="1" end="1"/>
                                            </p:txEl>
                                          </p:spTgt>
                                        </p:tgtEl>
                                      </p:cBhvr>
                                    </p:animEffect>
                                  </p:childTnLst>
                                </p:cTn>
                              </p:par>
                            </p:childTnLst>
                          </p:cTn>
                        </p:par>
                        <p:par>
                          <p:cTn id="55" fill="hold">
                            <p:stCondLst>
                              <p:cond delay="500"/>
                            </p:stCondLst>
                            <p:childTnLst>
                              <p:par>
                                <p:cTn id="56" nodeType="afterEffect" presetClass="entr" presetSubtype="10" presetID="3" grpId="2" fill="hold">
                                  <p:stCondLst>
                                    <p:cond delay="0"/>
                                  </p:stCondLst>
                                  <p:iterate type="el" backwards="0">
                                    <p:tmAbs val="0"/>
                                  </p:iterate>
                                  <p:childTnLst>
                                    <p:set>
                                      <p:cBhvr>
                                        <p:cTn id="57" fill="hold"/>
                                        <p:tgtEl>
                                          <p:spTgt spid="38">
                                            <p:txEl>
                                              <p:pRg st="2" end="2"/>
                                            </p:txEl>
                                          </p:spTgt>
                                        </p:tgtEl>
                                        <p:attrNameLst>
                                          <p:attrName>style.visibility</p:attrName>
                                        </p:attrNameLst>
                                      </p:cBhvr>
                                      <p:to>
                                        <p:strVal val="visible"/>
                                      </p:to>
                                    </p:set>
                                    <p:animEffect filter="blinds(horizontal)" transition="in">
                                      <p:cBhvr>
                                        <p:cTn id="58" dur="500"/>
                                        <p:tgtEl>
                                          <p:spTgt spid="38">
                                            <p:txEl>
                                              <p:pRg st="2" end="2"/>
                                            </p:txEl>
                                          </p:spTgt>
                                        </p:tgtEl>
                                      </p:cBhvr>
                                    </p:animEffect>
                                  </p:childTnLst>
                                </p:cTn>
                              </p:par>
                            </p:childTnLst>
                          </p:cTn>
                        </p:par>
                        <p:par>
                          <p:cTn id="59" fill="hold">
                            <p:stCondLst>
                              <p:cond delay="1000"/>
                            </p:stCondLst>
                            <p:childTnLst>
                              <p:par>
                                <p:cTn id="60" nodeType="afterEffect" presetClass="entr" presetSubtype="10" presetID="3" grpId="2" fill="hold">
                                  <p:stCondLst>
                                    <p:cond delay="0"/>
                                  </p:stCondLst>
                                  <p:iterate type="el" backwards="0">
                                    <p:tmAbs val="0"/>
                                  </p:iterate>
                                  <p:childTnLst>
                                    <p:set>
                                      <p:cBhvr>
                                        <p:cTn id="61" fill="hold"/>
                                        <p:tgtEl>
                                          <p:spTgt spid="38">
                                            <p:txEl>
                                              <p:pRg st="3" end="3"/>
                                            </p:txEl>
                                          </p:spTgt>
                                        </p:tgtEl>
                                        <p:attrNameLst>
                                          <p:attrName>style.visibility</p:attrName>
                                        </p:attrNameLst>
                                      </p:cBhvr>
                                      <p:to>
                                        <p:strVal val="visible"/>
                                      </p:to>
                                    </p:set>
                                    <p:animEffect filter="blinds(horizontal)" transition="in">
                                      <p:cBhvr>
                                        <p:cTn id="62" dur="500"/>
                                        <p:tgtEl>
                                          <p:spTgt spid="38">
                                            <p:txEl>
                                              <p:pRg st="3" end="3"/>
                                            </p:txEl>
                                          </p:spTgt>
                                        </p:tgtEl>
                                      </p:cBhvr>
                                    </p:animEffect>
                                  </p:childTnLst>
                                </p:cTn>
                              </p:par>
                            </p:childTnLst>
                          </p:cTn>
                        </p:par>
                        <p:par>
                          <p:cTn id="63" fill="hold">
                            <p:stCondLst>
                              <p:cond delay="1500"/>
                            </p:stCondLst>
                            <p:childTnLst>
                              <p:par>
                                <p:cTn id="64" nodeType="afterEffect" presetClass="entr" presetSubtype="10" presetID="3" grpId="2" fill="hold">
                                  <p:stCondLst>
                                    <p:cond delay="0"/>
                                  </p:stCondLst>
                                  <p:iterate type="el" backwards="0">
                                    <p:tmAbs val="0"/>
                                  </p:iterate>
                                  <p:childTnLst>
                                    <p:set>
                                      <p:cBhvr>
                                        <p:cTn id="65" fill="hold"/>
                                        <p:tgtEl>
                                          <p:spTgt spid="38">
                                            <p:txEl>
                                              <p:pRg st="4" end="4"/>
                                            </p:txEl>
                                          </p:spTgt>
                                        </p:tgtEl>
                                        <p:attrNameLst>
                                          <p:attrName>style.visibility</p:attrName>
                                        </p:attrNameLst>
                                      </p:cBhvr>
                                      <p:to>
                                        <p:strVal val="visible"/>
                                      </p:to>
                                    </p:set>
                                    <p:animEffect filter="blinds(horizontal)" transition="in">
                                      <p:cBhvr>
                                        <p:cTn id="66" dur="500"/>
                                        <p:tgtEl>
                                          <p:spTgt spid="38">
                                            <p:txEl>
                                              <p:pRg st="4" end="4"/>
                                            </p:txEl>
                                          </p:spTgt>
                                        </p:tgtEl>
                                      </p:cBhvr>
                                    </p:animEffect>
                                  </p:childTnLst>
                                </p:cTn>
                              </p:par>
                            </p:childTnLst>
                          </p:cTn>
                        </p:par>
                        <p:par>
                          <p:cTn id="67" fill="hold">
                            <p:stCondLst>
                              <p:cond delay="2000"/>
                            </p:stCondLst>
                            <p:childTnLst>
                              <p:par>
                                <p:cTn id="68" nodeType="afterEffect" presetClass="entr" presetSubtype="10" presetID="3" grpId="2" fill="hold">
                                  <p:stCondLst>
                                    <p:cond delay="0"/>
                                  </p:stCondLst>
                                  <p:iterate type="el" backwards="0">
                                    <p:tmAbs val="0"/>
                                  </p:iterate>
                                  <p:childTnLst>
                                    <p:set>
                                      <p:cBhvr>
                                        <p:cTn id="69" fill="hold"/>
                                        <p:tgtEl>
                                          <p:spTgt spid="38">
                                            <p:txEl>
                                              <p:pRg st="5" end="5"/>
                                            </p:txEl>
                                          </p:spTgt>
                                        </p:tgtEl>
                                        <p:attrNameLst>
                                          <p:attrName>style.visibility</p:attrName>
                                        </p:attrNameLst>
                                      </p:cBhvr>
                                      <p:to>
                                        <p:strVal val="visible"/>
                                      </p:to>
                                    </p:set>
                                    <p:animEffect filter="blinds(horizontal)" transition="in">
                                      <p:cBhvr>
                                        <p:cTn id="70" dur="500"/>
                                        <p:tgtEl>
                                          <p:spTgt spid="38">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nodeType="clickEffect" presetClass="entr" presetSubtype="10" presetID="3" grpId="2" fill="hold">
                                  <p:stCondLst>
                                    <p:cond delay="0"/>
                                  </p:stCondLst>
                                  <p:iterate type="el" backwards="0">
                                    <p:tmAbs val="0"/>
                                  </p:iterate>
                                  <p:childTnLst>
                                    <p:set>
                                      <p:cBhvr>
                                        <p:cTn id="74" fill="hold"/>
                                        <p:tgtEl>
                                          <p:spTgt spid="38">
                                            <p:txEl>
                                              <p:pRg st="6" end="6"/>
                                            </p:txEl>
                                          </p:spTgt>
                                        </p:tgtEl>
                                        <p:attrNameLst>
                                          <p:attrName>style.visibility</p:attrName>
                                        </p:attrNameLst>
                                      </p:cBhvr>
                                      <p:to>
                                        <p:strVal val="visible"/>
                                      </p:to>
                                    </p:set>
                                    <p:animEffect filter="blinds(horizontal)" transition="in">
                                      <p:cBhvr>
                                        <p:cTn id="75" dur="500"/>
                                        <p:tgtEl>
                                          <p:spTgt spid="38">
                                            <p:txEl>
                                              <p:pRg st="6" end="6"/>
                                            </p:txEl>
                                          </p:spTgt>
                                        </p:tgtEl>
                                      </p:cBhvr>
                                    </p:animEffect>
                                  </p:childTnLst>
                                </p:cTn>
                              </p:par>
                            </p:childTnLst>
                          </p:cTn>
                        </p:par>
                        <p:par>
                          <p:cTn id="76" fill="hold">
                            <p:stCondLst>
                              <p:cond delay="500"/>
                            </p:stCondLst>
                            <p:childTnLst>
                              <p:par>
                                <p:cTn id="77" nodeType="afterEffect" presetClass="entr" presetSubtype="10" presetID="3" grpId="2" fill="hold">
                                  <p:stCondLst>
                                    <p:cond delay="0"/>
                                  </p:stCondLst>
                                  <p:iterate type="el" backwards="0">
                                    <p:tmAbs val="0"/>
                                  </p:iterate>
                                  <p:childTnLst>
                                    <p:set>
                                      <p:cBhvr>
                                        <p:cTn id="78" fill="hold"/>
                                        <p:tgtEl>
                                          <p:spTgt spid="38">
                                            <p:txEl>
                                              <p:pRg st="7" end="7"/>
                                            </p:txEl>
                                          </p:spTgt>
                                        </p:tgtEl>
                                        <p:attrNameLst>
                                          <p:attrName>style.visibility</p:attrName>
                                        </p:attrNameLst>
                                      </p:cBhvr>
                                      <p:to>
                                        <p:strVal val="visible"/>
                                      </p:to>
                                    </p:set>
                                    <p:animEffect filter="blinds(horizontal)" transition="in">
                                      <p:cBhvr>
                                        <p:cTn id="79" dur="500"/>
                                        <p:tgtEl>
                                          <p:spTgt spid="38">
                                            <p:txEl>
                                              <p:pRg st="7" end="7"/>
                                            </p:txEl>
                                          </p:spTgt>
                                        </p:tgtEl>
                                      </p:cBhvr>
                                    </p:animEffect>
                                  </p:childTnLst>
                                </p:cTn>
                              </p:par>
                            </p:childTnLst>
                          </p:cTn>
                        </p:par>
                        <p:par>
                          <p:cTn id="80" fill="hold">
                            <p:stCondLst>
                              <p:cond delay="1000"/>
                            </p:stCondLst>
                            <p:childTnLst>
                              <p:par>
                                <p:cTn id="81" nodeType="afterEffect" presetClass="entr" presetSubtype="10" presetID="3" grpId="2" fill="hold">
                                  <p:stCondLst>
                                    <p:cond delay="0"/>
                                  </p:stCondLst>
                                  <p:iterate type="el" backwards="0">
                                    <p:tmAbs val="0"/>
                                  </p:iterate>
                                  <p:childTnLst>
                                    <p:set>
                                      <p:cBhvr>
                                        <p:cTn id="82" fill="hold"/>
                                        <p:tgtEl>
                                          <p:spTgt spid="38">
                                            <p:txEl>
                                              <p:pRg st="8" end="8"/>
                                            </p:txEl>
                                          </p:spTgt>
                                        </p:tgtEl>
                                        <p:attrNameLst>
                                          <p:attrName>style.visibility</p:attrName>
                                        </p:attrNameLst>
                                      </p:cBhvr>
                                      <p:to>
                                        <p:strVal val="visible"/>
                                      </p:to>
                                    </p:set>
                                    <p:animEffect filter="blinds(horizontal)" transition="in">
                                      <p:cBhvr>
                                        <p:cTn id="83" dur="500"/>
                                        <p:tgtEl>
                                          <p:spTgt spid="38">
                                            <p:txEl>
                                              <p:pRg st="8" end="8"/>
                                            </p:txEl>
                                          </p:spTgt>
                                        </p:tgtEl>
                                      </p:cBhvr>
                                    </p:animEffect>
                                  </p:childTnLst>
                                </p:cTn>
                              </p:par>
                            </p:childTnLst>
                          </p:cTn>
                        </p:par>
                        <p:par>
                          <p:cTn id="84" fill="hold">
                            <p:stCondLst>
                              <p:cond delay="1500"/>
                            </p:stCondLst>
                            <p:childTnLst>
                              <p:par>
                                <p:cTn id="85" nodeType="afterEffect" presetClass="entr" presetSubtype="10" presetID="3" grpId="2" fill="hold">
                                  <p:stCondLst>
                                    <p:cond delay="0"/>
                                  </p:stCondLst>
                                  <p:iterate type="el" backwards="0">
                                    <p:tmAbs val="0"/>
                                  </p:iterate>
                                  <p:childTnLst>
                                    <p:set>
                                      <p:cBhvr>
                                        <p:cTn id="86" fill="hold"/>
                                        <p:tgtEl>
                                          <p:spTgt spid="38">
                                            <p:txEl>
                                              <p:pRg st="9" end="9"/>
                                            </p:txEl>
                                          </p:spTgt>
                                        </p:tgtEl>
                                        <p:attrNameLst>
                                          <p:attrName>style.visibility</p:attrName>
                                        </p:attrNameLst>
                                      </p:cBhvr>
                                      <p:to>
                                        <p:strVal val="visible"/>
                                      </p:to>
                                    </p:set>
                                    <p:animEffect filter="blinds(horizontal)" transition="in">
                                      <p:cBhvr>
                                        <p:cTn id="87" dur="500"/>
                                        <p:tgtEl>
                                          <p:spTgt spid="38">
                                            <p:txEl>
                                              <p:pRg st="9" end="9"/>
                                            </p:txEl>
                                          </p:spTgt>
                                        </p:tgtEl>
                                      </p:cBhvr>
                                    </p:animEffect>
                                  </p:childTnLst>
                                </p:cTn>
                              </p:par>
                            </p:childTnLst>
                          </p:cTn>
                        </p:par>
                        <p:par>
                          <p:cTn id="88" fill="hold">
                            <p:stCondLst>
                              <p:cond delay="2000"/>
                            </p:stCondLst>
                            <p:childTnLst>
                              <p:par>
                                <p:cTn id="89" nodeType="afterEffect" presetClass="entr" presetSubtype="10" presetID="3" grpId="2" fill="hold">
                                  <p:stCondLst>
                                    <p:cond delay="0"/>
                                  </p:stCondLst>
                                  <p:iterate type="el" backwards="0">
                                    <p:tmAbs val="0"/>
                                  </p:iterate>
                                  <p:childTnLst>
                                    <p:set>
                                      <p:cBhvr>
                                        <p:cTn id="90" fill="hold"/>
                                        <p:tgtEl>
                                          <p:spTgt spid="38">
                                            <p:txEl>
                                              <p:pRg st="10" end="10"/>
                                            </p:txEl>
                                          </p:spTgt>
                                        </p:tgtEl>
                                        <p:attrNameLst>
                                          <p:attrName>style.visibility</p:attrName>
                                        </p:attrNameLst>
                                      </p:cBhvr>
                                      <p:to>
                                        <p:strVal val="visible"/>
                                      </p:to>
                                    </p:set>
                                    <p:animEffect filter="blinds(horizontal)" transition="in">
                                      <p:cBhvr>
                                        <p:cTn id="91" dur="500"/>
                                        <p:tgtEl>
                                          <p:spTgt spid="38">
                                            <p:txEl>
                                              <p:pRg st="10" end="10"/>
                                            </p:txEl>
                                          </p:spTgt>
                                        </p:tgtEl>
                                      </p:cBhvr>
                                    </p:animEffect>
                                  </p:childTnLst>
                                </p:cTn>
                              </p:par>
                            </p:childTnLst>
                          </p:cTn>
                        </p:par>
                      </p:childTnLst>
                    </p:cTn>
                  </p:par>
                  <p:par>
                    <p:cTn id="92" fill="hold">
                      <p:stCondLst>
                        <p:cond delay="indefinite"/>
                      </p:stCondLst>
                      <p:childTnLst>
                        <p:par>
                          <p:cTn id="93" fill="hold">
                            <p:stCondLst>
                              <p:cond delay="0"/>
                            </p:stCondLst>
                            <p:childTnLst>
                              <p:par>
                                <p:cTn id="94" nodeType="clickEffect" presetClass="entr" presetSubtype="10" presetID="3" grpId="1" fill="hold">
                                  <p:stCondLst>
                                    <p:cond delay="0"/>
                                  </p:stCondLst>
                                  <p:iterate type="el" backwards="0">
                                    <p:tmAbs val="0"/>
                                  </p:iterate>
                                  <p:childTnLst>
                                    <p:set>
                                      <p:cBhvr>
                                        <p:cTn id="95" fill="hold"/>
                                        <p:tgtEl>
                                          <p:spTgt spid="37">
                                            <p:txEl>
                                              <p:pRg st="8" end="8"/>
                                            </p:txEl>
                                          </p:spTgt>
                                        </p:tgtEl>
                                        <p:attrNameLst>
                                          <p:attrName>style.visibility</p:attrName>
                                        </p:attrNameLst>
                                      </p:cBhvr>
                                      <p:to>
                                        <p:strVal val="visible"/>
                                      </p:to>
                                    </p:set>
                                    <p:animEffect filter="blinds(horizontal)" transition="in">
                                      <p:cBhvr>
                                        <p:cTn id="96" dur="500"/>
                                        <p:tgtEl>
                                          <p:spTgt spid="37">
                                            <p:txEl>
                                              <p:pRg st="8" end="8"/>
                                            </p:txEl>
                                          </p:spTgt>
                                        </p:tgtEl>
                                      </p:cBhvr>
                                    </p:animEffect>
                                  </p:childTnLst>
                                </p:cTn>
                              </p:par>
                            </p:childTnLst>
                          </p:cTn>
                        </p:par>
                      </p:childTnLst>
                    </p:cTn>
                  </p:par>
                  <p:par>
                    <p:cTn id="97" fill="hold">
                      <p:stCondLst>
                        <p:cond delay="indefinite"/>
                      </p:stCondLst>
                      <p:childTnLst>
                        <p:par>
                          <p:cTn id="98" fill="hold">
                            <p:stCondLst>
                              <p:cond delay="0"/>
                            </p:stCondLst>
                            <p:childTnLst>
                              <p:par>
                                <p:cTn id="99" nodeType="clickEffect" presetClass="entr" presetSubtype="10" presetID="3" grpId="2" fill="hold">
                                  <p:stCondLst>
                                    <p:cond delay="0"/>
                                  </p:stCondLst>
                                  <p:iterate type="el" backwards="0">
                                    <p:tmAbs val="0"/>
                                  </p:iterate>
                                  <p:childTnLst>
                                    <p:set>
                                      <p:cBhvr>
                                        <p:cTn id="100" fill="hold"/>
                                        <p:tgtEl>
                                          <p:spTgt spid="38">
                                            <p:txEl>
                                              <p:pRg st="11" end="11"/>
                                            </p:txEl>
                                          </p:spTgt>
                                        </p:tgtEl>
                                        <p:attrNameLst>
                                          <p:attrName>style.visibility</p:attrName>
                                        </p:attrNameLst>
                                      </p:cBhvr>
                                      <p:to>
                                        <p:strVal val="visible"/>
                                      </p:to>
                                    </p:set>
                                    <p:animEffect filter="blinds(horizontal)" transition="in">
                                      <p:cBhvr>
                                        <p:cTn id="101" dur="500"/>
                                        <p:tgtEl>
                                          <p:spTgt spid="38">
                                            <p:txEl>
                                              <p:pRg st="11" end="11"/>
                                            </p:txEl>
                                          </p:spTgt>
                                        </p:tgtEl>
                                      </p:cBhvr>
                                    </p:animEffect>
                                  </p:childTnLst>
                                </p:cTn>
                              </p:par>
                            </p:childTnLst>
                          </p:cTn>
                        </p:par>
                      </p:childTnLst>
                    </p:cTn>
                  </p:par>
                  <p:par>
                    <p:cTn id="102" fill="hold">
                      <p:stCondLst>
                        <p:cond delay="indefinite"/>
                      </p:stCondLst>
                      <p:childTnLst>
                        <p:par>
                          <p:cTn id="103" fill="hold">
                            <p:stCondLst>
                              <p:cond delay="0"/>
                            </p:stCondLst>
                            <p:childTnLst>
                              <p:par>
                                <p:cTn id="104" nodeType="clickEffect" presetClass="entr" presetSubtype="10" presetID="3" grpId="2" fill="hold">
                                  <p:stCondLst>
                                    <p:cond delay="0"/>
                                  </p:stCondLst>
                                  <p:iterate type="el" backwards="0">
                                    <p:tmAbs val="0"/>
                                  </p:iterate>
                                  <p:childTnLst>
                                    <p:set>
                                      <p:cBhvr>
                                        <p:cTn id="105" fill="hold"/>
                                        <p:tgtEl>
                                          <p:spTgt spid="38">
                                            <p:txEl>
                                              <p:pRg st="12" end="12"/>
                                            </p:txEl>
                                          </p:spTgt>
                                        </p:tgtEl>
                                        <p:attrNameLst>
                                          <p:attrName>style.visibility</p:attrName>
                                        </p:attrNameLst>
                                      </p:cBhvr>
                                      <p:to>
                                        <p:strVal val="visible"/>
                                      </p:to>
                                    </p:set>
                                    <p:animEffect filter="blinds(horizontal)" transition="in">
                                      <p:cBhvr>
                                        <p:cTn id="106" dur="500"/>
                                        <p:tgtEl>
                                          <p:spTgt spid="38">
                                            <p:txEl>
                                              <p:pRg st="12" end="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7" grpId="1"/>
      <p:bldP build="p" bldLvl="5" animBg="1" rev="0" advAuto="0" spid="38"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nvSpPr>
        <p:spPr>
          <a:xfrm>
            <a:off x="428625" y="3380669"/>
            <a:ext cx="4714875" cy="6173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ctr"/>
          </a:p>
          <a:p>
            <a:pPr lvl="0" algn="just"/>
            <a:r>
              <a:t>	</a:t>
            </a:r>
          </a:p>
        </p:txBody>
      </p:sp>
      <p:sp>
        <p:nvSpPr>
          <p:cNvPr id="42" name="Shape 42"/>
          <p:cNvSpPr/>
          <p:nvPr/>
        </p:nvSpPr>
        <p:spPr>
          <a:xfrm>
            <a:off x="684212" y="404812"/>
            <a:ext cx="6592888"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lvl="0">
              <a:defRPr sz="1800"/>
            </a:pPr>
            <a:r>
              <a:rPr sz="2400"/>
              <a:t>PRUEBAS COMBINADAS</a:t>
            </a:r>
          </a:p>
        </p:txBody>
      </p:sp>
      <p:pic>
        <p:nvPicPr>
          <p:cNvPr id="43"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44" name="Shape 44"/>
          <p:cNvSpPr/>
          <p:nvPr/>
        </p:nvSpPr>
        <p:spPr>
          <a:xfrm>
            <a:off x="395287" y="1196975"/>
            <a:ext cx="4032251" cy="378784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 </a:t>
            </a:r>
            <a:r>
              <a:rPr>
                <a:latin typeface="Arial Bold"/>
                <a:ea typeface="Arial Bold"/>
                <a:cs typeface="Arial Bold"/>
                <a:sym typeface="Arial Bold"/>
              </a:rPr>
              <a:t>DECATLÓN</a:t>
            </a:r>
            <a:r>
              <a:t>, categoría masculina.: </a:t>
            </a:r>
          </a:p>
          <a:p>
            <a:pPr lvl="0">
              <a:lnSpc>
                <a:spcPct val="150000"/>
              </a:lnSpc>
            </a:pPr>
            <a:r>
              <a:t>- 100, 400 y 1500 metros. </a:t>
            </a:r>
          </a:p>
          <a:p>
            <a:pPr lvl="0">
              <a:lnSpc>
                <a:spcPct val="150000"/>
              </a:lnSpc>
            </a:pPr>
            <a:r>
              <a:t>- 110 metros vallas. </a:t>
            </a:r>
          </a:p>
          <a:p>
            <a:pPr lvl="0">
              <a:lnSpc>
                <a:spcPct val="150000"/>
              </a:lnSpc>
            </a:pPr>
            <a:r>
              <a:t>- Salto de longitud. </a:t>
            </a:r>
          </a:p>
          <a:p>
            <a:pPr lvl="0">
              <a:lnSpc>
                <a:spcPct val="150000"/>
              </a:lnSpc>
            </a:pPr>
            <a:r>
              <a:t>- Salto de altura. </a:t>
            </a:r>
          </a:p>
          <a:p>
            <a:pPr lvl="0">
              <a:lnSpc>
                <a:spcPct val="150000"/>
              </a:lnSpc>
            </a:pPr>
            <a:r>
              <a:t>- Salto de pértiga. </a:t>
            </a:r>
          </a:p>
          <a:p>
            <a:pPr lvl="0">
              <a:lnSpc>
                <a:spcPct val="150000"/>
              </a:lnSpc>
            </a:pPr>
            <a:r>
              <a:t>- Lanzamiento de disco. </a:t>
            </a:r>
          </a:p>
          <a:p>
            <a:pPr lvl="0">
              <a:lnSpc>
                <a:spcPct val="150000"/>
              </a:lnSpc>
            </a:pPr>
            <a:r>
              <a:t>- Lanzamiento de peso. </a:t>
            </a:r>
          </a:p>
          <a:p>
            <a:pPr lvl="0">
              <a:lnSpc>
                <a:spcPct val="150000"/>
              </a:lnSpc>
            </a:pPr>
            <a:r>
              <a:t>- Lanzamiento de jabalina. </a:t>
            </a:r>
          </a:p>
        </p:txBody>
      </p:sp>
      <p:sp>
        <p:nvSpPr>
          <p:cNvPr id="45" name="Shape 45"/>
          <p:cNvSpPr/>
          <p:nvPr/>
        </p:nvSpPr>
        <p:spPr>
          <a:xfrm>
            <a:off x="4716462" y="1268412"/>
            <a:ext cx="3816351" cy="312483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nSpc>
                <a:spcPct val="150000"/>
              </a:lnSpc>
            </a:pPr>
            <a:r>
              <a:t>- </a:t>
            </a:r>
            <a:r>
              <a:rPr>
                <a:latin typeface="Arial Bold"/>
                <a:ea typeface="Arial Bold"/>
                <a:cs typeface="Arial Bold"/>
                <a:sym typeface="Arial Bold"/>
              </a:rPr>
              <a:t>HÉPTALON</a:t>
            </a:r>
            <a:r>
              <a:t>, categoría femenina.: </a:t>
            </a:r>
          </a:p>
          <a:p>
            <a:pPr lvl="0">
              <a:lnSpc>
                <a:spcPct val="150000"/>
              </a:lnSpc>
            </a:pPr>
            <a:r>
              <a:t>- 200 y 800 metros. </a:t>
            </a:r>
          </a:p>
          <a:p>
            <a:pPr lvl="0">
              <a:lnSpc>
                <a:spcPct val="150000"/>
              </a:lnSpc>
            </a:pPr>
            <a:r>
              <a:t>- 100 metros vallas. </a:t>
            </a:r>
          </a:p>
          <a:p>
            <a:pPr lvl="0">
              <a:lnSpc>
                <a:spcPct val="150000"/>
              </a:lnSpc>
            </a:pPr>
            <a:r>
              <a:t>- Salto de longitud. </a:t>
            </a:r>
          </a:p>
          <a:p>
            <a:pPr lvl="0">
              <a:lnSpc>
                <a:spcPct val="150000"/>
              </a:lnSpc>
            </a:pPr>
            <a:r>
              <a:t>- Salto de altura. </a:t>
            </a:r>
          </a:p>
          <a:p>
            <a:pPr lvl="0">
              <a:lnSpc>
                <a:spcPct val="150000"/>
              </a:lnSpc>
            </a:pPr>
            <a:r>
              <a:t>- Lanzamiento de jabalina. </a:t>
            </a:r>
          </a:p>
          <a:p>
            <a:pPr lvl="0">
              <a:lnSpc>
                <a:spcPct val="150000"/>
              </a:lnSpc>
            </a:pPr>
            <a:r>
              <a:t>- Lanzamiento de peso. </a:t>
            </a:r>
          </a:p>
        </p:txBody>
      </p:sp>
      <p:pic>
        <p:nvPicPr>
          <p:cNvPr id="46" name="Sin título-12.jpg"/>
          <p:cNvPicPr/>
          <p:nvPr/>
        </p:nvPicPr>
        <p:blipFill>
          <a:blip r:embed="rId3">
            <a:alphaModFix amt="27493"/>
            <a:extLst/>
          </a:blip>
          <a:stretch>
            <a:fillRect/>
          </a:stretch>
        </p:blipFill>
        <p:spPr>
          <a:xfrm>
            <a:off x="899864" y="513605"/>
            <a:ext cx="6451601" cy="60960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44">
                                            <p:bg/>
                                          </p:spTgt>
                                        </p:tgtEl>
                                        <p:attrNameLst>
                                          <p:attrName>style.visibility</p:attrName>
                                        </p:attrNameLst>
                                      </p:cBhvr>
                                      <p:to>
                                        <p:strVal val="visible"/>
                                      </p:to>
                                    </p:set>
                                    <p:animEffect filter="blinds(horizontal)" transition="in">
                                      <p:cBhvr>
                                        <p:cTn id="7" dur="500"/>
                                        <p:tgtEl>
                                          <p:spTgt spid="44">
                                            <p:bg/>
                                          </p:spTgt>
                                        </p:tgtEl>
                                      </p:cBhvr>
                                    </p:animEffect>
                                  </p:childTnLst>
                                </p:cTn>
                              </p:par>
                              <p:par>
                                <p:cTn id="8" presetClass="entr" presetSubtype="10" presetID="3" grpId="1" fill="hold">
                                  <p:stCondLst>
                                    <p:cond delay="0"/>
                                  </p:stCondLst>
                                  <p:iterate type="el" backwards="0">
                                    <p:tmAbs val="0"/>
                                  </p:iterate>
                                  <p:childTnLst>
                                    <p:set>
                                      <p:cBhvr>
                                        <p:cTn id="9" fill="hold"/>
                                        <p:tgtEl>
                                          <p:spTgt spid="44">
                                            <p:txEl>
                                              <p:pRg st="0" end="0"/>
                                            </p:txEl>
                                          </p:spTgt>
                                        </p:tgtEl>
                                        <p:attrNameLst>
                                          <p:attrName>style.visibility</p:attrName>
                                        </p:attrNameLst>
                                      </p:cBhvr>
                                      <p:to>
                                        <p:strVal val="visible"/>
                                      </p:to>
                                    </p:set>
                                    <p:animEffect filter="blinds(horizontal)" transition="in">
                                      <p:cBhvr>
                                        <p:cTn id="10" dur="500"/>
                                        <p:tgtEl>
                                          <p:spTgt spid="44">
                                            <p:txEl>
                                              <p:pRg st="0" end="0"/>
                                            </p:txEl>
                                          </p:spTgt>
                                        </p:tgtEl>
                                      </p:cBhvr>
                                    </p:animEffect>
                                  </p:childTnLst>
                                </p:cTn>
                              </p:par>
                            </p:childTnLst>
                          </p:cTn>
                        </p:par>
                        <p:par>
                          <p:cTn id="11" fill="hold">
                            <p:stCondLst>
                              <p:cond delay="500"/>
                            </p:stCondLst>
                            <p:childTnLst>
                              <p:par>
                                <p:cTn id="12" nodeType="afterEffect" presetClass="entr" presetSubtype="10" presetID="3" grpId="1" fill="hold">
                                  <p:stCondLst>
                                    <p:cond delay="0"/>
                                  </p:stCondLst>
                                  <p:iterate type="el" backwards="0">
                                    <p:tmAbs val="0"/>
                                  </p:iterate>
                                  <p:childTnLst>
                                    <p:set>
                                      <p:cBhvr>
                                        <p:cTn id="13" fill="hold"/>
                                        <p:tgtEl>
                                          <p:spTgt spid="44">
                                            <p:txEl>
                                              <p:pRg st="1" end="1"/>
                                            </p:txEl>
                                          </p:spTgt>
                                        </p:tgtEl>
                                        <p:attrNameLst>
                                          <p:attrName>style.visibility</p:attrName>
                                        </p:attrNameLst>
                                      </p:cBhvr>
                                      <p:to>
                                        <p:strVal val="visible"/>
                                      </p:to>
                                    </p:set>
                                    <p:animEffect filter="blinds(horizontal)" transition="in">
                                      <p:cBhvr>
                                        <p:cTn id="14" dur="500"/>
                                        <p:tgtEl>
                                          <p:spTgt spid="44">
                                            <p:txEl>
                                              <p:pRg st="1" end="1"/>
                                            </p:txEl>
                                          </p:spTgt>
                                        </p:tgtEl>
                                      </p:cBhvr>
                                    </p:animEffect>
                                  </p:childTnLst>
                                </p:cTn>
                              </p:par>
                            </p:childTnLst>
                          </p:cTn>
                        </p:par>
                        <p:par>
                          <p:cTn id="15" fill="hold">
                            <p:stCondLst>
                              <p:cond delay="1000"/>
                            </p:stCondLst>
                            <p:childTnLst>
                              <p:par>
                                <p:cTn id="16" nodeType="afterEffect" presetClass="entr" presetSubtype="10" presetID="3" grpId="1" fill="hold">
                                  <p:stCondLst>
                                    <p:cond delay="0"/>
                                  </p:stCondLst>
                                  <p:iterate type="el" backwards="0">
                                    <p:tmAbs val="0"/>
                                  </p:iterate>
                                  <p:childTnLst>
                                    <p:set>
                                      <p:cBhvr>
                                        <p:cTn id="17" fill="hold"/>
                                        <p:tgtEl>
                                          <p:spTgt spid="44">
                                            <p:txEl>
                                              <p:pRg st="2" end="2"/>
                                            </p:txEl>
                                          </p:spTgt>
                                        </p:tgtEl>
                                        <p:attrNameLst>
                                          <p:attrName>style.visibility</p:attrName>
                                        </p:attrNameLst>
                                      </p:cBhvr>
                                      <p:to>
                                        <p:strVal val="visible"/>
                                      </p:to>
                                    </p:set>
                                    <p:animEffect filter="blinds(horizontal)" transition="in">
                                      <p:cBhvr>
                                        <p:cTn id="18" dur="500"/>
                                        <p:tgtEl>
                                          <p:spTgt spid="44">
                                            <p:txEl>
                                              <p:pRg st="2" end="2"/>
                                            </p:txEl>
                                          </p:spTgt>
                                        </p:tgtEl>
                                      </p:cBhvr>
                                    </p:animEffect>
                                  </p:childTnLst>
                                </p:cTn>
                              </p:par>
                            </p:childTnLst>
                          </p:cTn>
                        </p:par>
                        <p:par>
                          <p:cTn id="19" fill="hold">
                            <p:stCondLst>
                              <p:cond delay="1500"/>
                            </p:stCondLst>
                            <p:childTnLst>
                              <p:par>
                                <p:cTn id="20" nodeType="afterEffect" presetClass="entr" presetSubtype="10" presetID="3" grpId="1" fill="hold">
                                  <p:stCondLst>
                                    <p:cond delay="0"/>
                                  </p:stCondLst>
                                  <p:iterate type="el" backwards="0">
                                    <p:tmAbs val="0"/>
                                  </p:iterate>
                                  <p:childTnLst>
                                    <p:set>
                                      <p:cBhvr>
                                        <p:cTn id="21" fill="hold"/>
                                        <p:tgtEl>
                                          <p:spTgt spid="44">
                                            <p:txEl>
                                              <p:pRg st="3" end="3"/>
                                            </p:txEl>
                                          </p:spTgt>
                                        </p:tgtEl>
                                        <p:attrNameLst>
                                          <p:attrName>style.visibility</p:attrName>
                                        </p:attrNameLst>
                                      </p:cBhvr>
                                      <p:to>
                                        <p:strVal val="visible"/>
                                      </p:to>
                                    </p:set>
                                    <p:animEffect filter="blinds(horizontal)" transition="in">
                                      <p:cBhvr>
                                        <p:cTn id="22" dur="500"/>
                                        <p:tgtEl>
                                          <p:spTgt spid="44">
                                            <p:txEl>
                                              <p:pRg st="3" end="3"/>
                                            </p:txEl>
                                          </p:spTgt>
                                        </p:tgtEl>
                                      </p:cBhvr>
                                    </p:animEffect>
                                  </p:childTnLst>
                                </p:cTn>
                              </p:par>
                            </p:childTnLst>
                          </p:cTn>
                        </p:par>
                        <p:par>
                          <p:cTn id="23" fill="hold">
                            <p:stCondLst>
                              <p:cond delay="2000"/>
                            </p:stCondLst>
                            <p:childTnLst>
                              <p:par>
                                <p:cTn id="24" nodeType="afterEffect" presetClass="entr" presetSubtype="10" presetID="3" grpId="1" fill="hold">
                                  <p:stCondLst>
                                    <p:cond delay="0"/>
                                  </p:stCondLst>
                                  <p:iterate type="el" backwards="0">
                                    <p:tmAbs val="0"/>
                                  </p:iterate>
                                  <p:childTnLst>
                                    <p:set>
                                      <p:cBhvr>
                                        <p:cTn id="25" fill="hold"/>
                                        <p:tgtEl>
                                          <p:spTgt spid="44">
                                            <p:txEl>
                                              <p:pRg st="4" end="4"/>
                                            </p:txEl>
                                          </p:spTgt>
                                        </p:tgtEl>
                                        <p:attrNameLst>
                                          <p:attrName>style.visibility</p:attrName>
                                        </p:attrNameLst>
                                      </p:cBhvr>
                                      <p:to>
                                        <p:strVal val="visible"/>
                                      </p:to>
                                    </p:set>
                                    <p:animEffect filter="blinds(horizontal)" transition="in">
                                      <p:cBhvr>
                                        <p:cTn id="26" dur="500"/>
                                        <p:tgtEl>
                                          <p:spTgt spid="44">
                                            <p:txEl>
                                              <p:pRg st="4" end="4"/>
                                            </p:txEl>
                                          </p:spTgt>
                                        </p:tgtEl>
                                      </p:cBhvr>
                                    </p:animEffect>
                                  </p:childTnLst>
                                </p:cTn>
                              </p:par>
                            </p:childTnLst>
                          </p:cTn>
                        </p:par>
                        <p:par>
                          <p:cTn id="27" fill="hold">
                            <p:stCondLst>
                              <p:cond delay="2500"/>
                            </p:stCondLst>
                            <p:childTnLst>
                              <p:par>
                                <p:cTn id="28" nodeType="afterEffect" presetClass="entr" presetSubtype="10" presetID="3" grpId="1" fill="hold">
                                  <p:stCondLst>
                                    <p:cond delay="0"/>
                                  </p:stCondLst>
                                  <p:iterate type="el" backwards="0">
                                    <p:tmAbs val="0"/>
                                  </p:iterate>
                                  <p:childTnLst>
                                    <p:set>
                                      <p:cBhvr>
                                        <p:cTn id="29" fill="hold"/>
                                        <p:tgtEl>
                                          <p:spTgt spid="44">
                                            <p:txEl>
                                              <p:pRg st="5" end="5"/>
                                            </p:txEl>
                                          </p:spTgt>
                                        </p:tgtEl>
                                        <p:attrNameLst>
                                          <p:attrName>style.visibility</p:attrName>
                                        </p:attrNameLst>
                                      </p:cBhvr>
                                      <p:to>
                                        <p:strVal val="visible"/>
                                      </p:to>
                                    </p:set>
                                    <p:animEffect filter="blinds(horizontal)" transition="in">
                                      <p:cBhvr>
                                        <p:cTn id="30" dur="500"/>
                                        <p:tgtEl>
                                          <p:spTgt spid="44">
                                            <p:txEl>
                                              <p:pRg st="5" end="5"/>
                                            </p:txEl>
                                          </p:spTgt>
                                        </p:tgtEl>
                                      </p:cBhvr>
                                    </p:animEffect>
                                  </p:childTnLst>
                                </p:cTn>
                              </p:par>
                            </p:childTnLst>
                          </p:cTn>
                        </p:par>
                        <p:par>
                          <p:cTn id="31" fill="hold">
                            <p:stCondLst>
                              <p:cond delay="3000"/>
                            </p:stCondLst>
                            <p:childTnLst>
                              <p:par>
                                <p:cTn id="32" nodeType="afterEffect" presetClass="entr" presetSubtype="10" presetID="3" grpId="1" fill="hold">
                                  <p:stCondLst>
                                    <p:cond delay="0"/>
                                  </p:stCondLst>
                                  <p:iterate type="el" backwards="0">
                                    <p:tmAbs val="0"/>
                                  </p:iterate>
                                  <p:childTnLst>
                                    <p:set>
                                      <p:cBhvr>
                                        <p:cTn id="33" fill="hold"/>
                                        <p:tgtEl>
                                          <p:spTgt spid="44">
                                            <p:txEl>
                                              <p:pRg st="6" end="6"/>
                                            </p:txEl>
                                          </p:spTgt>
                                        </p:tgtEl>
                                        <p:attrNameLst>
                                          <p:attrName>style.visibility</p:attrName>
                                        </p:attrNameLst>
                                      </p:cBhvr>
                                      <p:to>
                                        <p:strVal val="visible"/>
                                      </p:to>
                                    </p:set>
                                    <p:animEffect filter="blinds(horizontal)" transition="in">
                                      <p:cBhvr>
                                        <p:cTn id="34" dur="500"/>
                                        <p:tgtEl>
                                          <p:spTgt spid="44">
                                            <p:txEl>
                                              <p:pRg st="6" end="6"/>
                                            </p:txEl>
                                          </p:spTgt>
                                        </p:tgtEl>
                                      </p:cBhvr>
                                    </p:animEffect>
                                  </p:childTnLst>
                                </p:cTn>
                              </p:par>
                            </p:childTnLst>
                          </p:cTn>
                        </p:par>
                        <p:par>
                          <p:cTn id="35" fill="hold">
                            <p:stCondLst>
                              <p:cond delay="3500"/>
                            </p:stCondLst>
                            <p:childTnLst>
                              <p:par>
                                <p:cTn id="36" nodeType="afterEffect" presetClass="entr" presetSubtype="10" presetID="3" grpId="1" fill="hold">
                                  <p:stCondLst>
                                    <p:cond delay="0"/>
                                  </p:stCondLst>
                                  <p:iterate type="el" backwards="0">
                                    <p:tmAbs val="0"/>
                                  </p:iterate>
                                  <p:childTnLst>
                                    <p:set>
                                      <p:cBhvr>
                                        <p:cTn id="37" fill="hold"/>
                                        <p:tgtEl>
                                          <p:spTgt spid="44">
                                            <p:txEl>
                                              <p:pRg st="7" end="7"/>
                                            </p:txEl>
                                          </p:spTgt>
                                        </p:tgtEl>
                                        <p:attrNameLst>
                                          <p:attrName>style.visibility</p:attrName>
                                        </p:attrNameLst>
                                      </p:cBhvr>
                                      <p:to>
                                        <p:strVal val="visible"/>
                                      </p:to>
                                    </p:set>
                                    <p:animEffect filter="blinds(horizontal)" transition="in">
                                      <p:cBhvr>
                                        <p:cTn id="38" dur="500"/>
                                        <p:tgtEl>
                                          <p:spTgt spid="44">
                                            <p:txEl>
                                              <p:pRg st="7" end="7"/>
                                            </p:txEl>
                                          </p:spTgt>
                                        </p:tgtEl>
                                      </p:cBhvr>
                                    </p:animEffect>
                                  </p:childTnLst>
                                </p:cTn>
                              </p:par>
                            </p:childTnLst>
                          </p:cTn>
                        </p:par>
                        <p:par>
                          <p:cTn id="39" fill="hold">
                            <p:stCondLst>
                              <p:cond delay="4000"/>
                            </p:stCondLst>
                            <p:childTnLst>
                              <p:par>
                                <p:cTn id="40" nodeType="afterEffect" presetClass="entr" presetSubtype="10" presetID="3" grpId="1" fill="hold">
                                  <p:stCondLst>
                                    <p:cond delay="0"/>
                                  </p:stCondLst>
                                  <p:iterate type="el" backwards="0">
                                    <p:tmAbs val="0"/>
                                  </p:iterate>
                                  <p:childTnLst>
                                    <p:set>
                                      <p:cBhvr>
                                        <p:cTn id="41" fill="hold"/>
                                        <p:tgtEl>
                                          <p:spTgt spid="44">
                                            <p:txEl>
                                              <p:pRg st="8" end="8"/>
                                            </p:txEl>
                                          </p:spTgt>
                                        </p:tgtEl>
                                        <p:attrNameLst>
                                          <p:attrName>style.visibility</p:attrName>
                                        </p:attrNameLst>
                                      </p:cBhvr>
                                      <p:to>
                                        <p:strVal val="visible"/>
                                      </p:to>
                                    </p:set>
                                    <p:animEffect filter="blinds(horizontal)" transition="in">
                                      <p:cBhvr>
                                        <p:cTn id="42" dur="500"/>
                                        <p:tgtEl>
                                          <p:spTgt spid="4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10" presetID="3" grpId="2" fill="hold">
                                  <p:stCondLst>
                                    <p:cond delay="0"/>
                                  </p:stCondLst>
                                  <p:iterate type="el" backwards="0">
                                    <p:tmAbs val="0"/>
                                  </p:iterate>
                                  <p:childTnLst>
                                    <p:set>
                                      <p:cBhvr>
                                        <p:cTn id="46" fill="hold"/>
                                        <p:tgtEl>
                                          <p:spTgt spid="45">
                                            <p:bg/>
                                          </p:spTgt>
                                        </p:tgtEl>
                                        <p:attrNameLst>
                                          <p:attrName>style.visibility</p:attrName>
                                        </p:attrNameLst>
                                      </p:cBhvr>
                                      <p:to>
                                        <p:strVal val="visible"/>
                                      </p:to>
                                    </p:set>
                                    <p:animEffect filter="blinds(horizontal)" transition="in">
                                      <p:cBhvr>
                                        <p:cTn id="47" dur="500"/>
                                        <p:tgtEl>
                                          <p:spTgt spid="45">
                                            <p:bg/>
                                          </p:spTgt>
                                        </p:tgtEl>
                                      </p:cBhvr>
                                    </p:animEffect>
                                  </p:childTnLst>
                                </p:cTn>
                              </p:par>
                              <p:par>
                                <p:cTn id="48" presetClass="entr" presetSubtype="10" presetID="3" grpId="2" fill="hold">
                                  <p:stCondLst>
                                    <p:cond delay="0"/>
                                  </p:stCondLst>
                                  <p:iterate type="el" backwards="0">
                                    <p:tmAbs val="0"/>
                                  </p:iterate>
                                  <p:childTnLst>
                                    <p:set>
                                      <p:cBhvr>
                                        <p:cTn id="49" fill="hold"/>
                                        <p:tgtEl>
                                          <p:spTgt spid="45">
                                            <p:txEl>
                                              <p:pRg st="0" end="0"/>
                                            </p:txEl>
                                          </p:spTgt>
                                        </p:tgtEl>
                                        <p:attrNameLst>
                                          <p:attrName>style.visibility</p:attrName>
                                        </p:attrNameLst>
                                      </p:cBhvr>
                                      <p:to>
                                        <p:strVal val="visible"/>
                                      </p:to>
                                    </p:set>
                                    <p:animEffect filter="blinds(horizontal)" transition="in">
                                      <p:cBhvr>
                                        <p:cTn id="50" dur="500"/>
                                        <p:tgtEl>
                                          <p:spTgt spid="45">
                                            <p:txEl>
                                              <p:pRg st="0" end="0"/>
                                            </p:txEl>
                                          </p:spTgt>
                                        </p:tgtEl>
                                      </p:cBhvr>
                                    </p:animEffect>
                                  </p:childTnLst>
                                </p:cTn>
                              </p:par>
                            </p:childTnLst>
                          </p:cTn>
                        </p:par>
                        <p:par>
                          <p:cTn id="51" fill="hold">
                            <p:stCondLst>
                              <p:cond delay="500"/>
                            </p:stCondLst>
                            <p:childTnLst>
                              <p:par>
                                <p:cTn id="52" nodeType="afterEffect" presetClass="entr" presetSubtype="10" presetID="3" grpId="2" fill="hold">
                                  <p:stCondLst>
                                    <p:cond delay="0"/>
                                  </p:stCondLst>
                                  <p:iterate type="el" backwards="0">
                                    <p:tmAbs val="0"/>
                                  </p:iterate>
                                  <p:childTnLst>
                                    <p:set>
                                      <p:cBhvr>
                                        <p:cTn id="53" fill="hold"/>
                                        <p:tgtEl>
                                          <p:spTgt spid="45">
                                            <p:txEl>
                                              <p:pRg st="1" end="1"/>
                                            </p:txEl>
                                          </p:spTgt>
                                        </p:tgtEl>
                                        <p:attrNameLst>
                                          <p:attrName>style.visibility</p:attrName>
                                        </p:attrNameLst>
                                      </p:cBhvr>
                                      <p:to>
                                        <p:strVal val="visible"/>
                                      </p:to>
                                    </p:set>
                                    <p:animEffect filter="blinds(horizontal)" transition="in">
                                      <p:cBhvr>
                                        <p:cTn id="54" dur="500"/>
                                        <p:tgtEl>
                                          <p:spTgt spid="45">
                                            <p:txEl>
                                              <p:pRg st="1" end="1"/>
                                            </p:txEl>
                                          </p:spTgt>
                                        </p:tgtEl>
                                      </p:cBhvr>
                                    </p:animEffect>
                                  </p:childTnLst>
                                </p:cTn>
                              </p:par>
                            </p:childTnLst>
                          </p:cTn>
                        </p:par>
                        <p:par>
                          <p:cTn id="55" fill="hold">
                            <p:stCondLst>
                              <p:cond delay="1000"/>
                            </p:stCondLst>
                            <p:childTnLst>
                              <p:par>
                                <p:cTn id="56" nodeType="afterEffect" presetClass="entr" presetSubtype="10" presetID="3" grpId="2" fill="hold">
                                  <p:stCondLst>
                                    <p:cond delay="0"/>
                                  </p:stCondLst>
                                  <p:iterate type="el" backwards="0">
                                    <p:tmAbs val="0"/>
                                  </p:iterate>
                                  <p:childTnLst>
                                    <p:set>
                                      <p:cBhvr>
                                        <p:cTn id="57" fill="hold"/>
                                        <p:tgtEl>
                                          <p:spTgt spid="45">
                                            <p:txEl>
                                              <p:pRg st="2" end="2"/>
                                            </p:txEl>
                                          </p:spTgt>
                                        </p:tgtEl>
                                        <p:attrNameLst>
                                          <p:attrName>style.visibility</p:attrName>
                                        </p:attrNameLst>
                                      </p:cBhvr>
                                      <p:to>
                                        <p:strVal val="visible"/>
                                      </p:to>
                                    </p:set>
                                    <p:animEffect filter="blinds(horizontal)" transition="in">
                                      <p:cBhvr>
                                        <p:cTn id="58" dur="500"/>
                                        <p:tgtEl>
                                          <p:spTgt spid="45">
                                            <p:txEl>
                                              <p:pRg st="2" end="2"/>
                                            </p:txEl>
                                          </p:spTgt>
                                        </p:tgtEl>
                                      </p:cBhvr>
                                    </p:animEffect>
                                  </p:childTnLst>
                                </p:cTn>
                              </p:par>
                            </p:childTnLst>
                          </p:cTn>
                        </p:par>
                        <p:par>
                          <p:cTn id="59" fill="hold">
                            <p:stCondLst>
                              <p:cond delay="1500"/>
                            </p:stCondLst>
                            <p:childTnLst>
                              <p:par>
                                <p:cTn id="60" nodeType="afterEffect" presetClass="entr" presetSubtype="10" presetID="3" grpId="2" fill="hold">
                                  <p:stCondLst>
                                    <p:cond delay="0"/>
                                  </p:stCondLst>
                                  <p:iterate type="el" backwards="0">
                                    <p:tmAbs val="0"/>
                                  </p:iterate>
                                  <p:childTnLst>
                                    <p:set>
                                      <p:cBhvr>
                                        <p:cTn id="61" fill="hold"/>
                                        <p:tgtEl>
                                          <p:spTgt spid="45">
                                            <p:txEl>
                                              <p:pRg st="3" end="3"/>
                                            </p:txEl>
                                          </p:spTgt>
                                        </p:tgtEl>
                                        <p:attrNameLst>
                                          <p:attrName>style.visibility</p:attrName>
                                        </p:attrNameLst>
                                      </p:cBhvr>
                                      <p:to>
                                        <p:strVal val="visible"/>
                                      </p:to>
                                    </p:set>
                                    <p:animEffect filter="blinds(horizontal)" transition="in">
                                      <p:cBhvr>
                                        <p:cTn id="62" dur="500"/>
                                        <p:tgtEl>
                                          <p:spTgt spid="45">
                                            <p:txEl>
                                              <p:pRg st="3" end="3"/>
                                            </p:txEl>
                                          </p:spTgt>
                                        </p:tgtEl>
                                      </p:cBhvr>
                                    </p:animEffect>
                                  </p:childTnLst>
                                </p:cTn>
                              </p:par>
                            </p:childTnLst>
                          </p:cTn>
                        </p:par>
                        <p:par>
                          <p:cTn id="63" fill="hold">
                            <p:stCondLst>
                              <p:cond delay="2000"/>
                            </p:stCondLst>
                            <p:childTnLst>
                              <p:par>
                                <p:cTn id="64" nodeType="afterEffect" presetClass="entr" presetSubtype="10" presetID="3" grpId="2" fill="hold">
                                  <p:stCondLst>
                                    <p:cond delay="0"/>
                                  </p:stCondLst>
                                  <p:iterate type="el" backwards="0">
                                    <p:tmAbs val="0"/>
                                  </p:iterate>
                                  <p:childTnLst>
                                    <p:set>
                                      <p:cBhvr>
                                        <p:cTn id="65" fill="hold"/>
                                        <p:tgtEl>
                                          <p:spTgt spid="45">
                                            <p:txEl>
                                              <p:pRg st="4" end="4"/>
                                            </p:txEl>
                                          </p:spTgt>
                                        </p:tgtEl>
                                        <p:attrNameLst>
                                          <p:attrName>style.visibility</p:attrName>
                                        </p:attrNameLst>
                                      </p:cBhvr>
                                      <p:to>
                                        <p:strVal val="visible"/>
                                      </p:to>
                                    </p:set>
                                    <p:animEffect filter="blinds(horizontal)" transition="in">
                                      <p:cBhvr>
                                        <p:cTn id="66" dur="500"/>
                                        <p:tgtEl>
                                          <p:spTgt spid="45">
                                            <p:txEl>
                                              <p:pRg st="4" end="4"/>
                                            </p:txEl>
                                          </p:spTgt>
                                        </p:tgtEl>
                                      </p:cBhvr>
                                    </p:animEffect>
                                  </p:childTnLst>
                                </p:cTn>
                              </p:par>
                            </p:childTnLst>
                          </p:cTn>
                        </p:par>
                        <p:par>
                          <p:cTn id="67" fill="hold">
                            <p:stCondLst>
                              <p:cond delay="2500"/>
                            </p:stCondLst>
                            <p:childTnLst>
                              <p:par>
                                <p:cTn id="68" nodeType="afterEffect" presetClass="entr" presetSubtype="10" presetID="3" grpId="2" fill="hold">
                                  <p:stCondLst>
                                    <p:cond delay="0"/>
                                  </p:stCondLst>
                                  <p:iterate type="el" backwards="0">
                                    <p:tmAbs val="0"/>
                                  </p:iterate>
                                  <p:childTnLst>
                                    <p:set>
                                      <p:cBhvr>
                                        <p:cTn id="69" fill="hold"/>
                                        <p:tgtEl>
                                          <p:spTgt spid="45">
                                            <p:txEl>
                                              <p:pRg st="5" end="5"/>
                                            </p:txEl>
                                          </p:spTgt>
                                        </p:tgtEl>
                                        <p:attrNameLst>
                                          <p:attrName>style.visibility</p:attrName>
                                        </p:attrNameLst>
                                      </p:cBhvr>
                                      <p:to>
                                        <p:strVal val="visible"/>
                                      </p:to>
                                    </p:set>
                                    <p:animEffect filter="blinds(horizontal)" transition="in">
                                      <p:cBhvr>
                                        <p:cTn id="70" dur="500"/>
                                        <p:tgtEl>
                                          <p:spTgt spid="45">
                                            <p:txEl>
                                              <p:pRg st="5" end="5"/>
                                            </p:txEl>
                                          </p:spTgt>
                                        </p:tgtEl>
                                      </p:cBhvr>
                                    </p:animEffect>
                                  </p:childTnLst>
                                </p:cTn>
                              </p:par>
                            </p:childTnLst>
                          </p:cTn>
                        </p:par>
                        <p:par>
                          <p:cTn id="71" fill="hold">
                            <p:stCondLst>
                              <p:cond delay="3000"/>
                            </p:stCondLst>
                            <p:childTnLst>
                              <p:par>
                                <p:cTn id="72" nodeType="afterEffect" presetClass="entr" presetSubtype="10" presetID="3" grpId="2" fill="hold">
                                  <p:stCondLst>
                                    <p:cond delay="0"/>
                                  </p:stCondLst>
                                  <p:iterate type="el" backwards="0">
                                    <p:tmAbs val="0"/>
                                  </p:iterate>
                                  <p:childTnLst>
                                    <p:set>
                                      <p:cBhvr>
                                        <p:cTn id="73" fill="hold"/>
                                        <p:tgtEl>
                                          <p:spTgt spid="45">
                                            <p:txEl>
                                              <p:pRg st="6" end="6"/>
                                            </p:txEl>
                                          </p:spTgt>
                                        </p:tgtEl>
                                        <p:attrNameLst>
                                          <p:attrName>style.visibility</p:attrName>
                                        </p:attrNameLst>
                                      </p:cBhvr>
                                      <p:to>
                                        <p:strVal val="visible"/>
                                      </p:to>
                                    </p:set>
                                    <p:animEffect filter="blinds(horizontal)" transition="in">
                                      <p:cBhvr>
                                        <p:cTn id="74" dur="500"/>
                                        <p:tgtEl>
                                          <p:spTgt spid="45">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nodeType="clickEffect" presetClass="entr" presetSubtype="10" presetID="3" grpId="1" fill="hold">
                                  <p:stCondLst>
                                    <p:cond delay="0"/>
                                  </p:stCondLst>
                                  <p:iterate type="el" backwards="0">
                                    <p:tmAbs val="0"/>
                                  </p:iterate>
                                  <p:childTnLst>
                                    <p:set>
                                      <p:cBhvr>
                                        <p:cTn id="78" fill="hold"/>
                                        <p:tgtEl>
                                          <p:spTgt spid="44">
                                            <p:txEl>
                                              <p:pRg st="9" end="9"/>
                                            </p:txEl>
                                          </p:spTgt>
                                        </p:tgtEl>
                                        <p:attrNameLst>
                                          <p:attrName>style.visibility</p:attrName>
                                        </p:attrNameLst>
                                      </p:cBhvr>
                                      <p:to>
                                        <p:strVal val="visible"/>
                                      </p:to>
                                    </p:set>
                                    <p:animEffect filter="blinds(horizontal)" transition="in">
                                      <p:cBhvr>
                                        <p:cTn id="79" dur="500"/>
                                        <p:tgtEl>
                                          <p:spTgt spid="44">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nodeType="clickEffect" presetClass="entr" presetSubtype="10" presetID="3" grpId="2" fill="hold">
                                  <p:stCondLst>
                                    <p:cond delay="0"/>
                                  </p:stCondLst>
                                  <p:iterate type="el" backwards="0">
                                    <p:tmAbs val="0"/>
                                  </p:iterate>
                                  <p:childTnLst>
                                    <p:set>
                                      <p:cBhvr>
                                        <p:cTn id="83" fill="hold"/>
                                        <p:tgtEl>
                                          <p:spTgt spid="45">
                                            <p:txEl>
                                              <p:pRg st="7" end="7"/>
                                            </p:txEl>
                                          </p:spTgt>
                                        </p:tgtEl>
                                        <p:attrNameLst>
                                          <p:attrName>style.visibility</p:attrName>
                                        </p:attrNameLst>
                                      </p:cBhvr>
                                      <p:to>
                                        <p:strVal val="visible"/>
                                      </p:to>
                                    </p:set>
                                    <p:animEffect filter="blinds(horizontal)" transition="in">
                                      <p:cBhvr>
                                        <p:cTn id="84" dur="500"/>
                                        <p:tgtEl>
                                          <p:spTgt spid="45">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5" grpId="2"/>
      <p:bldP build="p" bldLvl="5" animBg="1" rev="0" advAuto="0" spid="44"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8" name="logodefinitivo.png" descr="logodefinitivo"/>
          <p:cNvPicPr/>
          <p:nvPr/>
        </p:nvPicPr>
        <p:blipFill>
          <a:blip r:embed="rId2">
            <a:extLst/>
          </a:blip>
          <a:stretch>
            <a:fillRect/>
          </a:stretch>
        </p:blipFill>
        <p:spPr>
          <a:xfrm>
            <a:off x="7786687" y="5929312"/>
            <a:ext cx="889001" cy="565151"/>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49" name="Shape 49"/>
          <p:cNvSpPr/>
          <p:nvPr/>
        </p:nvSpPr>
        <p:spPr>
          <a:xfrm>
            <a:off x="468312" y="1268412"/>
            <a:ext cx="7993063"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En la parte del atletismo que se refiere a las carreras, apenas se necesita material para realizarlo. Solamente un espacio abierto o cerrado y liso, unas zapatillas, un pantalón corto y una camiseta de tirantes. A medida que se va progresando, cada uno irá mejorando su material,  zapatillas de clavos… </a:t>
            </a:r>
          </a:p>
        </p:txBody>
      </p:sp>
      <p:sp>
        <p:nvSpPr>
          <p:cNvPr id="50" name="Shape 50"/>
          <p:cNvSpPr/>
          <p:nvPr/>
        </p:nvSpPr>
        <p:spPr>
          <a:xfrm>
            <a:off x="500062" y="357187"/>
            <a:ext cx="824865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400"/>
              </a:spcBef>
            </a:pPr>
            <a:r>
              <a:rPr sz="2400"/>
              <a:t>INSTALACIONES</a:t>
            </a:r>
            <a:r>
              <a:t> </a:t>
            </a:r>
          </a:p>
        </p:txBody>
      </p:sp>
      <p:sp>
        <p:nvSpPr>
          <p:cNvPr id="51" name="Shape 51"/>
          <p:cNvSpPr/>
          <p:nvPr/>
        </p:nvSpPr>
        <p:spPr>
          <a:xfrm>
            <a:off x="611187" y="2708275"/>
            <a:ext cx="7993063" cy="14174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la pista al aire libre es una superficie lisa y ovalada con dos rectas y dos curvas de 100 metros cada una.</a:t>
            </a:r>
          </a:p>
          <a:p>
            <a:pPr lvl="0"/>
            <a:r>
              <a:t>En la parte interior de la pista se colocan los pasillos para saltos y los lanzamientos de jabalina, y luego existen unos círculos para peso, disco y martillo, estos dos últimos están rodeados por una malla de protección.</a:t>
            </a:r>
          </a:p>
        </p:txBody>
      </p:sp>
      <p:pic>
        <p:nvPicPr>
          <p:cNvPr id="52" name="1.jpg"/>
          <p:cNvPicPr/>
          <p:nvPr/>
        </p:nvPicPr>
        <p:blipFill>
          <a:blip r:embed="rId3">
            <a:extLst/>
          </a:blip>
          <a:stretch>
            <a:fillRect/>
          </a:stretch>
        </p:blipFill>
        <p:spPr>
          <a:xfrm>
            <a:off x="1590575" y="4291065"/>
            <a:ext cx="3963048" cy="24140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0" presetID="3" grpId="1" fill="hold">
                                  <p:stCondLst>
                                    <p:cond delay="0"/>
                                  </p:stCondLst>
                                  <p:iterate type="el" backwards="0">
                                    <p:tmAbs val="0"/>
                                  </p:iterate>
                                  <p:childTnLst>
                                    <p:set>
                                      <p:cBhvr>
                                        <p:cTn id="6" fill="hold"/>
                                        <p:tgtEl>
                                          <p:spTgt spid="51"/>
                                        </p:tgtEl>
                                        <p:attrNameLst>
                                          <p:attrName>style.visibility</p:attrName>
                                        </p:attrNameLst>
                                      </p:cBhvr>
                                      <p:to>
                                        <p:strVal val="visible"/>
                                      </p:to>
                                    </p:set>
                                    <p:animEffect filter="blinds(horizontal)" transition="in">
                                      <p:cBhvr>
                                        <p:cTn id="7" dur="500"/>
                                        <p:tgtEl>
                                          <p:spTgt spid="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4" name="logodefinitivo.png" descr="logodefinitivo"/>
          <p:cNvPicPr/>
          <p:nvPr/>
        </p:nvPicPr>
        <p:blipFill>
          <a:blip r:embed="rId2">
            <a:extLst/>
          </a:blip>
          <a:stretch>
            <a:fillRect/>
          </a:stretch>
        </p:blipFill>
        <p:spPr>
          <a:xfrm>
            <a:off x="7786687" y="5929312"/>
            <a:ext cx="889001" cy="565151"/>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55" name="Shape 55"/>
          <p:cNvSpPr/>
          <p:nvPr/>
        </p:nvSpPr>
        <p:spPr>
          <a:xfrm>
            <a:off x="500062" y="357187"/>
            <a:ext cx="8248651"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MATERIAL</a:t>
            </a:r>
          </a:p>
        </p:txBody>
      </p:sp>
      <p:sp>
        <p:nvSpPr>
          <p:cNvPr id="56" name="Shape 56"/>
          <p:cNvSpPr/>
          <p:nvPr/>
        </p:nvSpPr>
        <p:spPr>
          <a:xfrm>
            <a:off x="539750" y="1773237"/>
            <a:ext cx="18002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Testigo</a:t>
            </a:r>
          </a:p>
        </p:txBody>
      </p:sp>
      <p:sp>
        <p:nvSpPr>
          <p:cNvPr id="57" name="Shape 57"/>
          <p:cNvSpPr/>
          <p:nvPr/>
        </p:nvSpPr>
        <p:spPr>
          <a:xfrm>
            <a:off x="3203575" y="2349500"/>
            <a:ext cx="18002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vallas</a:t>
            </a:r>
          </a:p>
        </p:txBody>
      </p:sp>
      <p:sp>
        <p:nvSpPr>
          <p:cNvPr id="58" name="Shape 58"/>
          <p:cNvSpPr/>
          <p:nvPr/>
        </p:nvSpPr>
        <p:spPr>
          <a:xfrm>
            <a:off x="468312" y="4292600"/>
            <a:ext cx="1800226"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Peso hombres</a:t>
            </a:r>
          </a:p>
        </p:txBody>
      </p:sp>
      <p:sp>
        <p:nvSpPr>
          <p:cNvPr id="59" name="Shape 59"/>
          <p:cNvSpPr/>
          <p:nvPr/>
        </p:nvSpPr>
        <p:spPr>
          <a:xfrm>
            <a:off x="6372225" y="5516562"/>
            <a:ext cx="1800225"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Peso mujeres</a:t>
            </a:r>
          </a:p>
        </p:txBody>
      </p:sp>
      <p:sp>
        <p:nvSpPr>
          <p:cNvPr id="60" name="Shape 60"/>
          <p:cNvSpPr/>
          <p:nvPr/>
        </p:nvSpPr>
        <p:spPr>
          <a:xfrm>
            <a:off x="5795962" y="2565400"/>
            <a:ext cx="1800226"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Salto de altura</a:t>
            </a:r>
          </a:p>
        </p:txBody>
      </p:sp>
      <p:sp>
        <p:nvSpPr>
          <p:cNvPr id="61" name="Shape 61"/>
          <p:cNvSpPr/>
          <p:nvPr/>
        </p:nvSpPr>
        <p:spPr>
          <a:xfrm>
            <a:off x="3132137" y="3933825"/>
            <a:ext cx="2736851"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Lanzamiento de peso</a:t>
            </a:r>
          </a:p>
        </p:txBody>
      </p:sp>
      <p:sp>
        <p:nvSpPr>
          <p:cNvPr id="62" name="Shape 62"/>
          <p:cNvSpPr/>
          <p:nvPr/>
        </p:nvSpPr>
        <p:spPr>
          <a:xfrm>
            <a:off x="1835150" y="6165850"/>
            <a:ext cx="2808288"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Salto de longitud</a:t>
            </a:r>
          </a:p>
        </p:txBody>
      </p:sp>
      <p:pic>
        <p:nvPicPr>
          <p:cNvPr id="63" name="2.jpg"/>
          <p:cNvPicPr/>
          <p:nvPr/>
        </p:nvPicPr>
        <p:blipFill>
          <a:blip r:embed="rId3">
            <a:extLst/>
          </a:blip>
          <a:stretch>
            <a:fillRect/>
          </a:stretch>
        </p:blipFill>
        <p:spPr>
          <a:xfrm>
            <a:off x="14579" y="826546"/>
            <a:ext cx="2725154" cy="914401"/>
          </a:xfrm>
          <a:prstGeom prst="rect">
            <a:avLst/>
          </a:prstGeom>
          <a:ln w="12700">
            <a:miter lim="400000"/>
          </a:ln>
        </p:spPr>
      </p:pic>
      <p:pic>
        <p:nvPicPr>
          <p:cNvPr id="64" name="atlet 13.jpg"/>
          <p:cNvPicPr/>
          <p:nvPr/>
        </p:nvPicPr>
        <p:blipFill>
          <a:blip r:embed="rId4">
            <a:extLst/>
          </a:blip>
          <a:stretch>
            <a:fillRect/>
          </a:stretch>
        </p:blipFill>
        <p:spPr>
          <a:xfrm>
            <a:off x="3040565" y="431829"/>
            <a:ext cx="2126244" cy="1703835"/>
          </a:xfrm>
          <a:prstGeom prst="rect">
            <a:avLst/>
          </a:prstGeom>
          <a:ln w="12700">
            <a:miter lim="400000"/>
          </a:ln>
        </p:spPr>
      </p:pic>
      <p:pic>
        <p:nvPicPr>
          <p:cNvPr id="65" name="41.jpg"/>
          <p:cNvPicPr/>
          <p:nvPr/>
        </p:nvPicPr>
        <p:blipFill>
          <a:blip r:embed="rId5">
            <a:extLst/>
          </a:blip>
          <a:stretch>
            <a:fillRect/>
          </a:stretch>
        </p:blipFill>
        <p:spPr>
          <a:xfrm>
            <a:off x="5780394" y="662341"/>
            <a:ext cx="2983888" cy="1390121"/>
          </a:xfrm>
          <a:prstGeom prst="rect">
            <a:avLst/>
          </a:prstGeom>
          <a:ln w="12700">
            <a:miter lim="400000"/>
          </a:ln>
        </p:spPr>
      </p:pic>
      <p:pic>
        <p:nvPicPr>
          <p:cNvPr id="66" name="38.jpg"/>
          <p:cNvPicPr/>
          <p:nvPr/>
        </p:nvPicPr>
        <p:blipFill>
          <a:blip r:embed="rId6">
            <a:extLst/>
          </a:blip>
          <a:stretch>
            <a:fillRect/>
          </a:stretch>
        </p:blipFill>
        <p:spPr>
          <a:xfrm>
            <a:off x="520904" y="2385130"/>
            <a:ext cx="1223435" cy="1646239"/>
          </a:xfrm>
          <a:prstGeom prst="rect">
            <a:avLst/>
          </a:prstGeom>
          <a:ln w="12700">
            <a:miter lim="400000"/>
          </a:ln>
        </p:spPr>
      </p:pic>
      <p:pic>
        <p:nvPicPr>
          <p:cNvPr id="67" name="37.jpg"/>
          <p:cNvPicPr/>
          <p:nvPr/>
        </p:nvPicPr>
        <p:blipFill>
          <a:blip r:embed="rId7">
            <a:extLst/>
          </a:blip>
          <a:stretch>
            <a:fillRect/>
          </a:stretch>
        </p:blipFill>
        <p:spPr>
          <a:xfrm>
            <a:off x="2819648" y="2913997"/>
            <a:ext cx="2126243" cy="947806"/>
          </a:xfrm>
          <a:prstGeom prst="rect">
            <a:avLst/>
          </a:prstGeom>
          <a:ln w="12700">
            <a:miter lim="400000"/>
          </a:ln>
        </p:spPr>
      </p:pic>
      <p:pic>
        <p:nvPicPr>
          <p:cNvPr id="68" name="39.jpg"/>
          <p:cNvPicPr/>
          <p:nvPr/>
        </p:nvPicPr>
        <p:blipFill>
          <a:blip r:embed="rId8">
            <a:extLst/>
          </a:blip>
          <a:stretch>
            <a:fillRect/>
          </a:stretch>
        </p:blipFill>
        <p:spPr>
          <a:xfrm>
            <a:off x="6611313" y="3271991"/>
            <a:ext cx="1322049" cy="1888642"/>
          </a:xfrm>
          <a:prstGeom prst="rect">
            <a:avLst/>
          </a:prstGeom>
          <a:ln w="12700">
            <a:miter lim="400000"/>
          </a:ln>
        </p:spPr>
      </p:pic>
      <p:pic>
        <p:nvPicPr>
          <p:cNvPr id="69" name="24.jpg"/>
          <p:cNvPicPr/>
          <p:nvPr/>
        </p:nvPicPr>
        <p:blipFill>
          <a:blip r:embed="rId9">
            <a:extLst/>
          </a:blip>
          <a:stretch>
            <a:fillRect/>
          </a:stretch>
        </p:blipFill>
        <p:spPr>
          <a:xfrm>
            <a:off x="1298971" y="4904493"/>
            <a:ext cx="3617012" cy="1034307"/>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