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lvl1pPr>
      <a:defRPr>
        <a:solidFill>
          <a:srgbClr val="5A5C6C"/>
        </a:solidFill>
        <a:latin typeface="Tahoma"/>
        <a:ea typeface="Tahoma"/>
        <a:cs typeface="Tahoma"/>
        <a:sym typeface="Tahoma"/>
      </a:defRPr>
    </a:lvl1pPr>
    <a:lvl2pPr indent="457200">
      <a:defRPr>
        <a:solidFill>
          <a:srgbClr val="5A5C6C"/>
        </a:solidFill>
        <a:latin typeface="Tahoma"/>
        <a:ea typeface="Tahoma"/>
        <a:cs typeface="Tahoma"/>
        <a:sym typeface="Tahoma"/>
      </a:defRPr>
    </a:lvl2pPr>
    <a:lvl3pPr indent="914400">
      <a:defRPr>
        <a:solidFill>
          <a:srgbClr val="5A5C6C"/>
        </a:solidFill>
        <a:latin typeface="Tahoma"/>
        <a:ea typeface="Tahoma"/>
        <a:cs typeface="Tahoma"/>
        <a:sym typeface="Tahoma"/>
      </a:defRPr>
    </a:lvl3pPr>
    <a:lvl4pPr indent="1371600">
      <a:defRPr>
        <a:solidFill>
          <a:srgbClr val="5A5C6C"/>
        </a:solidFill>
        <a:latin typeface="Tahoma"/>
        <a:ea typeface="Tahoma"/>
        <a:cs typeface="Tahoma"/>
        <a:sym typeface="Tahoma"/>
      </a:defRPr>
    </a:lvl4pPr>
    <a:lvl5pPr indent="1828800">
      <a:defRPr>
        <a:solidFill>
          <a:srgbClr val="5A5C6C"/>
        </a:solidFill>
        <a:latin typeface="Tahoma"/>
        <a:ea typeface="Tahoma"/>
        <a:cs typeface="Tahoma"/>
        <a:sym typeface="Tahoma"/>
      </a:defRPr>
    </a:lvl5pPr>
    <a:lvl6pPr>
      <a:defRPr>
        <a:solidFill>
          <a:srgbClr val="5A5C6C"/>
        </a:solidFill>
        <a:latin typeface="Tahoma"/>
        <a:ea typeface="Tahoma"/>
        <a:cs typeface="Tahoma"/>
        <a:sym typeface="Tahoma"/>
      </a:defRPr>
    </a:lvl6pPr>
    <a:lvl7pPr>
      <a:defRPr>
        <a:solidFill>
          <a:srgbClr val="5A5C6C"/>
        </a:solidFill>
        <a:latin typeface="Tahoma"/>
        <a:ea typeface="Tahoma"/>
        <a:cs typeface="Tahoma"/>
        <a:sym typeface="Tahoma"/>
      </a:defRPr>
    </a:lvl7pPr>
    <a:lvl8pPr>
      <a:defRPr>
        <a:solidFill>
          <a:srgbClr val="5A5C6C"/>
        </a:solidFill>
        <a:latin typeface="Tahoma"/>
        <a:ea typeface="Tahoma"/>
        <a:cs typeface="Tahoma"/>
        <a:sym typeface="Tahoma"/>
      </a:defRPr>
    </a:lvl8pPr>
    <a:lvl9pPr>
      <a:defRPr>
        <a:solidFill>
          <a:srgbClr val="5A5C6C"/>
        </a:solidFill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2FF"/>
          </a:solidFill>
        </a:fill>
      </a:tcStyle>
    </a:wholeTbl>
    <a:band2H>
      <a:tcTxStyle b="def" i="def"/>
      <a:tcStyle>
        <a:tcBdr/>
        <a:fill>
          <a:solidFill>
            <a:srgbClr val="EFEA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966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5E5E6"/>
          </a:solidFill>
        </a:fill>
      </a:tcStyle>
    </a:wholeTbl>
    <a:band2H>
      <a:tcTxStyle b="def" i="def"/>
      <a:tcStyle>
        <a:tcBdr/>
        <a:fill>
          <a:solidFill>
            <a:srgbClr val="F2F2F3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5B5B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8D5DF"/>
          </a:solidFill>
        </a:fill>
      </a:tcStyle>
    </a:wholeTbl>
    <a:band2H>
      <a:tcTxStyle b="def" i="def"/>
      <a:tcStyle>
        <a:tcBdr/>
        <a:fill>
          <a:solidFill>
            <a:srgbClr val="EDEBF0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577A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C6C"/>
              </a:solidFill>
              <a:prstDash val="solid"/>
              <a:bevel/>
            </a:ln>
          </a:top>
          <a:bottom>
            <a:ln w="25400" cap="flat">
              <a:solidFill>
                <a:srgbClr val="5A5C6C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66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 Negreta"/>
          <a:ea typeface="Tahoma Negreta"/>
          <a:cs typeface="Tahoma Negreta"/>
        </a:font>
        <a:srgbClr val="5A5C6C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1D3"/>
          </a:solidFill>
        </a:fill>
      </a:tcStyle>
    </a:wholeTbl>
    <a:band2H>
      <a:tcTxStyle b="def" i="def"/>
      <a:tcStyle>
        <a:tcBdr/>
        <a:fill>
          <a:solidFill>
            <a:srgbClr val="E9E9EA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A5C6C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 Negreta"/>
          <a:ea typeface="Tahoma Negreta"/>
          <a:cs typeface="Tahoma Negret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xfrm>
            <a:off x="6553200" y="6248400"/>
            <a:ext cx="2286000" cy="24384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5462"/>
            </a:gs>
            <a:gs pos="100000">
              <a:srgbClr val="5A5C6C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2"/>
          <p:cNvGrpSpPr/>
          <p:nvPr/>
        </p:nvGrpSpPr>
        <p:grpSpPr>
          <a:xfrm>
            <a:off x="3707" y="1422400"/>
            <a:ext cx="9143468" cy="5435600"/>
            <a:chOff x="0" y="0"/>
            <a:chExt cx="9143467" cy="5435600"/>
          </a:xfrm>
        </p:grpSpPr>
        <p:grpSp>
          <p:nvGrpSpPr>
            <p:cNvPr id="15" name="Group 15"/>
            <p:cNvGrpSpPr/>
            <p:nvPr/>
          </p:nvGrpSpPr>
          <p:grpSpPr>
            <a:xfrm>
              <a:off x="28042" y="0"/>
              <a:ext cx="9115426" cy="5435600"/>
              <a:chOff x="0" y="0"/>
              <a:chExt cx="9115425" cy="5435600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2189162" y="349250"/>
                <a:ext cx="4468813" cy="334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90" y="870"/>
                    </a:moveTo>
                    <a:lnTo>
                      <a:pt x="4819" y="4484"/>
                    </a:lnTo>
                    <a:lnTo>
                      <a:pt x="506" y="4822"/>
                    </a:lnTo>
                    <a:lnTo>
                      <a:pt x="0" y="6419"/>
                    </a:lnTo>
                    <a:lnTo>
                      <a:pt x="2854" y="10503"/>
                    </a:lnTo>
                    <a:lnTo>
                      <a:pt x="4688" y="9234"/>
                    </a:lnTo>
                    <a:lnTo>
                      <a:pt x="7612" y="11107"/>
                    </a:lnTo>
                    <a:lnTo>
                      <a:pt x="8563" y="13707"/>
                    </a:lnTo>
                    <a:lnTo>
                      <a:pt x="8310" y="14844"/>
                    </a:lnTo>
                    <a:lnTo>
                      <a:pt x="8625" y="16983"/>
                    </a:lnTo>
                    <a:lnTo>
                      <a:pt x="8816" y="20464"/>
                    </a:lnTo>
                    <a:lnTo>
                      <a:pt x="11226" y="21600"/>
                    </a:lnTo>
                    <a:lnTo>
                      <a:pt x="12937" y="20730"/>
                    </a:lnTo>
                    <a:lnTo>
                      <a:pt x="12300" y="18191"/>
                    </a:lnTo>
                    <a:lnTo>
                      <a:pt x="15277" y="15918"/>
                    </a:lnTo>
                    <a:lnTo>
                      <a:pt x="17503" y="15785"/>
                    </a:lnTo>
                    <a:lnTo>
                      <a:pt x="18769" y="13912"/>
                    </a:lnTo>
                    <a:lnTo>
                      <a:pt x="18116" y="10247"/>
                    </a:lnTo>
                    <a:lnTo>
                      <a:pt x="19996" y="9142"/>
                    </a:lnTo>
                    <a:lnTo>
                      <a:pt x="21600" y="4648"/>
                    </a:lnTo>
                    <a:lnTo>
                      <a:pt x="19321" y="0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1035050" y="349250"/>
                <a:ext cx="6296025" cy="375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50" y="593"/>
                    </a:moveTo>
                    <a:lnTo>
                      <a:pt x="6252" y="2392"/>
                    </a:lnTo>
                    <a:lnTo>
                      <a:pt x="5087" y="1972"/>
                    </a:lnTo>
                    <a:lnTo>
                      <a:pt x="2881" y="2867"/>
                    </a:lnTo>
                    <a:lnTo>
                      <a:pt x="948" y="2985"/>
                    </a:lnTo>
                    <a:lnTo>
                      <a:pt x="0" y="5733"/>
                    </a:lnTo>
                    <a:lnTo>
                      <a:pt x="496" y="6628"/>
                    </a:lnTo>
                    <a:lnTo>
                      <a:pt x="1258" y="5971"/>
                    </a:lnTo>
                    <a:lnTo>
                      <a:pt x="2342" y="6272"/>
                    </a:lnTo>
                    <a:lnTo>
                      <a:pt x="2745" y="7760"/>
                    </a:lnTo>
                    <a:lnTo>
                      <a:pt x="1890" y="9312"/>
                    </a:lnTo>
                    <a:lnTo>
                      <a:pt x="2881" y="10444"/>
                    </a:lnTo>
                    <a:lnTo>
                      <a:pt x="3959" y="10088"/>
                    </a:lnTo>
                    <a:lnTo>
                      <a:pt x="4907" y="11101"/>
                    </a:lnTo>
                    <a:lnTo>
                      <a:pt x="6841" y="11220"/>
                    </a:lnTo>
                    <a:lnTo>
                      <a:pt x="8774" y="13009"/>
                    </a:lnTo>
                    <a:lnTo>
                      <a:pt x="9226" y="15273"/>
                    </a:lnTo>
                    <a:lnTo>
                      <a:pt x="8818" y="19336"/>
                    </a:lnTo>
                    <a:lnTo>
                      <a:pt x="9226" y="20705"/>
                    </a:lnTo>
                    <a:lnTo>
                      <a:pt x="11611" y="20468"/>
                    </a:lnTo>
                    <a:lnTo>
                      <a:pt x="12467" y="21600"/>
                    </a:lnTo>
                    <a:lnTo>
                      <a:pt x="14128" y="18679"/>
                    </a:lnTo>
                    <a:lnTo>
                      <a:pt x="13817" y="16588"/>
                    </a:lnTo>
                    <a:lnTo>
                      <a:pt x="15348" y="15273"/>
                    </a:lnTo>
                    <a:lnTo>
                      <a:pt x="16426" y="15693"/>
                    </a:lnTo>
                    <a:lnTo>
                      <a:pt x="17864" y="14744"/>
                    </a:lnTo>
                    <a:lnTo>
                      <a:pt x="18545" y="10718"/>
                    </a:lnTo>
                    <a:lnTo>
                      <a:pt x="19841" y="8417"/>
                    </a:lnTo>
                    <a:lnTo>
                      <a:pt x="21600" y="8180"/>
                    </a:lnTo>
                    <a:lnTo>
                      <a:pt x="21284" y="6692"/>
                    </a:lnTo>
                    <a:lnTo>
                      <a:pt x="19982" y="5140"/>
                    </a:lnTo>
                    <a:lnTo>
                      <a:pt x="20789" y="1917"/>
                    </a:lnTo>
                    <a:lnTo>
                      <a:pt x="19552" y="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0" y="274637"/>
                <a:ext cx="9099550" cy="49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" y="0"/>
                    </a:moveTo>
                    <a:lnTo>
                      <a:pt x="501" y="2280"/>
                    </a:lnTo>
                    <a:lnTo>
                      <a:pt x="0" y="4630"/>
                    </a:lnTo>
                    <a:lnTo>
                      <a:pt x="313" y="8488"/>
                    </a:lnTo>
                    <a:lnTo>
                      <a:pt x="1556" y="10532"/>
                    </a:lnTo>
                    <a:lnTo>
                      <a:pt x="3320" y="11818"/>
                    </a:lnTo>
                    <a:lnTo>
                      <a:pt x="5426" y="11478"/>
                    </a:lnTo>
                    <a:lnTo>
                      <a:pt x="6613" y="13487"/>
                    </a:lnTo>
                    <a:lnTo>
                      <a:pt x="6229" y="14780"/>
                    </a:lnTo>
                    <a:lnTo>
                      <a:pt x="4281" y="14891"/>
                    </a:lnTo>
                    <a:lnTo>
                      <a:pt x="3433" y="14050"/>
                    </a:lnTo>
                    <a:lnTo>
                      <a:pt x="2785" y="14891"/>
                    </a:lnTo>
                    <a:lnTo>
                      <a:pt x="3595" y="17547"/>
                    </a:lnTo>
                    <a:lnTo>
                      <a:pt x="3667" y="20196"/>
                    </a:lnTo>
                    <a:lnTo>
                      <a:pt x="5694" y="21600"/>
                    </a:lnTo>
                    <a:lnTo>
                      <a:pt x="6195" y="20314"/>
                    </a:lnTo>
                    <a:lnTo>
                      <a:pt x="7827" y="19445"/>
                    </a:lnTo>
                    <a:lnTo>
                      <a:pt x="9835" y="20592"/>
                    </a:lnTo>
                    <a:lnTo>
                      <a:pt x="12142" y="19549"/>
                    </a:lnTo>
                    <a:lnTo>
                      <a:pt x="12974" y="20314"/>
                    </a:lnTo>
                    <a:lnTo>
                      <a:pt x="14549" y="18409"/>
                    </a:lnTo>
                    <a:lnTo>
                      <a:pt x="15544" y="16066"/>
                    </a:lnTo>
                    <a:lnTo>
                      <a:pt x="16464" y="16115"/>
                    </a:lnTo>
                    <a:lnTo>
                      <a:pt x="17161" y="16998"/>
                    </a:lnTo>
                    <a:lnTo>
                      <a:pt x="18898" y="14891"/>
                    </a:lnTo>
                    <a:lnTo>
                      <a:pt x="20364" y="15190"/>
                    </a:lnTo>
                    <a:lnTo>
                      <a:pt x="21600" y="14384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352425" y="395287"/>
                <a:ext cx="8750300" cy="4381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0" y="0"/>
                    </a:moveTo>
                    <a:lnTo>
                      <a:pt x="0" y="2630"/>
                    </a:lnTo>
                    <a:lnTo>
                      <a:pt x="321" y="6425"/>
                    </a:lnTo>
                    <a:lnTo>
                      <a:pt x="952" y="6832"/>
                    </a:lnTo>
                    <a:lnTo>
                      <a:pt x="1854" y="8507"/>
                    </a:lnTo>
                    <a:lnTo>
                      <a:pt x="2183" y="11277"/>
                    </a:lnTo>
                    <a:lnTo>
                      <a:pt x="3288" y="11731"/>
                    </a:lnTo>
                    <a:lnTo>
                      <a:pt x="4930" y="10557"/>
                    </a:lnTo>
                    <a:lnTo>
                      <a:pt x="5122" y="11684"/>
                    </a:lnTo>
                    <a:lnTo>
                      <a:pt x="6352" y="11841"/>
                    </a:lnTo>
                    <a:lnTo>
                      <a:pt x="7297" y="14596"/>
                    </a:lnTo>
                    <a:lnTo>
                      <a:pt x="6536" y="16951"/>
                    </a:lnTo>
                    <a:lnTo>
                      <a:pt x="5126" y="17350"/>
                    </a:lnTo>
                    <a:lnTo>
                      <a:pt x="3887" y="16998"/>
                    </a:lnTo>
                    <a:lnTo>
                      <a:pt x="3539" y="17562"/>
                    </a:lnTo>
                    <a:lnTo>
                      <a:pt x="3950" y="18900"/>
                    </a:lnTo>
                    <a:lnTo>
                      <a:pt x="3887" y="19863"/>
                    </a:lnTo>
                    <a:lnTo>
                      <a:pt x="4456" y="21600"/>
                    </a:lnTo>
                    <a:lnTo>
                      <a:pt x="6509" y="20528"/>
                    </a:lnTo>
                    <a:lnTo>
                      <a:pt x="6760" y="19503"/>
                    </a:lnTo>
                    <a:lnTo>
                      <a:pt x="7426" y="19964"/>
                    </a:lnTo>
                    <a:lnTo>
                      <a:pt x="9162" y="19158"/>
                    </a:lnTo>
                    <a:lnTo>
                      <a:pt x="9573" y="21240"/>
                    </a:lnTo>
                    <a:lnTo>
                      <a:pt x="11247" y="19886"/>
                    </a:lnTo>
                    <a:lnTo>
                      <a:pt x="12791" y="20277"/>
                    </a:lnTo>
                    <a:lnTo>
                      <a:pt x="13802" y="18994"/>
                    </a:lnTo>
                    <a:lnTo>
                      <a:pt x="14084" y="16286"/>
                    </a:lnTo>
                    <a:lnTo>
                      <a:pt x="15726" y="16333"/>
                    </a:lnTo>
                    <a:lnTo>
                      <a:pt x="15949" y="15057"/>
                    </a:lnTo>
                    <a:lnTo>
                      <a:pt x="16611" y="15112"/>
                    </a:lnTo>
                    <a:lnTo>
                      <a:pt x="17497" y="16388"/>
                    </a:lnTo>
                    <a:lnTo>
                      <a:pt x="18951" y="14197"/>
                    </a:lnTo>
                    <a:lnTo>
                      <a:pt x="20475" y="13970"/>
                    </a:lnTo>
                    <a:lnTo>
                      <a:pt x="21032" y="12295"/>
                    </a:lnTo>
                    <a:lnTo>
                      <a:pt x="21600" y="12404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7651750" y="139700"/>
                <a:ext cx="1254125" cy="1887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801" y="0"/>
                    </a:moveTo>
                    <a:lnTo>
                      <a:pt x="5742" y="4233"/>
                    </a:lnTo>
                    <a:lnTo>
                      <a:pt x="4347" y="11681"/>
                    </a:lnTo>
                    <a:lnTo>
                      <a:pt x="12413" y="14006"/>
                    </a:lnTo>
                    <a:lnTo>
                      <a:pt x="16542" y="19002"/>
                    </a:lnTo>
                    <a:lnTo>
                      <a:pt x="21600" y="21600"/>
                    </a:lnTo>
                    <a:lnTo>
                      <a:pt x="14765" y="20183"/>
                    </a:lnTo>
                    <a:lnTo>
                      <a:pt x="9925" y="16041"/>
                    </a:lnTo>
                    <a:lnTo>
                      <a:pt x="3801" y="15478"/>
                    </a:lnTo>
                    <a:lnTo>
                      <a:pt x="0" y="9065"/>
                    </a:lnTo>
                    <a:lnTo>
                      <a:pt x="1312" y="3797"/>
                    </a:lnTo>
                  </a:path>
                </a:pathLst>
              </a:custGeom>
              <a:noFill/>
              <a:ln w="1524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8180387" y="0"/>
                <a:ext cx="919163" cy="1773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775" y="6343"/>
                    </a:lnTo>
                    <a:lnTo>
                      <a:pt x="336" y="12743"/>
                    </a:lnTo>
                    <a:lnTo>
                      <a:pt x="1492" y="14755"/>
                    </a:lnTo>
                    <a:lnTo>
                      <a:pt x="8730" y="14290"/>
                    </a:lnTo>
                    <a:lnTo>
                      <a:pt x="12833" y="20401"/>
                    </a:lnTo>
                    <a:lnTo>
                      <a:pt x="21600" y="21600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5192712" y="114300"/>
                <a:ext cx="3922713" cy="380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73" y="0"/>
                    </a:moveTo>
                    <a:lnTo>
                      <a:pt x="10306" y="2028"/>
                    </a:lnTo>
                    <a:lnTo>
                      <a:pt x="12177" y="3056"/>
                    </a:lnTo>
                    <a:lnTo>
                      <a:pt x="12273" y="4940"/>
                    </a:lnTo>
                    <a:lnTo>
                      <a:pt x="11731" y="6599"/>
                    </a:lnTo>
                    <a:lnTo>
                      <a:pt x="12535" y="8339"/>
                    </a:lnTo>
                    <a:lnTo>
                      <a:pt x="12719" y="9998"/>
                    </a:lnTo>
                    <a:lnTo>
                      <a:pt x="11460" y="10295"/>
                    </a:lnTo>
                    <a:lnTo>
                      <a:pt x="8095" y="12477"/>
                    </a:lnTo>
                    <a:lnTo>
                      <a:pt x="8523" y="13126"/>
                    </a:lnTo>
                    <a:lnTo>
                      <a:pt x="8357" y="14640"/>
                    </a:lnTo>
                    <a:lnTo>
                      <a:pt x="6836" y="16380"/>
                    </a:lnTo>
                    <a:lnTo>
                      <a:pt x="4712" y="17832"/>
                    </a:lnTo>
                    <a:lnTo>
                      <a:pt x="1329" y="18264"/>
                    </a:lnTo>
                    <a:lnTo>
                      <a:pt x="166" y="20293"/>
                    </a:lnTo>
                    <a:lnTo>
                      <a:pt x="0" y="21600"/>
                    </a:lnTo>
                    <a:lnTo>
                      <a:pt x="1862" y="19644"/>
                    </a:lnTo>
                    <a:lnTo>
                      <a:pt x="5498" y="18841"/>
                    </a:lnTo>
                    <a:lnTo>
                      <a:pt x="7815" y="17183"/>
                    </a:lnTo>
                    <a:lnTo>
                      <a:pt x="10752" y="17904"/>
                    </a:lnTo>
                    <a:lnTo>
                      <a:pt x="14581" y="17183"/>
                    </a:lnTo>
                    <a:lnTo>
                      <a:pt x="17334" y="15731"/>
                    </a:lnTo>
                    <a:lnTo>
                      <a:pt x="17605" y="14424"/>
                    </a:lnTo>
                    <a:lnTo>
                      <a:pt x="19555" y="13486"/>
                    </a:lnTo>
                    <a:lnTo>
                      <a:pt x="20621" y="13991"/>
                    </a:lnTo>
                    <a:lnTo>
                      <a:pt x="21600" y="13333"/>
                    </a:lnTo>
                  </a:path>
                </a:pathLst>
              </a:custGeom>
              <a:noFill/>
              <a:ln w="1651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3724275" y="271462"/>
                <a:ext cx="2220913" cy="2141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73" y="2482"/>
                    </a:moveTo>
                    <a:lnTo>
                      <a:pt x="6500" y="2482"/>
                    </a:lnTo>
                    <a:lnTo>
                      <a:pt x="3165" y="8118"/>
                    </a:lnTo>
                    <a:lnTo>
                      <a:pt x="0" y="10776"/>
                    </a:lnTo>
                    <a:lnTo>
                      <a:pt x="7519" y="12537"/>
                    </a:lnTo>
                    <a:lnTo>
                      <a:pt x="6562" y="16156"/>
                    </a:lnTo>
                    <a:lnTo>
                      <a:pt x="9526" y="17389"/>
                    </a:lnTo>
                    <a:lnTo>
                      <a:pt x="7689" y="21600"/>
                    </a:lnTo>
                    <a:lnTo>
                      <a:pt x="14837" y="16572"/>
                    </a:lnTo>
                    <a:lnTo>
                      <a:pt x="14297" y="12425"/>
                    </a:lnTo>
                    <a:lnTo>
                      <a:pt x="18234" y="11993"/>
                    </a:lnTo>
                    <a:lnTo>
                      <a:pt x="21600" y="9623"/>
                    </a:lnTo>
                    <a:lnTo>
                      <a:pt x="20303" y="6661"/>
                    </a:lnTo>
                    <a:lnTo>
                      <a:pt x="20705" y="3138"/>
                    </a:lnTo>
                    <a:lnTo>
                      <a:pt x="18080" y="2626"/>
                    </a:lnTo>
                    <a:lnTo>
                      <a:pt x="14328" y="0"/>
                    </a:lnTo>
                    <a:lnTo>
                      <a:pt x="9573" y="2482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6754812" y="1801812"/>
                <a:ext cx="1993901" cy="128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65" y="4880"/>
                    </a:moveTo>
                    <a:lnTo>
                      <a:pt x="13070" y="880"/>
                    </a:lnTo>
                    <a:lnTo>
                      <a:pt x="15203" y="0"/>
                    </a:lnTo>
                    <a:lnTo>
                      <a:pt x="16905" y="2080"/>
                    </a:lnTo>
                    <a:lnTo>
                      <a:pt x="18608" y="6613"/>
                    </a:lnTo>
                    <a:lnTo>
                      <a:pt x="21600" y="6107"/>
                    </a:lnTo>
                    <a:lnTo>
                      <a:pt x="21462" y="9573"/>
                    </a:lnTo>
                    <a:lnTo>
                      <a:pt x="17473" y="11493"/>
                    </a:lnTo>
                    <a:lnTo>
                      <a:pt x="15117" y="11120"/>
                    </a:lnTo>
                    <a:lnTo>
                      <a:pt x="12365" y="12827"/>
                    </a:lnTo>
                    <a:lnTo>
                      <a:pt x="10164" y="16880"/>
                    </a:lnTo>
                    <a:lnTo>
                      <a:pt x="7275" y="14320"/>
                    </a:lnTo>
                    <a:lnTo>
                      <a:pt x="4403" y="21600"/>
                    </a:lnTo>
                    <a:lnTo>
                      <a:pt x="1135" y="20373"/>
                    </a:lnTo>
                    <a:lnTo>
                      <a:pt x="0" y="16027"/>
                    </a:lnTo>
                    <a:lnTo>
                      <a:pt x="2700" y="12880"/>
                    </a:lnTo>
                    <a:lnTo>
                      <a:pt x="4265" y="7493"/>
                    </a:lnTo>
                    <a:lnTo>
                      <a:pt x="7532" y="4000"/>
                    </a:lnTo>
                    <a:lnTo>
                      <a:pt x="12365" y="504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4594225" y="4095750"/>
                <a:ext cx="4521200" cy="1250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524" y="439"/>
                    </a:moveTo>
                    <a:lnTo>
                      <a:pt x="18908" y="0"/>
                    </a:lnTo>
                    <a:lnTo>
                      <a:pt x="17277" y="2220"/>
                    </a:lnTo>
                    <a:lnTo>
                      <a:pt x="14683" y="1206"/>
                    </a:lnTo>
                    <a:lnTo>
                      <a:pt x="13189" y="9704"/>
                    </a:lnTo>
                    <a:lnTo>
                      <a:pt x="12135" y="5811"/>
                    </a:lnTo>
                    <a:lnTo>
                      <a:pt x="10254" y="8443"/>
                    </a:lnTo>
                    <a:lnTo>
                      <a:pt x="10959" y="14117"/>
                    </a:lnTo>
                    <a:lnTo>
                      <a:pt x="8130" y="11293"/>
                    </a:lnTo>
                    <a:lnTo>
                      <a:pt x="6735" y="14802"/>
                    </a:lnTo>
                    <a:lnTo>
                      <a:pt x="0" y="18091"/>
                    </a:lnTo>
                    <a:lnTo>
                      <a:pt x="2184" y="21600"/>
                    </a:lnTo>
                    <a:lnTo>
                      <a:pt x="7888" y="18530"/>
                    </a:lnTo>
                    <a:lnTo>
                      <a:pt x="9647" y="20504"/>
                    </a:lnTo>
                    <a:lnTo>
                      <a:pt x="15897" y="18941"/>
                    </a:lnTo>
                    <a:lnTo>
                      <a:pt x="17596" y="20504"/>
                    </a:lnTo>
                    <a:lnTo>
                      <a:pt x="18627" y="16337"/>
                    </a:lnTo>
                    <a:lnTo>
                      <a:pt x="20569" y="19626"/>
                    </a:lnTo>
                    <a:lnTo>
                      <a:pt x="20599" y="9292"/>
                    </a:lnTo>
                    <a:lnTo>
                      <a:pt x="21600" y="7072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8609012" y="41275"/>
                <a:ext cx="506413" cy="135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77" y="7917"/>
                    </a:lnTo>
                    <a:lnTo>
                      <a:pt x="7177" y="16036"/>
                    </a:lnTo>
                    <a:lnTo>
                      <a:pt x="18147" y="21600"/>
                    </a:lnTo>
                    <a:lnTo>
                      <a:pt x="18824" y="14594"/>
                    </a:lnTo>
                    <a:lnTo>
                      <a:pt x="16115" y="10117"/>
                    </a:lnTo>
                    <a:lnTo>
                      <a:pt x="21600" y="6070"/>
                    </a:lnTo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832725" y="4241800"/>
                <a:ext cx="1025525" cy="622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52" y="0"/>
                    </a:moveTo>
                    <a:lnTo>
                      <a:pt x="10700" y="3361"/>
                    </a:lnTo>
                    <a:lnTo>
                      <a:pt x="7958" y="6006"/>
                    </a:lnTo>
                    <a:lnTo>
                      <a:pt x="4815" y="11902"/>
                    </a:lnTo>
                    <a:lnTo>
                      <a:pt x="0" y="21600"/>
                    </a:lnTo>
                    <a:lnTo>
                      <a:pt x="12037" y="14492"/>
                    </a:lnTo>
                    <a:lnTo>
                      <a:pt x="14445" y="10029"/>
                    </a:lnTo>
                    <a:lnTo>
                      <a:pt x="21600" y="7824"/>
                    </a:lnTo>
                    <a:lnTo>
                      <a:pt x="16852" y="0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7625" y="2387600"/>
                <a:ext cx="4343400" cy="304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58" y="3780"/>
                    </a:lnTo>
                    <a:lnTo>
                      <a:pt x="3032" y="4320"/>
                    </a:lnTo>
                    <a:lnTo>
                      <a:pt x="4547" y="8100"/>
                    </a:lnTo>
                    <a:lnTo>
                      <a:pt x="4168" y="10800"/>
                    </a:lnTo>
                    <a:lnTo>
                      <a:pt x="5305" y="12420"/>
                    </a:lnTo>
                    <a:lnTo>
                      <a:pt x="4547" y="15660"/>
                    </a:lnTo>
                    <a:lnTo>
                      <a:pt x="4926" y="18360"/>
                    </a:lnTo>
                    <a:lnTo>
                      <a:pt x="11747" y="21060"/>
                    </a:lnTo>
                    <a:lnTo>
                      <a:pt x="13263" y="19440"/>
                    </a:lnTo>
                    <a:lnTo>
                      <a:pt x="17432" y="19440"/>
                    </a:lnTo>
                    <a:lnTo>
                      <a:pt x="18189" y="18360"/>
                    </a:lnTo>
                    <a:lnTo>
                      <a:pt x="21600" y="21060"/>
                    </a:lnTo>
                    <a:lnTo>
                      <a:pt x="20842" y="21600"/>
                    </a:lnTo>
                    <a:lnTo>
                      <a:pt x="18189" y="20520"/>
                    </a:lnTo>
                    <a:lnTo>
                      <a:pt x="17053" y="21060"/>
                    </a:lnTo>
                    <a:lnTo>
                      <a:pt x="12884" y="21600"/>
                    </a:lnTo>
                    <a:lnTo>
                      <a:pt x="11368" y="21600"/>
                    </a:lnTo>
                    <a:lnTo>
                      <a:pt x="3789" y="20520"/>
                    </a:lnTo>
                    <a:lnTo>
                      <a:pt x="1516" y="21060"/>
                    </a:lnTo>
                    <a:lnTo>
                      <a:pt x="758" y="18900"/>
                    </a:lnTo>
                    <a:lnTo>
                      <a:pt x="2274" y="16200"/>
                    </a:lnTo>
                    <a:lnTo>
                      <a:pt x="2653" y="12420"/>
                    </a:lnTo>
                    <a:lnTo>
                      <a:pt x="1137" y="9720"/>
                    </a:lnTo>
                    <a:lnTo>
                      <a:pt x="1895" y="7020"/>
                    </a:lnTo>
                    <a:lnTo>
                      <a:pt x="379" y="59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5B5D6B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-1" y="2217622"/>
              <a:ext cx="2193879" cy="2694461"/>
              <a:chOff x="0" y="0"/>
              <a:chExt cx="2193877" cy="2694460"/>
            </a:xfrm>
          </p:grpSpPr>
          <p:sp>
            <p:nvSpPr>
              <p:cNvPr id="16" name="Shape 16"/>
              <p:cNvSpPr/>
              <p:nvPr/>
            </p:nvSpPr>
            <p:spPr>
              <a:xfrm rot="6798887">
                <a:off x="97098" y="25218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" name="Shape 17"/>
              <p:cNvSpPr/>
              <p:nvPr/>
            </p:nvSpPr>
            <p:spPr>
              <a:xfrm rot="6798887">
                <a:off x="49473" y="2518684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" name="Shape 18"/>
              <p:cNvSpPr/>
              <p:nvPr/>
            </p:nvSpPr>
            <p:spPr>
              <a:xfrm rot="6798887">
                <a:off x="8198" y="25091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" name="Shape 19"/>
              <p:cNvSpPr/>
              <p:nvPr/>
            </p:nvSpPr>
            <p:spPr>
              <a:xfrm rot="5999912">
                <a:off x="328873" y="25250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Shape 20"/>
              <p:cNvSpPr/>
              <p:nvPr/>
            </p:nvSpPr>
            <p:spPr>
              <a:xfrm rot="5999912">
                <a:off x="287598" y="25313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" name="Shape 21"/>
              <p:cNvSpPr/>
              <p:nvPr/>
            </p:nvSpPr>
            <p:spPr>
              <a:xfrm rot="6250138">
                <a:off x="239973" y="25313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" name="Shape 22"/>
              <p:cNvSpPr/>
              <p:nvPr/>
            </p:nvSpPr>
            <p:spPr>
              <a:xfrm rot="6238076">
                <a:off x="192348" y="252820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" name="Shape 23"/>
              <p:cNvSpPr/>
              <p:nvPr/>
            </p:nvSpPr>
            <p:spPr>
              <a:xfrm rot="5380717">
                <a:off x="573348" y="24996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" name="Shape 24"/>
              <p:cNvSpPr/>
              <p:nvPr/>
            </p:nvSpPr>
            <p:spPr>
              <a:xfrm rot="5380717">
                <a:off x="525723" y="25059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" name="Shape 25"/>
              <p:cNvSpPr/>
              <p:nvPr/>
            </p:nvSpPr>
            <p:spPr>
              <a:xfrm rot="5583201">
                <a:off x="478098" y="25123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" name="Shape 26"/>
              <p:cNvSpPr/>
              <p:nvPr/>
            </p:nvSpPr>
            <p:spPr>
              <a:xfrm rot="5737625">
                <a:off x="427298" y="25218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" name="Shape 27"/>
              <p:cNvSpPr/>
              <p:nvPr/>
            </p:nvSpPr>
            <p:spPr>
              <a:xfrm rot="4715477">
                <a:off x="817823" y="24361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" name="Shape 28"/>
              <p:cNvSpPr/>
              <p:nvPr/>
            </p:nvSpPr>
            <p:spPr>
              <a:xfrm rot="4924949">
                <a:off x="768611" y="24456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" name="Shape 29"/>
              <p:cNvSpPr/>
              <p:nvPr/>
            </p:nvSpPr>
            <p:spPr>
              <a:xfrm rot="4924949">
                <a:off x="720986" y="246788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0" name="Shape 30"/>
              <p:cNvSpPr/>
              <p:nvPr/>
            </p:nvSpPr>
            <p:spPr>
              <a:xfrm rot="5041351">
                <a:off x="674948" y="2471059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" name="Shape 31"/>
              <p:cNvSpPr/>
              <p:nvPr/>
            </p:nvSpPr>
            <p:spPr>
              <a:xfrm rot="3816888">
                <a:off x="1051186" y="23313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2" name="Shape 32"/>
              <p:cNvSpPr/>
              <p:nvPr/>
            </p:nvSpPr>
            <p:spPr>
              <a:xfrm rot="3816888">
                <a:off x="1003561" y="23599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" name="Shape 33"/>
              <p:cNvSpPr/>
              <p:nvPr/>
            </p:nvSpPr>
            <p:spPr>
              <a:xfrm rot="4104185">
                <a:off x="959111" y="23758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4" name="Shape 34"/>
              <p:cNvSpPr/>
              <p:nvPr/>
            </p:nvSpPr>
            <p:spPr>
              <a:xfrm rot="4325343">
                <a:off x="909898" y="23980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5" name="Shape 35"/>
              <p:cNvSpPr/>
              <p:nvPr/>
            </p:nvSpPr>
            <p:spPr>
              <a:xfrm rot="3368035">
                <a:off x="1267086" y="22043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6" name="Shape 36"/>
              <p:cNvSpPr/>
              <p:nvPr/>
            </p:nvSpPr>
            <p:spPr>
              <a:xfrm rot="3368035">
                <a:off x="1222636" y="22297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7" name="Shape 37"/>
              <p:cNvSpPr/>
              <p:nvPr/>
            </p:nvSpPr>
            <p:spPr>
              <a:xfrm rot="3368035">
                <a:off x="1181361" y="22583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8" name="Shape 38"/>
              <p:cNvSpPr/>
              <p:nvPr/>
            </p:nvSpPr>
            <p:spPr>
              <a:xfrm rot="3816888">
                <a:off x="1135323" y="2286909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9" name="Shape 39"/>
              <p:cNvSpPr/>
              <p:nvPr/>
            </p:nvSpPr>
            <p:spPr>
              <a:xfrm rot="2302266">
                <a:off x="1461554" y="2054340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0" name="Shape 40"/>
              <p:cNvSpPr/>
              <p:nvPr/>
            </p:nvSpPr>
            <p:spPr>
              <a:xfrm rot="2302266">
                <a:off x="1423454" y="2084502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" name="Shape 41"/>
              <p:cNvSpPr/>
              <p:nvPr/>
            </p:nvSpPr>
            <p:spPr>
              <a:xfrm rot="2707562">
                <a:off x="1387736" y="2115459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2" name="Shape 42"/>
              <p:cNvSpPr/>
              <p:nvPr/>
            </p:nvSpPr>
            <p:spPr>
              <a:xfrm rot="2707562">
                <a:off x="1346461" y="21440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3" name="Shape 43"/>
              <p:cNvSpPr/>
              <p:nvPr/>
            </p:nvSpPr>
            <p:spPr>
              <a:xfrm rot="1525831">
                <a:off x="1626654" y="18733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4" name="Shape 44"/>
              <p:cNvSpPr/>
              <p:nvPr/>
            </p:nvSpPr>
            <p:spPr>
              <a:xfrm rot="1525831">
                <a:off x="1598079" y="1911465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5" name="Shape 45"/>
              <p:cNvSpPr/>
              <p:nvPr/>
            </p:nvSpPr>
            <p:spPr>
              <a:xfrm rot="1788116">
                <a:off x="1567917" y="1946390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6" name="Shape 46"/>
              <p:cNvSpPr/>
              <p:nvPr/>
            </p:nvSpPr>
            <p:spPr>
              <a:xfrm rot="1788116">
                <a:off x="1534579" y="1986077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7" name="Shape 47"/>
              <p:cNvSpPr/>
              <p:nvPr/>
            </p:nvSpPr>
            <p:spPr>
              <a:xfrm rot="841630">
                <a:off x="1763179" y="1686040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8" name="Shape 48"/>
              <p:cNvSpPr/>
              <p:nvPr/>
            </p:nvSpPr>
            <p:spPr>
              <a:xfrm rot="841630">
                <a:off x="1742542" y="1722552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9" name="Shape 49"/>
              <p:cNvSpPr/>
              <p:nvPr/>
            </p:nvSpPr>
            <p:spPr>
              <a:xfrm rot="1308688">
                <a:off x="1720317" y="1763827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0" name="Shape 50"/>
              <p:cNvSpPr/>
              <p:nvPr/>
            </p:nvSpPr>
            <p:spPr>
              <a:xfrm rot="1308688">
                <a:off x="1685392" y="1797165"/>
                <a:ext cx="1095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1" name="Shape 51"/>
              <p:cNvSpPr/>
              <p:nvPr/>
            </p:nvSpPr>
            <p:spPr>
              <a:xfrm rot="469913">
                <a:off x="1856842" y="1479665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2" name="Shape 52"/>
              <p:cNvSpPr/>
              <p:nvPr/>
            </p:nvSpPr>
            <p:spPr>
              <a:xfrm rot="559869">
                <a:off x="1840967" y="1519352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3" name="Shape 53"/>
              <p:cNvSpPr/>
              <p:nvPr/>
            </p:nvSpPr>
            <p:spPr>
              <a:xfrm rot="734079">
                <a:off x="1828267" y="1560627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4" name="Shape 54"/>
              <p:cNvSpPr/>
              <p:nvPr/>
            </p:nvSpPr>
            <p:spPr>
              <a:xfrm rot="734079">
                <a:off x="1807629" y="1605077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5" name="Shape 55"/>
              <p:cNvSpPr/>
              <p:nvPr/>
            </p:nvSpPr>
            <p:spPr>
              <a:xfrm rot="21306094">
                <a:off x="1918754" y="1274877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6" name="Shape 56"/>
              <p:cNvSpPr/>
              <p:nvPr/>
            </p:nvSpPr>
            <p:spPr>
              <a:xfrm rot="21599993">
                <a:off x="1902879" y="1316152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7" name="Shape 57"/>
              <p:cNvSpPr/>
              <p:nvPr/>
            </p:nvSpPr>
            <p:spPr>
              <a:xfrm rot="21599993">
                <a:off x="1901292" y="1355840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" name="Shape 58"/>
              <p:cNvSpPr/>
              <p:nvPr/>
            </p:nvSpPr>
            <p:spPr>
              <a:xfrm rot="214188">
                <a:off x="1883829" y="139711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9" name="Shape 59"/>
              <p:cNvSpPr/>
              <p:nvPr/>
            </p:nvSpPr>
            <p:spPr>
              <a:xfrm rot="20917612">
                <a:off x="1931454" y="1066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0" name="Shape 60"/>
              <p:cNvSpPr/>
              <p:nvPr/>
            </p:nvSpPr>
            <p:spPr>
              <a:xfrm rot="21119601">
                <a:off x="1933042" y="11081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1" name="Shape 61"/>
              <p:cNvSpPr/>
              <p:nvPr/>
            </p:nvSpPr>
            <p:spPr>
              <a:xfrm rot="21119601">
                <a:off x="1933042" y="11462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2" name="Shape 62"/>
              <p:cNvSpPr/>
              <p:nvPr/>
            </p:nvSpPr>
            <p:spPr>
              <a:xfrm rot="21329454">
                <a:off x="1931454" y="1187565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3" name="Shape 63"/>
              <p:cNvSpPr/>
              <p:nvPr/>
            </p:nvSpPr>
            <p:spPr>
              <a:xfrm rot="20467714">
                <a:off x="1912404" y="8732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4" name="Shape 64"/>
              <p:cNvSpPr/>
              <p:nvPr/>
            </p:nvSpPr>
            <p:spPr>
              <a:xfrm rot="20630728">
                <a:off x="1921929" y="9065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5" name="Shape 65"/>
              <p:cNvSpPr/>
              <p:nvPr/>
            </p:nvSpPr>
            <p:spPr>
              <a:xfrm rot="20630728">
                <a:off x="1926692" y="9446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6" name="Shape 66"/>
              <p:cNvSpPr/>
              <p:nvPr/>
            </p:nvSpPr>
            <p:spPr>
              <a:xfrm rot="20793741">
                <a:off x="1931454" y="9875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" name="Shape 67"/>
              <p:cNvSpPr/>
              <p:nvPr/>
            </p:nvSpPr>
            <p:spPr>
              <a:xfrm rot="20056058">
                <a:off x="1845729" y="6890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" name="Shape 68"/>
              <p:cNvSpPr/>
              <p:nvPr/>
            </p:nvSpPr>
            <p:spPr>
              <a:xfrm rot="20258046">
                <a:off x="1863192" y="72877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" name="Shape 69"/>
              <p:cNvSpPr/>
              <p:nvPr/>
            </p:nvSpPr>
            <p:spPr>
              <a:xfrm rot="20258046">
                <a:off x="1875892" y="76529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0" name="Shape 70"/>
              <p:cNvSpPr/>
              <p:nvPr/>
            </p:nvSpPr>
            <p:spPr>
              <a:xfrm rot="20258046">
                <a:off x="1891767" y="7970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1" name="Shape 71"/>
              <p:cNvSpPr/>
              <p:nvPr/>
            </p:nvSpPr>
            <p:spPr>
              <a:xfrm rot="19671255">
                <a:off x="1744129" y="5319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2" name="Shape 72"/>
              <p:cNvSpPr/>
              <p:nvPr/>
            </p:nvSpPr>
            <p:spPr>
              <a:xfrm rot="19755824">
                <a:off x="1764767" y="5589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3" name="Shape 73"/>
              <p:cNvSpPr/>
              <p:nvPr/>
            </p:nvSpPr>
            <p:spPr>
              <a:xfrm rot="19847617">
                <a:off x="1788579" y="593840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4" name="Shape 74"/>
              <p:cNvSpPr/>
              <p:nvPr/>
            </p:nvSpPr>
            <p:spPr>
              <a:xfrm rot="19847617">
                <a:off x="1809217" y="620827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" name="Shape 75"/>
              <p:cNvSpPr/>
              <p:nvPr/>
            </p:nvSpPr>
            <p:spPr>
              <a:xfrm rot="19133264">
                <a:off x="1606017" y="38905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6" name="Shape 76"/>
              <p:cNvSpPr/>
              <p:nvPr/>
            </p:nvSpPr>
            <p:spPr>
              <a:xfrm rot="19133264">
                <a:off x="1639354" y="4192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7" name="Shape 77"/>
              <p:cNvSpPr/>
              <p:nvPr/>
            </p:nvSpPr>
            <p:spPr>
              <a:xfrm rot="19133264">
                <a:off x="1663167" y="4462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8" name="Shape 78"/>
              <p:cNvSpPr/>
              <p:nvPr/>
            </p:nvSpPr>
            <p:spPr>
              <a:xfrm rot="19257134">
                <a:off x="1691742" y="471602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767817" y="428740"/>
                <a:ext cx="285751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599"/>
                    </a:moveTo>
                    <a:lnTo>
                      <a:pt x="3360" y="21028"/>
                    </a:lnTo>
                    <a:lnTo>
                      <a:pt x="7680" y="6580"/>
                    </a:lnTo>
                    <a:lnTo>
                      <a:pt x="11280" y="21600"/>
                    </a:lnTo>
                    <a:lnTo>
                      <a:pt x="15480" y="21600"/>
                    </a:lnTo>
                    <a:lnTo>
                      <a:pt x="21600" y="1287"/>
                    </a:lnTo>
                    <a:lnTo>
                      <a:pt x="17760" y="1430"/>
                    </a:lnTo>
                    <a:lnTo>
                      <a:pt x="13440" y="16021"/>
                    </a:lnTo>
                    <a:lnTo>
                      <a:pt x="9480" y="0"/>
                    </a:lnTo>
                    <a:lnTo>
                      <a:pt x="5760" y="0"/>
                    </a:lnTo>
                    <a:lnTo>
                      <a:pt x="0" y="2059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0" name="Shape 80"/>
              <p:cNvSpPr/>
              <p:nvPr/>
            </p:nvSpPr>
            <p:spPr>
              <a:xfrm rot="6575641">
                <a:off x="-348196" y="1341552"/>
                <a:ext cx="19462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1" name="Shape 81"/>
              <p:cNvSpPr/>
              <p:nvPr/>
            </p:nvSpPr>
            <p:spPr>
              <a:xfrm rot="238799">
                <a:off x="2642" y="1354252"/>
                <a:ext cx="16367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2" name="Shape 82"/>
              <p:cNvSpPr/>
              <p:nvPr/>
            </p:nvSpPr>
            <p:spPr>
              <a:xfrm rot="18642971">
                <a:off x="1436948" y="283484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3" name="Shape 83"/>
              <p:cNvSpPr/>
              <p:nvPr/>
            </p:nvSpPr>
            <p:spPr>
              <a:xfrm rot="18642971">
                <a:off x="1473461" y="305709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4" name="Shape 84"/>
              <p:cNvSpPr/>
              <p:nvPr/>
            </p:nvSpPr>
            <p:spPr>
              <a:xfrm rot="18642971">
                <a:off x="1510767" y="32396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5" name="Shape 85"/>
              <p:cNvSpPr/>
              <p:nvPr/>
            </p:nvSpPr>
            <p:spPr>
              <a:xfrm rot="18938967">
                <a:off x="1542517" y="343015"/>
                <a:ext cx="1365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6" name="Shape 86"/>
              <p:cNvSpPr/>
              <p:nvPr/>
            </p:nvSpPr>
            <p:spPr>
              <a:xfrm rot="17961497">
                <a:off x="1248036" y="21045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7" name="Shape 87"/>
              <p:cNvSpPr/>
              <p:nvPr/>
            </p:nvSpPr>
            <p:spPr>
              <a:xfrm rot="17961497">
                <a:off x="1290898" y="2231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8" name="Shape 88"/>
              <p:cNvSpPr/>
              <p:nvPr/>
            </p:nvSpPr>
            <p:spPr>
              <a:xfrm rot="18085367">
                <a:off x="1325823" y="232684"/>
                <a:ext cx="128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89" name="Shape 89"/>
              <p:cNvSpPr/>
              <p:nvPr/>
            </p:nvSpPr>
            <p:spPr>
              <a:xfrm rot="18379200">
                <a:off x="1365511" y="251734"/>
                <a:ext cx="12858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0" name="Shape 90"/>
              <p:cNvSpPr/>
              <p:nvPr/>
            </p:nvSpPr>
            <p:spPr>
              <a:xfrm rot="17261750">
                <a:off x="1027373" y="162834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1" name="Shape 91"/>
              <p:cNvSpPr/>
              <p:nvPr/>
            </p:nvSpPr>
            <p:spPr>
              <a:xfrm rot="17349642">
                <a:off x="1071823" y="17235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2" name="Shape 92"/>
              <p:cNvSpPr/>
              <p:nvPr/>
            </p:nvSpPr>
            <p:spPr>
              <a:xfrm rot="17349642">
                <a:off x="1121036" y="17870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3" name="Shape 93"/>
              <p:cNvSpPr/>
              <p:nvPr/>
            </p:nvSpPr>
            <p:spPr>
              <a:xfrm rot="17610754">
                <a:off x="1168661" y="185059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" name="Shape 94"/>
              <p:cNvSpPr/>
              <p:nvPr/>
            </p:nvSpPr>
            <p:spPr>
              <a:xfrm rot="16737784">
                <a:off x="795598" y="1596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5" name="Shape 95"/>
              <p:cNvSpPr/>
              <p:nvPr/>
            </p:nvSpPr>
            <p:spPr>
              <a:xfrm rot="16926630">
                <a:off x="844811" y="156484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6" name="Shape 96"/>
              <p:cNvSpPr/>
              <p:nvPr/>
            </p:nvSpPr>
            <p:spPr>
              <a:xfrm rot="16953279">
                <a:off x="890848" y="15330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" name="Shape 97"/>
              <p:cNvSpPr/>
              <p:nvPr/>
            </p:nvSpPr>
            <p:spPr>
              <a:xfrm rot="17019377">
                <a:off x="941648" y="153309"/>
                <a:ext cx="119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8" name="Shape 98"/>
              <p:cNvSpPr/>
              <p:nvPr/>
            </p:nvSpPr>
            <p:spPr>
              <a:xfrm rot="16404871">
                <a:off x="560648" y="19140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9" name="Shape 99"/>
              <p:cNvSpPr/>
              <p:nvPr/>
            </p:nvSpPr>
            <p:spPr>
              <a:xfrm rot="16239516">
                <a:off x="608273" y="1818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" name="Shape 100"/>
              <p:cNvSpPr/>
              <p:nvPr/>
            </p:nvSpPr>
            <p:spPr>
              <a:xfrm rot="16311061">
                <a:off x="662248" y="17553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6435146">
                <a:off x="709873" y="169184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" name="Shape 102"/>
              <p:cNvSpPr/>
              <p:nvPr/>
            </p:nvSpPr>
            <p:spPr>
              <a:xfrm rot="15467838">
                <a:off x="324111" y="26125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" name="Shape 103"/>
              <p:cNvSpPr/>
              <p:nvPr/>
            </p:nvSpPr>
            <p:spPr>
              <a:xfrm rot="15379567">
                <a:off x="373323" y="24538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" name="Shape 104"/>
              <p:cNvSpPr/>
              <p:nvPr/>
            </p:nvSpPr>
            <p:spPr>
              <a:xfrm rot="15489056">
                <a:off x="419361" y="2295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" name="Shape 105"/>
              <p:cNvSpPr/>
              <p:nvPr/>
            </p:nvSpPr>
            <p:spPr>
              <a:xfrm rot="15680431">
                <a:off x="462223" y="210459"/>
                <a:ext cx="1095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" name="Shape 106"/>
              <p:cNvSpPr/>
              <p:nvPr/>
            </p:nvSpPr>
            <p:spPr>
              <a:xfrm rot="14223709">
                <a:off x="6611" y="404134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" name="Shape 107"/>
              <p:cNvSpPr/>
              <p:nvPr/>
            </p:nvSpPr>
            <p:spPr>
              <a:xfrm rot="14431653">
                <a:off x="100273" y="3533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4797584">
                <a:off x="143136" y="3311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" name="Shape 109"/>
              <p:cNvSpPr/>
              <p:nvPr/>
            </p:nvSpPr>
            <p:spPr>
              <a:xfrm rot="14797584">
                <a:off x="185998" y="315234"/>
                <a:ext cx="1000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" name="Shape 110"/>
              <p:cNvSpPr/>
              <p:nvPr/>
            </p:nvSpPr>
            <p:spPr>
              <a:xfrm rot="15142296">
                <a:off x="235211" y="293009"/>
                <a:ext cx="1000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" name="Shape 111"/>
              <p:cNvSpPr/>
              <p:nvPr/>
            </p:nvSpPr>
            <p:spPr>
              <a:xfrm rot="19723229">
                <a:off x="-3708" y="1698740"/>
                <a:ext cx="11906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" name="Shape 112"/>
              <p:cNvSpPr/>
              <p:nvPr/>
            </p:nvSpPr>
            <p:spPr>
              <a:xfrm rot="3283993">
                <a:off x="807504" y="18813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" name="Shape 113"/>
              <p:cNvSpPr/>
              <p:nvPr/>
            </p:nvSpPr>
            <p:spPr>
              <a:xfrm rot="3283993">
                <a:off x="51854" y="801802"/>
                <a:ext cx="3841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" name="Shape 114"/>
              <p:cNvSpPr/>
              <p:nvPr/>
            </p:nvSpPr>
            <p:spPr>
              <a:xfrm rot="19723229">
                <a:off x="1107542" y="885940"/>
                <a:ext cx="503238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" name="Shape 115"/>
              <p:cNvSpPr/>
              <p:nvPr/>
            </p:nvSpPr>
            <p:spPr>
              <a:xfrm rot="5908517">
                <a:off x="313792" y="2575040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" name="Shape 116"/>
              <p:cNvSpPr/>
              <p:nvPr/>
            </p:nvSpPr>
            <p:spPr>
              <a:xfrm rot="6683973">
                <a:off x="67729" y="2575040"/>
                <a:ext cx="22860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" name="Shape 117"/>
              <p:cNvSpPr/>
              <p:nvPr/>
            </p:nvSpPr>
            <p:spPr>
              <a:xfrm rot="5245609">
                <a:off x="569379" y="2540115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" name="Shape 118"/>
              <p:cNvSpPr/>
              <p:nvPr/>
            </p:nvSpPr>
            <p:spPr>
              <a:xfrm rot="4500520">
                <a:off x="824967" y="2467090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" name="Shape 119"/>
              <p:cNvSpPr/>
              <p:nvPr/>
            </p:nvSpPr>
            <p:spPr>
              <a:xfrm rot="3805228">
                <a:off x="1059917" y="23575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" name="Shape 120"/>
              <p:cNvSpPr/>
              <p:nvPr/>
            </p:nvSpPr>
            <p:spPr>
              <a:xfrm rot="3060139">
                <a:off x="1286929" y="2214677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090281">
                <a:off x="1485367" y="204640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2" name="Shape 122"/>
              <p:cNvSpPr/>
              <p:nvPr/>
            </p:nvSpPr>
            <p:spPr>
              <a:xfrm rot="14431653">
                <a:off x="-32283" y="338252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 rot="15193499">
                <a:off x="212192" y="222365"/>
                <a:ext cx="2095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4" name="Shape 124"/>
              <p:cNvSpPr/>
              <p:nvPr/>
            </p:nvSpPr>
            <p:spPr>
              <a:xfrm rot="16629379">
                <a:off x="705904" y="112827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5" name="Shape 125"/>
              <p:cNvSpPr/>
              <p:nvPr/>
            </p:nvSpPr>
            <p:spPr>
              <a:xfrm rot="17301498">
                <a:off x="944029" y="106477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6" name="Shape 126"/>
              <p:cNvSpPr/>
              <p:nvPr/>
            </p:nvSpPr>
            <p:spPr>
              <a:xfrm rot="17923696">
                <a:off x="1170248" y="146959"/>
                <a:ext cx="24606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7" name="Shape 127"/>
              <p:cNvSpPr/>
              <p:nvPr/>
            </p:nvSpPr>
            <p:spPr>
              <a:xfrm rot="18411383">
                <a:off x="1376623" y="216809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8" name="Shape 128"/>
              <p:cNvSpPr/>
              <p:nvPr/>
            </p:nvSpPr>
            <p:spPr>
              <a:xfrm rot="18989755">
                <a:off x="1558392" y="323965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9409993">
                <a:off x="1702854" y="463665"/>
                <a:ext cx="27463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Shape 130"/>
              <p:cNvSpPr/>
              <p:nvPr/>
            </p:nvSpPr>
            <p:spPr>
              <a:xfrm rot="19871442">
                <a:off x="1817154" y="627177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1" name="Shape 131"/>
              <p:cNvSpPr/>
              <p:nvPr/>
            </p:nvSpPr>
            <p:spPr>
              <a:xfrm rot="20427883">
                <a:off x="1898117" y="812915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2" name="Shape 132"/>
              <p:cNvSpPr/>
              <p:nvPr/>
            </p:nvSpPr>
            <p:spPr>
              <a:xfrm rot="20846155">
                <a:off x="1929867" y="1011352"/>
                <a:ext cx="265113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3" name="Shape 133"/>
              <p:cNvSpPr/>
              <p:nvPr/>
            </p:nvSpPr>
            <p:spPr>
              <a:xfrm rot="21312177">
                <a:off x="1921929" y="1227252"/>
                <a:ext cx="265114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4" name="Shape 134"/>
              <p:cNvSpPr/>
              <p:nvPr/>
            </p:nvSpPr>
            <p:spPr>
              <a:xfrm rot="696742">
                <a:off x="1783817" y="1657465"/>
                <a:ext cx="23812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Shape 135"/>
              <p:cNvSpPr/>
              <p:nvPr/>
            </p:nvSpPr>
            <p:spPr>
              <a:xfrm rot="1529991">
                <a:off x="1648879" y="1860665"/>
                <a:ext cx="222251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345667" y="1338377"/>
                <a:ext cx="32385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788" y="21600"/>
                    </a:moveTo>
                    <a:lnTo>
                      <a:pt x="21600" y="2160"/>
                    </a:lnTo>
                    <a:lnTo>
                      <a:pt x="4447" y="0"/>
                    </a:lnTo>
                    <a:lnTo>
                      <a:pt x="0" y="19440"/>
                    </a:lnTo>
                    <a:lnTo>
                      <a:pt x="3176" y="20520"/>
                    </a:lnTo>
                    <a:lnTo>
                      <a:pt x="6353" y="5400"/>
                    </a:lnTo>
                    <a:lnTo>
                      <a:pt x="10800" y="6480"/>
                    </a:lnTo>
                    <a:lnTo>
                      <a:pt x="8259" y="19440"/>
                    </a:lnTo>
                    <a:lnTo>
                      <a:pt x="10800" y="19440"/>
                    </a:lnTo>
                    <a:lnTo>
                      <a:pt x="13976" y="6480"/>
                    </a:lnTo>
                    <a:lnTo>
                      <a:pt x="17153" y="6480"/>
                    </a:lnTo>
                    <a:lnTo>
                      <a:pt x="14612" y="20520"/>
                    </a:lnTo>
                    <a:lnTo>
                      <a:pt x="17788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26454" y="681152"/>
                <a:ext cx="142876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0" y="9969"/>
                    </a:moveTo>
                    <a:lnTo>
                      <a:pt x="4320" y="6646"/>
                    </a:lnTo>
                    <a:lnTo>
                      <a:pt x="0" y="8308"/>
                    </a:lnTo>
                    <a:lnTo>
                      <a:pt x="8640" y="21600"/>
                    </a:lnTo>
                    <a:lnTo>
                      <a:pt x="11520" y="19938"/>
                    </a:lnTo>
                    <a:lnTo>
                      <a:pt x="5760" y="9969"/>
                    </a:lnTo>
                    <a:lnTo>
                      <a:pt x="17280" y="14954"/>
                    </a:lnTo>
                    <a:lnTo>
                      <a:pt x="21600" y="11631"/>
                    </a:lnTo>
                    <a:lnTo>
                      <a:pt x="12960" y="0"/>
                    </a:lnTo>
                    <a:lnTo>
                      <a:pt x="10080" y="1662"/>
                    </a:lnTo>
                    <a:lnTo>
                      <a:pt x="15840" y="996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150279" y="568440"/>
                <a:ext cx="160339" cy="141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49" y="21600"/>
                    </a:moveTo>
                    <a:lnTo>
                      <a:pt x="13901" y="20144"/>
                    </a:lnTo>
                    <a:lnTo>
                      <a:pt x="10265" y="8494"/>
                    </a:lnTo>
                    <a:lnTo>
                      <a:pt x="19034" y="15775"/>
                    </a:lnTo>
                    <a:lnTo>
                      <a:pt x="21600" y="14319"/>
                    </a:lnTo>
                    <a:lnTo>
                      <a:pt x="17750" y="0"/>
                    </a:lnTo>
                    <a:lnTo>
                      <a:pt x="15184" y="2912"/>
                    </a:lnTo>
                    <a:lnTo>
                      <a:pt x="17750" y="9951"/>
                    </a:lnTo>
                    <a:lnTo>
                      <a:pt x="10265" y="5582"/>
                    </a:lnTo>
                    <a:lnTo>
                      <a:pt x="7699" y="7038"/>
                    </a:lnTo>
                    <a:lnTo>
                      <a:pt x="9624" y="16503"/>
                    </a:lnTo>
                    <a:lnTo>
                      <a:pt x="3850" y="9951"/>
                    </a:lnTo>
                    <a:lnTo>
                      <a:pt x="0" y="12863"/>
                    </a:lnTo>
                    <a:lnTo>
                      <a:pt x="1154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071029" y="1919402"/>
                <a:ext cx="131764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69" y="21600"/>
                    </a:moveTo>
                    <a:lnTo>
                      <a:pt x="21600" y="13292"/>
                    </a:lnTo>
                    <a:lnTo>
                      <a:pt x="14053" y="0"/>
                    </a:lnTo>
                    <a:lnTo>
                      <a:pt x="0" y="8308"/>
                    </a:lnTo>
                    <a:lnTo>
                      <a:pt x="1561" y="9969"/>
                    </a:lnTo>
                    <a:lnTo>
                      <a:pt x="10930" y="4985"/>
                    </a:lnTo>
                    <a:lnTo>
                      <a:pt x="14053" y="8308"/>
                    </a:lnTo>
                    <a:lnTo>
                      <a:pt x="6246" y="13292"/>
                    </a:lnTo>
                    <a:lnTo>
                      <a:pt x="7807" y="14954"/>
                    </a:lnTo>
                    <a:lnTo>
                      <a:pt x="15614" y="9969"/>
                    </a:lnTo>
                    <a:lnTo>
                      <a:pt x="17176" y="13292"/>
                    </a:lnTo>
                    <a:lnTo>
                      <a:pt x="7807" y="18277"/>
                    </a:lnTo>
                    <a:lnTo>
                      <a:pt x="9369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1488542" y="776402"/>
                <a:ext cx="142876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9000"/>
                    </a:moveTo>
                    <a:lnTo>
                      <a:pt x="15840" y="0"/>
                    </a:lnTo>
                    <a:lnTo>
                      <a:pt x="0" y="10800"/>
                    </a:lnTo>
                    <a:lnTo>
                      <a:pt x="5760" y="21600"/>
                    </a:lnTo>
                    <a:lnTo>
                      <a:pt x="8640" y="19800"/>
                    </a:lnTo>
                    <a:lnTo>
                      <a:pt x="4320" y="12600"/>
                    </a:lnTo>
                    <a:lnTo>
                      <a:pt x="8640" y="9000"/>
                    </a:lnTo>
                    <a:lnTo>
                      <a:pt x="12960" y="16200"/>
                    </a:lnTo>
                    <a:lnTo>
                      <a:pt x="14400" y="14400"/>
                    </a:lnTo>
                    <a:lnTo>
                      <a:pt x="11520" y="7200"/>
                    </a:lnTo>
                    <a:lnTo>
                      <a:pt x="14400" y="3600"/>
                    </a:lnTo>
                    <a:lnTo>
                      <a:pt x="18720" y="12600"/>
                    </a:lnTo>
                    <a:lnTo>
                      <a:pt x="21600" y="90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421867" y="671627"/>
                <a:ext cx="142876" cy="13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80" y="15429"/>
                    </a:moveTo>
                    <a:lnTo>
                      <a:pt x="17280" y="3086"/>
                    </a:lnTo>
                    <a:lnTo>
                      <a:pt x="15840" y="0"/>
                    </a:lnTo>
                    <a:lnTo>
                      <a:pt x="0" y="10800"/>
                    </a:lnTo>
                    <a:lnTo>
                      <a:pt x="1440" y="13886"/>
                    </a:lnTo>
                    <a:lnTo>
                      <a:pt x="12960" y="6171"/>
                    </a:lnTo>
                    <a:lnTo>
                      <a:pt x="4320" y="18514"/>
                    </a:lnTo>
                    <a:lnTo>
                      <a:pt x="5760" y="21600"/>
                    </a:lnTo>
                    <a:lnTo>
                      <a:pt x="21600" y="10800"/>
                    </a:lnTo>
                    <a:lnTo>
                      <a:pt x="20160" y="7714"/>
                    </a:lnTo>
                    <a:lnTo>
                      <a:pt x="10080" y="15429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7404" y="2451215"/>
                <a:ext cx="9526" cy="1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7404" y="416040"/>
                <a:ext cx="47626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60" y="21600"/>
                    </a:moveTo>
                    <a:lnTo>
                      <a:pt x="21600" y="1890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12960" y="2160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7404" y="2460740"/>
                <a:ext cx="571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0" y="11782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5" name="Shape 145"/>
              <p:cNvSpPr/>
              <p:nvPr/>
            </p:nvSpPr>
            <p:spPr>
              <a:xfrm rot="244927">
                <a:off x="1864779" y="1441565"/>
                <a:ext cx="255589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6" name="Shape 146"/>
              <p:cNvSpPr/>
              <p:nvPr/>
            </p:nvSpPr>
            <p:spPr>
              <a:xfrm rot="16001411">
                <a:off x="456667" y="147752"/>
                <a:ext cx="219076" cy="19051"/>
              </a:xfrm>
              <a:prstGeom prst="rect">
                <a:avLst/>
              </a:pr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216954" y="2034159"/>
                <a:ext cx="224302" cy="242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7850" y="8375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 rot="18742963">
                <a:off x="978830" y="1997913"/>
                <a:ext cx="105920" cy="108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fill="norm" stroke="1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6950" y="6411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5B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369354" y="333490"/>
                <a:ext cx="552451" cy="2019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814" y="9883"/>
                    </a:lnTo>
                    <a:lnTo>
                      <a:pt x="21600" y="21600"/>
                    </a:lnTo>
                    <a:lnTo>
                      <a:pt x="3352" y="1147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85A68"/>
                  </a:gs>
                  <a:gs pos="100000">
                    <a:srgbClr val="5B5D6B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50" name="Shape 150"/>
              <p:cNvSpPr/>
              <p:nvPr/>
            </p:nvSpPr>
            <p:spPr>
              <a:xfrm rot="19915651">
                <a:off x="466192" y="1197090"/>
                <a:ext cx="350838" cy="276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fill="norm" stroke="1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35561"/>
                  </a:gs>
                </a:gsLst>
                <a:lin ang="81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153" name="Shape 153"/>
          <p:cNvSpPr/>
          <p:nvPr>
            <p:ph type="sldNum" sz="quarter" idx="2"/>
          </p:nvPr>
        </p:nvSpPr>
        <p:spPr>
          <a:xfrm>
            <a:off x="6553200" y="6245225"/>
            <a:ext cx="2289175" cy="2438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1pPr>
      <a:lvl2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2pPr>
      <a:lvl3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3pPr>
      <a:lvl4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4pPr>
      <a:lvl5pPr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5pPr>
      <a:lvl6pPr indent="4572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6pPr>
      <a:lvl7pPr indent="9144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7pPr>
      <a:lvl8pPr indent="13716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8pPr>
      <a:lvl9pPr indent="1828800" algn="ctr">
        <a:defRPr sz="4400">
          <a:solidFill>
            <a:srgbClr val="FFFFCC"/>
          </a:solidFill>
          <a:latin typeface="Tahoma"/>
          <a:ea typeface="Tahoma"/>
          <a:cs typeface="Tahoma"/>
          <a:sym typeface="Tahoma"/>
        </a:defRPr>
      </a:lvl9pPr>
    </p:titleStyle>
    <p:bodyStyle>
      <a:lvl1pPr marL="342900" indent="-3429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1pPr>
      <a:lvl2pPr marL="783771" indent="-326571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2pPr>
      <a:lvl3pPr marL="1219200" indent="-3048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3pPr>
      <a:lvl4pPr marL="1737360" indent="-365760">
        <a:spcBef>
          <a:spcPts val="700"/>
        </a:spcBef>
        <a:buClr>
          <a:srgbClr val="A3C145"/>
        </a:buClr>
        <a:buSzPct val="100000"/>
        <a:buFont typeface="Arial"/>
        <a:buChar char="▪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4pPr>
      <a:lvl5pPr marL="2235200" indent="-406400">
        <a:spcBef>
          <a:spcPts val="700"/>
        </a:spcBef>
        <a:buClr>
          <a:srgbClr val="A3C145"/>
        </a:buClr>
        <a:buSzPct val="80000"/>
        <a:buFont typeface="Arial"/>
        <a:buChar char="►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5pPr>
      <a:lvl6pPr marL="26924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6pPr>
      <a:lvl7pPr marL="31496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7pPr>
      <a:lvl8pPr marL="36068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8pPr>
      <a:lvl9pPr marL="4064000" indent="-406400">
        <a:spcBef>
          <a:spcPts val="700"/>
        </a:spcBef>
        <a:buClr>
          <a:srgbClr val="A3C145"/>
        </a:buClr>
        <a:buSzPct val="80000"/>
        <a:buFont typeface="Arial"/>
        <a:buChar char="•"/>
        <a:defRPr sz="3200">
          <a:solidFill>
            <a:srgbClr val="FFFFFF"/>
          </a:solidFill>
          <a:latin typeface="Tahoma"/>
          <a:ea typeface="Tahoma"/>
          <a:cs typeface="Tahoma"/>
          <a:sym typeface="Tahoma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Relationship Id="rId4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5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 idx="4294967295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162" name="Shape 162"/>
          <p:cNvSpPr/>
          <p:nvPr>
            <p:ph type="body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buSzTx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163" name="sherrero4.jpeg" descr="sherrero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50800">
            <a:solidFill>
              <a:srgbClr val="006600"/>
            </a:solidFill>
            <a:round/>
          </a:ln>
        </p:spPr>
      </p:pic>
      <p:sp>
        <p:nvSpPr>
          <p:cNvPr id="164" name="Shape 164"/>
          <p:cNvSpPr/>
          <p:nvPr/>
        </p:nvSpPr>
        <p:spPr>
          <a:xfrm>
            <a:off x="323850" y="5589587"/>
            <a:ext cx="6696075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08080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80808"/>
                </a:solidFill>
              </a:rPr>
              <a:t>La postura corporal</a:t>
            </a:r>
          </a:p>
        </p:txBody>
      </p:sp>
      <p:sp>
        <p:nvSpPr>
          <p:cNvPr id="165" name="Shape 165"/>
          <p:cNvSpPr/>
          <p:nvPr/>
        </p:nvSpPr>
        <p:spPr>
          <a:xfrm>
            <a:off x="-1" y="188912"/>
            <a:ext cx="914400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08080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80808"/>
                </a:solidFill>
              </a:rPr>
              <a:t>Fundamentos para la ESO y el Bachillerato. Un aprendizaje comprensivo y vivencial</a:t>
            </a:r>
          </a:p>
        </p:txBody>
      </p:sp>
      <p:pic>
        <p:nvPicPr>
          <p:cNvPr id="166" name="logodefinitivo.png" descr="logodefinitiv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971550" y="188912"/>
            <a:ext cx="720090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Posturas correctas e incorrectas</a:t>
            </a:r>
          </a:p>
        </p:txBody>
      </p:sp>
      <p:pic>
        <p:nvPicPr>
          <p:cNvPr id="213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graphicFrame>
        <p:nvGraphicFramePr>
          <p:cNvPr id="214" name="Table 214"/>
          <p:cNvGraphicFramePr/>
          <p:nvPr/>
        </p:nvGraphicFramePr>
        <p:xfrm>
          <a:off x="468312" y="1196975"/>
          <a:ext cx="4679951" cy="46085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381125"/>
                <a:gridCol w="3298825"/>
              </a:tblGrid>
              <a:tr h="331787"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sym typeface="Tahoma Negreta"/>
                        </a:rPr>
                        <a:t>ACCIÓN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sym typeface="Tahoma Negreta"/>
                        </a:rPr>
                        <a:t>POSTURA CORRECTA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Estar de pie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Abdominales contraídos, Hombros ligeramente hacia atrás y la cabeza erguida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Acostarse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La más adecuada es boca arriba con una almohada ajustada al cuello. De lado con una almohada bajo la pierna más elevada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735012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Sentarse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Tronco recto, si es posible un pequeño cojín para la zona lumbar. El reposa brazos ayuda al descanso.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Estudiar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En silla cómoda, tronco recto y el monitor, si lo tienes, a la altura de los ojos. Uso del atril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Leer en sillón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Espalda recta y apoyada, no hundirse en él.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331787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Hacer la cama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Procurar agacharse de forma simétrica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Llevar mochila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Peso repartido y alta y pegada a la espalda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735012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Llevar carro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Problemático el giro de espalda que provoca el arrastre. Alternar los brazos de tiro o mejor arrastrarlo con ambas manos.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215" name="12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9327" y="892708"/>
            <a:ext cx="3320197" cy="2938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mochila copi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0910" y="4139413"/>
            <a:ext cx="1901483" cy="2507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 idx="4294967295"/>
          </p:nvPr>
        </p:nvSpPr>
        <p:spPr>
          <a:xfrm>
            <a:off x="301625" y="228599"/>
            <a:ext cx="854075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66"/>
                </a:solidFill>
              </a:rPr>
              <a:t>Posturas correctas e incorrectas</a:t>
            </a:r>
            <a:br>
              <a:rPr sz="2800">
                <a:solidFill>
                  <a:srgbClr val="FFFF66"/>
                </a:solidFill>
              </a:rPr>
            </a:br>
          </a:p>
        </p:txBody>
      </p:sp>
      <p:graphicFrame>
        <p:nvGraphicFramePr>
          <p:cNvPr id="219" name="Table 219"/>
          <p:cNvGraphicFramePr/>
          <p:nvPr/>
        </p:nvGraphicFramePr>
        <p:xfrm>
          <a:off x="231775" y="1600200"/>
          <a:ext cx="4194175" cy="445412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55762"/>
                <a:gridCol w="2538412"/>
              </a:tblGrid>
              <a:tr h="274637"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sym typeface="Tahoma Negreta"/>
                        </a:rPr>
                        <a:t>ACCIÓN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sym typeface="Tahoma Negreta"/>
                        </a:rPr>
                        <a:t>POSTURA CORRECTA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Comprar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Repartir el peso entre los dos brazos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Transporte de objeto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Al empujar utilizar más las piernas que el tronco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639762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Elevación de objeto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Flexionar las piernas mejor que el tronco cuando cojamos en brazos al primo.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639762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Planchar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Alternar con otras actividades. Apoyar un pie, el contrario a la mano que plancha, sobre un altillo.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Coger cosas elevadas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Utilizar con precaución escaleras para acceder cómodamente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Lavarse el pelo fuera de la bañera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No inclinarse, es mejor arrodillarse sobre un almohada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274637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Asearse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Apoyar el pie  sobre un altillo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Barrer, fregar el suelo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080808"/>
                          </a:solidFill>
                          <a:latin typeface="Tahoma"/>
                          <a:ea typeface="Tahoma"/>
                          <a:cs typeface="Tahoma"/>
                        </a:rPr>
                        <a:t>Utilizar palos largos para evitar la flexión excesiva del tronco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220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21" name="niño+herman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6812" y="2555173"/>
            <a:ext cx="1991862" cy="1704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escaler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825" y="4412048"/>
            <a:ext cx="1355065" cy="2032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bolsas de la compra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40182" y="1474888"/>
            <a:ext cx="1458748" cy="2333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barriendo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95439" y="199384"/>
            <a:ext cx="1555998" cy="2203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1111111 copia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92916" y="4295895"/>
            <a:ext cx="2122543" cy="2203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323850" y="260350"/>
            <a:ext cx="8496300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 sz="2400">
                <a:solidFill>
                  <a:srgbClr val="92D050"/>
                </a:solidFill>
                <a:latin typeface="Tahoma Negreta"/>
                <a:ea typeface="Tahoma Negreta"/>
                <a:cs typeface="Tahoma Negreta"/>
                <a:sym typeface="Tahoma Negret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92D050"/>
                </a:solidFill>
              </a:rPr>
              <a:t>VAMOS A VER SI  VUESTRA ATENCIÓN HA SIDO ADECUADA CONTESTANDO ALGUNAS CUESTIONES.</a:t>
            </a:r>
          </a:p>
        </p:txBody>
      </p:sp>
      <p:sp>
        <p:nvSpPr>
          <p:cNvPr id="228" name="Shape 228"/>
          <p:cNvSpPr/>
          <p:nvPr/>
        </p:nvSpPr>
        <p:spPr>
          <a:xfrm>
            <a:off x="1116012" y="1700212"/>
            <a:ext cx="676910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2900" indent="-342900">
              <a:spcBef>
                <a:spcPts val="1000"/>
              </a:spcBef>
              <a:buSzPct val="100000"/>
              <a:buAutoNum type="arabicPeriod" startAt="1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¿Sabes diferenciar entre una lordosis y una cifosis?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spcBef>
                <a:spcPts val="1000"/>
              </a:spcBef>
              <a:buSzPct val="100000"/>
              <a:buAutoNum type="arabicPeriod" startAt="1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¿Serías capaz de realizar un ejercicio de refuerzo abdominal?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spcBef>
                <a:spcPts val="1000"/>
              </a:spcBef>
              <a:buSzPct val="100000"/>
              <a:buAutoNum type="arabicPeriod" startAt="1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¿Conoces la postura correcta para estar en el pupitre leyendo?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spcBef>
                <a:spcPts val="1000"/>
              </a:spcBef>
              <a:buSzPct val="100000"/>
              <a:buAutoNum type="arabicPeriod" startAt="1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¿Sabes explicar el método de Reeducación Postural Global?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spcBef>
                <a:spcPts val="1000"/>
              </a:spcBef>
              <a:buSzPct val="100000"/>
              <a:buAutoNum type="arabicPeriod" startAt="1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¿Sabes la estructura de tu columna vertebral?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spcBef>
                <a:spcPts val="1000"/>
              </a:spcBef>
              <a:buSzPct val="100000"/>
              <a:buAutoNum type="arabicPeriod" startAt="1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¿Conoces tu columna vertebral?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spcBef>
                <a:spcPts val="1000"/>
              </a:spcBef>
              <a:buSzPct val="100000"/>
              <a:buAutoNum type="arabicPeriod" startAt="1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Además del ejercicio físico conoces otros hábitos que deben ser corregidos en ti.</a:t>
            </a:r>
          </a:p>
        </p:txBody>
      </p:sp>
      <p:pic>
        <p:nvPicPr>
          <p:cNvPr id="22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230" name="00108540000141____1__600x600 copia copia.jpg"/>
          <p:cNvPicPr/>
          <p:nvPr/>
        </p:nvPicPr>
        <p:blipFill>
          <a:blip r:embed="rId3">
            <a:alphaModFix amt="19154"/>
            <a:extLst/>
          </a:blip>
          <a:stretch>
            <a:fillRect/>
          </a:stretch>
        </p:blipFill>
        <p:spPr>
          <a:xfrm>
            <a:off x="890885" y="-222995"/>
            <a:ext cx="6858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0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5" dur="5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0" dur="500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5" dur="500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8" grpId="2"/>
      <p:bldP build="whole" bldLvl="1" animBg="1" rev="0" advAuto="0" spid="22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5B5D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1763712" y="333375"/>
            <a:ext cx="4095751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La postura corporal</a:t>
            </a:r>
          </a:p>
        </p:txBody>
      </p:sp>
      <p:pic>
        <p:nvPicPr>
          <p:cNvPr id="16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70" name="Shape 170"/>
          <p:cNvSpPr/>
          <p:nvPr/>
        </p:nvSpPr>
        <p:spPr>
          <a:xfrm>
            <a:off x="611187" y="2549048"/>
            <a:ext cx="4679951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Objetivos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Hábitos higiénicos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La postura corporal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	Anatomía de la espalda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	Posturas correctas e incorrectas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	Ejercicio y postura corporal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Algunos ejercicios específicos</a:t>
            </a:r>
          </a:p>
        </p:txBody>
      </p:sp>
      <p:pic>
        <p:nvPicPr>
          <p:cNvPr id="171" name="equilibrio 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5953" y="1971332"/>
            <a:ext cx="1948293" cy="3202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 idx="4294967295"/>
          </p:nvPr>
        </p:nvSpPr>
        <p:spPr>
          <a:xfrm>
            <a:off x="301625" y="1052512"/>
            <a:ext cx="8540750" cy="122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32104">
              <a:defRPr sz="1800">
                <a:solidFill>
                  <a:srgbClr val="000000"/>
                </a:solidFill>
              </a:defRPr>
            </a:pPr>
            <a:r>
              <a:rPr sz="3640">
                <a:solidFill>
                  <a:srgbClr val="FFFF66"/>
                </a:solidFill>
              </a:rPr>
              <a:t>Objetivos</a:t>
            </a:r>
            <a:br>
              <a:rPr sz="3640">
                <a:solidFill>
                  <a:srgbClr val="FFFF66"/>
                </a:solidFill>
              </a:rPr>
            </a:br>
          </a:p>
        </p:txBody>
      </p:sp>
      <p:sp>
        <p:nvSpPr>
          <p:cNvPr id="174" name="Shape 174"/>
          <p:cNvSpPr/>
          <p:nvPr>
            <p:ph type="body" idx="4294967295"/>
          </p:nvPr>
        </p:nvSpPr>
        <p:spPr>
          <a:xfrm>
            <a:off x="323850" y="2420937"/>
            <a:ext cx="8540750" cy="31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07883" indent="-207883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>
                <a:solidFill>
                  <a:srgbClr val="FFFFFF"/>
                </a:solidFill>
              </a:rPr>
              <a:t> Observar con la máxima precisión posible la correcta postura de tu cuerpo en los momentos activos e inactivos,  conociendo mejor nuestra anatomía y sus funciones.</a:t>
            </a:r>
            <a:endParaRPr sz="1940">
              <a:solidFill>
                <a:srgbClr val="FFFFFF"/>
              </a:solidFill>
            </a:endParaRPr>
          </a:p>
          <a:p>
            <a:pPr lvl="0" marL="332613" indent="-332613" defTabSz="886968">
              <a:defRPr sz="1800">
                <a:solidFill>
                  <a:srgbClr val="000000"/>
                </a:solidFill>
              </a:defRPr>
            </a:pPr>
            <a:endParaRPr sz="1940">
              <a:solidFill>
                <a:srgbClr val="FFFFFF"/>
              </a:solidFill>
            </a:endParaRPr>
          </a:p>
          <a:p>
            <a:pPr lvl="0" marL="207883" indent="-207883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>
                <a:solidFill>
                  <a:srgbClr val="FFFFFF"/>
                </a:solidFill>
              </a:rPr>
              <a:t> Practicar los ejercicios más adecuados para la prevención y /o corrección de las posturas</a:t>
            </a:r>
            <a:endParaRPr sz="1940">
              <a:solidFill>
                <a:srgbClr val="FFFFFF"/>
              </a:solidFill>
            </a:endParaRPr>
          </a:p>
          <a:p>
            <a:pPr lvl="0" marL="332613" indent="-332613" defTabSz="886968">
              <a:buSzTx/>
              <a:buNone/>
              <a:defRPr sz="1800">
                <a:solidFill>
                  <a:srgbClr val="000000"/>
                </a:solidFill>
              </a:defRPr>
            </a:pPr>
            <a:endParaRPr sz="1940">
              <a:solidFill>
                <a:srgbClr val="FFFFFF"/>
              </a:solidFill>
            </a:endParaRPr>
          </a:p>
          <a:p>
            <a:pPr lvl="0" marL="207883" indent="-207883" defTabSz="886968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1940">
                <a:solidFill>
                  <a:srgbClr val="FFFFFF"/>
                </a:solidFill>
              </a:rPr>
              <a:t> Suscitar en cada uno de nosotros actitudes, hábitos higiénicos y saludables para con nosotros y el entorno.</a:t>
            </a:r>
          </a:p>
        </p:txBody>
      </p:sp>
      <p:pic>
        <p:nvPicPr>
          <p:cNvPr id="175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pic>
        <p:nvPicPr>
          <p:cNvPr id="176" name="sillon_mod__derby_relax_1 copia.jpg"/>
          <p:cNvPicPr/>
          <p:nvPr/>
        </p:nvPicPr>
        <p:blipFill>
          <a:blip r:embed="rId3">
            <a:alphaModFix amt="21224"/>
            <a:extLst/>
          </a:blip>
          <a:stretch>
            <a:fillRect/>
          </a:stretch>
        </p:blipFill>
        <p:spPr>
          <a:xfrm>
            <a:off x="1143000" y="-137418"/>
            <a:ext cx="6858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 idx="4294967295"/>
          </p:nvPr>
        </p:nvSpPr>
        <p:spPr>
          <a:xfrm>
            <a:off x="1187450" y="404812"/>
            <a:ext cx="4752975" cy="115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786384">
              <a:defRPr sz="1800">
                <a:solidFill>
                  <a:srgbClr val="000000"/>
                </a:solidFill>
              </a:defRPr>
            </a:pPr>
            <a:r>
              <a:rPr sz="3440">
                <a:solidFill>
                  <a:srgbClr val="FFFF66"/>
                </a:solidFill>
              </a:rPr>
              <a:t>Hábitos higiénicos</a:t>
            </a:r>
            <a:br>
              <a:rPr sz="3440">
                <a:solidFill>
                  <a:srgbClr val="FFFF66"/>
                </a:solidFill>
              </a:rPr>
            </a:br>
          </a:p>
        </p:txBody>
      </p:sp>
      <p:pic>
        <p:nvPicPr>
          <p:cNvPr id="17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80" name="Shape 180"/>
          <p:cNvSpPr/>
          <p:nvPr/>
        </p:nvSpPr>
        <p:spPr>
          <a:xfrm>
            <a:off x="468312" y="1844675"/>
            <a:ext cx="5257801" cy="400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Debemos llevar una vida saludable procurando tener energía suficiente para afrontar nuestros quehaceres diarios. 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Tenemos que evitar lesiones y enfermedades y procurar equilibrar nuestras emociones mejorando en lo posible nuestras relaciones y practicando actividades saludables. 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Debemos sortear situaciones que perjudican nuestra salud como hábitos tóxicos (tabaco, alcohol, drogas), alimentación desequilibrada,  y/o relaciones que inestabilicen nuestro bienestar.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81" name="montaña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4914" y="1966118"/>
            <a:ext cx="3111299" cy="2681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611187" y="1268412"/>
            <a:ext cx="8208963" cy="510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El ejercicio organizado y programado, nunca el esporádico o circunstancial, nos aportará:</a:t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Salud física al mejorar nuestros sistemas orgánicos</a:t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Contribuirá a la adquisición de hábitos higiénicos adecuados al procurar siempre un aseo y un cambio de ropa posterior al ejercicio</a:t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Nos proporcionará equilibrio psicológico al favorecer el autocontrol, la autoestima y la creatividad</a:t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Disminuirá los estados de ansiedad y desarrollará valores psicosociales como la adaptación a la victoria y al fracaso, la superación, el esfuerzo, la ayuda al compañero y el sano concepto de equipo.</a:t>
            </a:r>
          </a:p>
        </p:txBody>
      </p:sp>
      <p:pic>
        <p:nvPicPr>
          <p:cNvPr id="184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85" name="Shape 185"/>
          <p:cNvSpPr/>
          <p:nvPr/>
        </p:nvSpPr>
        <p:spPr>
          <a:xfrm>
            <a:off x="2627312" y="404812"/>
            <a:ext cx="352901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Hábitos higiénicos</a:t>
            </a:r>
          </a:p>
        </p:txBody>
      </p:sp>
      <p:pic>
        <p:nvPicPr>
          <p:cNvPr id="186" name="1111111 copia.jpg"/>
          <p:cNvPicPr/>
          <p:nvPr/>
        </p:nvPicPr>
        <p:blipFill>
          <a:blip r:embed="rId3">
            <a:alphaModFix amt="18790"/>
            <a:extLst/>
          </a:blip>
          <a:stretch>
            <a:fillRect/>
          </a:stretch>
        </p:blipFill>
        <p:spPr>
          <a:xfrm>
            <a:off x="1088324" y="0"/>
            <a:ext cx="660698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179387" y="981075"/>
            <a:ext cx="6048376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spcBef>
                <a:spcPts val="10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Los hábitos higiénicos también forman parte de nuestro comportamiento con el medio y el impacto que sobre él: </a:t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Atención a las agresiones lumínicas y acústicas en la ciudad</a:t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Al irrespetuoso comportamiento en la naturaleza con los embates a sus ciclos naturales</a:t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A la contaminación del entorno y al abandono del proceso de reciclaje </a:t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Cuidado con el dispendio del agua será en unos años un bien preciado y carísimo</a:t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Conservar extremo esmero en el derroche  de la energía en general. </a:t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1000"/>
              </a:spcBef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Todas estas actitudes serán piezas fundamentales en nuestra sociedad del futuro.</a:t>
            </a:r>
          </a:p>
        </p:txBody>
      </p:sp>
      <p:pic>
        <p:nvPicPr>
          <p:cNvPr id="189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2925" y="6143625"/>
            <a:ext cx="766763" cy="579438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90" name="Shape 190"/>
          <p:cNvSpPr/>
          <p:nvPr/>
        </p:nvSpPr>
        <p:spPr>
          <a:xfrm>
            <a:off x="827087" y="188912"/>
            <a:ext cx="293123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Hábitos higiénicos</a:t>
            </a:r>
          </a:p>
        </p:txBody>
      </p:sp>
      <p:pic>
        <p:nvPicPr>
          <p:cNvPr id="191" name="ac.naturaleza basura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5313" y="2536073"/>
            <a:ext cx="1871663" cy="1996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mochila copia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04025" y="208805"/>
            <a:ext cx="1674239" cy="220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reciclado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00799" y="4951660"/>
            <a:ext cx="2069088" cy="1703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2195512" y="333375"/>
            <a:ext cx="3960813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La postura corporal</a:t>
            </a:r>
          </a:p>
        </p:txBody>
      </p:sp>
      <p:pic>
        <p:nvPicPr>
          <p:cNvPr id="196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197" name="Shape 197"/>
          <p:cNvSpPr/>
          <p:nvPr/>
        </p:nvSpPr>
        <p:spPr>
          <a:xfrm>
            <a:off x="395287" y="1628775"/>
            <a:ext cx="5400676" cy="372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br>
              <a:rPr>
                <a:solidFill>
                  <a:srgbClr val="FFFFFF"/>
                </a:solidFill>
              </a:rPr>
            </a:br>
            <a:r>
              <a:rPr sz="1600">
                <a:solidFill>
                  <a:srgbClr val="FFFFFF"/>
                </a:solidFill>
              </a:rPr>
              <a:t>	</a:t>
            </a:r>
            <a:r>
              <a:rPr>
                <a:solidFill>
                  <a:srgbClr val="FFFFFF"/>
                </a:solidFill>
              </a:rPr>
              <a:t>Un día, hace muchísimos años nos pusimos de pie y el peso de nuestro cuerpo pasó a repartirse entre ambos lados unidos por un eje físico que no fue otro que nuestra columna vertebral.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	A partir de entonces la postura del cuerpo es clave para que su funcionamiento sea el correcto, y si en algún  momento el peso corporal se dirige más a un lado que a otro, su desarrollo y crecimiento es irregular acomodándose posiciones nada aconsejables que a la larga nos provocarán dolores crónicos de difícil solución.</a:t>
            </a:r>
          </a:p>
        </p:txBody>
      </p:sp>
      <p:pic>
        <p:nvPicPr>
          <p:cNvPr id="198" name="columna vertebra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2921" y="1630774"/>
            <a:ext cx="2026607" cy="3264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395287" y="188912"/>
            <a:ext cx="435927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Anatomía de la espalda</a:t>
            </a:r>
          </a:p>
        </p:txBody>
      </p:sp>
      <p:pic>
        <p:nvPicPr>
          <p:cNvPr id="201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02" name="Shape 202"/>
          <p:cNvSpPr/>
          <p:nvPr/>
        </p:nvSpPr>
        <p:spPr>
          <a:xfrm>
            <a:off x="-1" y="2563812"/>
            <a:ext cx="9144002" cy="3176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179387" y="908050"/>
            <a:ext cx="5905501" cy="595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La columna vertebral es un eje vertical que va desde el cuello hasta la cadera por la parte posterior del cuerpo.</a:t>
            </a: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Está formada por 33 vértebras y que se encuentran ligeramente separadas por un anillo o disco intervertebral. 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7 en el cuello que se llaman cervicales, y son tan fuertes que a la primera se le denominó simbólicamente atlas como el héroe mitológico que sostenía toda la bóveda celeste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12 en la zona media llamadas dorsales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5 en la zona baja denominadas lumbares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5 más abajo que están unidas formando el hueso sacro,  por último y también de una pieza, </a:t>
            </a: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4 que constituyen el cóxis, hueso que nos recuerda el pasado cuando todavía caminábamos a cuatro patas y utilizábamos el rabo para equilibrarnos. </a:t>
            </a:r>
          </a:p>
        </p:txBody>
      </p:sp>
      <p:pic>
        <p:nvPicPr>
          <p:cNvPr id="204" name="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6913" y="2376330"/>
            <a:ext cx="2786428" cy="2791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179387" y="908050"/>
            <a:ext cx="5545138" cy="5968365"/>
          </a:xfrm>
          <a:prstGeom prst="rect">
            <a:avLst/>
          </a:prstGeom>
          <a:ln>
            <a:solidFill>
              <a:srgbClr val="FFC000">
                <a:alpha val="96861"/>
              </a:srgbClr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Por su interior discurre la médula espinal, cubierta como el cerebro, por las meninges. 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Se prolonga 45cm. aproximadamente desde el cerebro hasta la 2ª lumbar a partir de la cual se crea el denominado cono medular. 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 lo largo de ella van saliendo 31 pares de nervios que transmitirán la información de todo nuestro cuerpo. </a:t>
            </a: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 marL="342900" indent="-34290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Si la observamos de frente (vista antero-posterior) vemos que la columna es recta, pero si la miramos lateralmente advertimos unas ligeras curvas que sirven fundamentalmente para evitar en los rebotes, saltos, golpes o impulsos, posibles repercusiones al cerebro. La curva alta cervical se llama </a:t>
            </a:r>
            <a:r>
              <a:rPr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lordosis </a:t>
            </a:r>
            <a:r>
              <a:rPr>
                <a:solidFill>
                  <a:srgbClr val="FFFFFF"/>
                </a:solidFill>
              </a:rPr>
              <a:t>al igual que la situada en la zona lumbar, y en la zona dorsal y sacra la curva es contraria a las anteriores y se denomina </a:t>
            </a:r>
            <a:r>
              <a:rPr>
                <a:solidFill>
                  <a:srgbClr val="FFFFFF"/>
                </a:solidFill>
                <a:latin typeface="Tahoma Negreta"/>
                <a:ea typeface="Tahoma Negreta"/>
                <a:cs typeface="Tahoma Negreta"/>
                <a:sym typeface="Tahoma Negreta"/>
              </a:rPr>
              <a:t>cifosis.</a:t>
            </a:r>
            <a:r>
              <a:rPr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7" name="logodefinitivo.png" descr="logodefinitivo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3875" y="6129337"/>
            <a:ext cx="785813" cy="593726"/>
          </a:xfrm>
          <a:prstGeom prst="rect">
            <a:avLst/>
          </a:prstGeom>
          <a:ln w="34925">
            <a:solidFill>
              <a:srgbClr val="FFFFFF"/>
            </a:solidFill>
            <a:round/>
          </a:ln>
          <a:effectLst>
            <a:outerShdw sx="100000" sy="100000" kx="0" ky="0" algn="b" rotWithShape="0" blurRad="63500" dist="0" dir="0">
              <a:srgbClr val="000000">
                <a:alpha val="42999"/>
              </a:srgbClr>
            </a:outerShdw>
          </a:effectLst>
        </p:spPr>
      </p:pic>
      <p:sp>
        <p:nvSpPr>
          <p:cNvPr id="208" name="Shape 208"/>
          <p:cNvSpPr/>
          <p:nvPr/>
        </p:nvSpPr>
        <p:spPr>
          <a:xfrm>
            <a:off x="395287" y="188912"/>
            <a:ext cx="435927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Anatomía de la espalda</a:t>
            </a:r>
          </a:p>
        </p:txBody>
      </p:sp>
      <p:pic>
        <p:nvPicPr>
          <p:cNvPr id="209" name="2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0789" y="589309"/>
            <a:ext cx="2630222" cy="3172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50789" y="4416752"/>
            <a:ext cx="2630222" cy="1323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2"/>
      <p:bldP build="whole" bldLvl="1" animBg="1" rev="0" advAuto="0" spid="20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A5C6C"/>
      </a:dk1>
      <a:lt1>
        <a:srgbClr val="6C6212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66FF"/>
      </a:accent1>
      <a:accent2>
        <a:srgbClr val="9383B3"/>
      </a:accent2>
      <a:accent3>
        <a:srgbClr val="B5B5B9"/>
      </a:accent3>
      <a:accent4>
        <a:srgbClr val="DADADA"/>
      </a:accent4>
      <a:accent5>
        <a:srgbClr val="C9B8FF"/>
      </a:accent5>
      <a:accent6>
        <a:srgbClr val="8577A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966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9966FF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5A5C6C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