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11"/>
  </p:notesMasterIdLst>
  <p:sldIdLst>
    <p:sldId id="256" r:id="rId2"/>
    <p:sldId id="257" r:id="rId3"/>
    <p:sldId id="258" r:id="rId4"/>
    <p:sldId id="259" r:id="rId5"/>
    <p:sldId id="260" r:id="rId6"/>
    <p:sldId id="261" r:id="rId7"/>
    <p:sldId id="262" r:id="rId8"/>
    <p:sldId id="263" r:id="rId9"/>
    <p:sldId id="264" r:id="rId10"/>
  </p:sldIdLst>
  <p:sldSz cx="9144000" cy="6858000" type="screen4x3"/>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Helvetica"/>
      </a:defRPr>
    </a:lvl1pPr>
    <a:lvl2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Helvetica"/>
      </a:defRPr>
    </a:lvl2pPr>
    <a:lvl3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Helvetica"/>
      </a:defRPr>
    </a:lvl3pPr>
    <a:lvl4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Helvetica"/>
      </a:defRPr>
    </a:lvl4pPr>
    <a:lvl5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Helvetica"/>
      </a:defRPr>
    </a:lvl5pPr>
    <a:lvl6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Helvetica"/>
      </a:defRPr>
    </a:lvl6pPr>
    <a:lvl7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Helvetica"/>
      </a:defRPr>
    </a:lvl7pPr>
    <a:lvl8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Helvetica"/>
      </a:defRPr>
    </a:lvl8pPr>
    <a:lvl9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Helvetica"/>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940675A-B579-460E-94D1-54222C63F5DA}">
  <a:tblStyle styleId="{4C3C2611-4C71-4FC5-86AE-919BDF0F9419}" styleName="">
    <a:tblBg/>
    <a:wholeTbl>
      <a:tcTxStyle b="off" i="off">
        <a:fontRef idx="minor">
          <a:srgbClr val="000000"/>
        </a:fontRef>
        <a:srgbClr val="000000"/>
      </a:tcTxStyle>
      <a:tcStyle>
        <a:tcBdr>
          <a:left>
            <a:ln w="12700" cap="flat">
              <a:solidFill>
                <a:srgbClr val="FFCC66"/>
              </a:solidFill>
              <a:prstDash val="solid"/>
              <a:round/>
            </a:ln>
          </a:left>
          <a:right>
            <a:ln w="12700" cap="flat">
              <a:solidFill>
                <a:srgbClr val="FFCC66"/>
              </a:solidFill>
              <a:prstDash val="solid"/>
              <a:round/>
            </a:ln>
          </a:right>
          <a:top>
            <a:ln w="12700" cap="flat">
              <a:solidFill>
                <a:srgbClr val="FFCC66"/>
              </a:solidFill>
              <a:prstDash val="solid"/>
              <a:round/>
            </a:ln>
          </a:top>
          <a:bottom>
            <a:ln w="12700" cap="flat">
              <a:solidFill>
                <a:srgbClr val="FFCC66"/>
              </a:solidFill>
              <a:prstDash val="solid"/>
              <a:round/>
            </a:ln>
          </a:bottom>
          <a:insideH>
            <a:ln w="12700" cap="flat">
              <a:solidFill>
                <a:srgbClr val="FFCC66"/>
              </a:solidFill>
              <a:prstDash val="solid"/>
              <a:round/>
            </a:ln>
          </a:insideH>
          <a:insideV>
            <a:ln w="12700" cap="flat">
              <a:solidFill>
                <a:srgbClr val="FFCC66"/>
              </a:solidFill>
              <a:prstDash val="solid"/>
              <a:round/>
            </a:ln>
          </a:insideV>
        </a:tcBdr>
        <a:fill>
          <a:solidFill>
            <a:srgbClr val="CFD7E7"/>
          </a:solidFill>
        </a:fill>
      </a:tcStyle>
    </a:wholeTbl>
    <a:band2H>
      <a:tcTxStyle/>
      <a:tcStyle>
        <a:tcBdr/>
        <a:fill>
          <a:solidFill>
            <a:srgbClr val="E8ECF4"/>
          </a:solidFill>
        </a:fill>
      </a:tcStyle>
    </a:band2H>
    <a:firstCol>
      <a:tcTxStyle b="on" i="off">
        <a:fontRef idx="minor">
          <a:srgbClr val="FFCC66"/>
        </a:fontRef>
        <a:srgbClr val="FFCC66"/>
      </a:tcTxStyle>
      <a:tcStyle>
        <a:tcBdr>
          <a:left>
            <a:ln w="12700" cap="flat">
              <a:solidFill>
                <a:srgbClr val="FFCC66"/>
              </a:solidFill>
              <a:prstDash val="solid"/>
              <a:round/>
            </a:ln>
          </a:left>
          <a:right>
            <a:ln w="12700" cap="flat">
              <a:solidFill>
                <a:srgbClr val="FFCC66"/>
              </a:solidFill>
              <a:prstDash val="solid"/>
              <a:round/>
            </a:ln>
          </a:right>
          <a:top>
            <a:ln w="12700" cap="flat">
              <a:solidFill>
                <a:srgbClr val="FFCC66"/>
              </a:solidFill>
              <a:prstDash val="solid"/>
              <a:round/>
            </a:ln>
          </a:top>
          <a:bottom>
            <a:ln w="12700" cap="flat">
              <a:solidFill>
                <a:srgbClr val="FFCC66"/>
              </a:solidFill>
              <a:prstDash val="solid"/>
              <a:round/>
            </a:ln>
          </a:bottom>
          <a:insideH>
            <a:ln w="12700" cap="flat">
              <a:solidFill>
                <a:srgbClr val="FFCC66"/>
              </a:solidFill>
              <a:prstDash val="solid"/>
              <a:round/>
            </a:ln>
          </a:insideH>
          <a:insideV>
            <a:ln w="12700" cap="flat">
              <a:solidFill>
                <a:srgbClr val="FFCC66"/>
              </a:solidFill>
              <a:prstDash val="solid"/>
              <a:round/>
            </a:ln>
          </a:insideV>
        </a:tcBdr>
        <a:fill>
          <a:solidFill>
            <a:schemeClr val="accent1"/>
          </a:solidFill>
        </a:fill>
      </a:tcStyle>
    </a:firstCol>
    <a:lastRow>
      <a:tcTxStyle b="on" i="off">
        <a:fontRef idx="minor">
          <a:srgbClr val="FFCC66"/>
        </a:fontRef>
        <a:srgbClr val="FFCC66"/>
      </a:tcTxStyle>
      <a:tcStyle>
        <a:tcBdr>
          <a:left>
            <a:ln w="12700" cap="flat">
              <a:solidFill>
                <a:srgbClr val="FFCC66"/>
              </a:solidFill>
              <a:prstDash val="solid"/>
              <a:round/>
            </a:ln>
          </a:left>
          <a:right>
            <a:ln w="12700" cap="flat">
              <a:solidFill>
                <a:srgbClr val="FFCC66"/>
              </a:solidFill>
              <a:prstDash val="solid"/>
              <a:round/>
            </a:ln>
          </a:right>
          <a:top>
            <a:ln w="38100" cap="flat">
              <a:solidFill>
                <a:srgbClr val="FFCC66"/>
              </a:solidFill>
              <a:prstDash val="solid"/>
              <a:round/>
            </a:ln>
          </a:top>
          <a:bottom>
            <a:ln w="12700" cap="flat">
              <a:solidFill>
                <a:srgbClr val="FFCC66"/>
              </a:solidFill>
              <a:prstDash val="solid"/>
              <a:round/>
            </a:ln>
          </a:bottom>
          <a:insideH>
            <a:ln w="12700" cap="flat">
              <a:solidFill>
                <a:srgbClr val="FFCC66"/>
              </a:solidFill>
              <a:prstDash val="solid"/>
              <a:round/>
            </a:ln>
          </a:insideH>
          <a:insideV>
            <a:ln w="12700" cap="flat">
              <a:solidFill>
                <a:srgbClr val="FFCC66"/>
              </a:solidFill>
              <a:prstDash val="solid"/>
              <a:round/>
            </a:ln>
          </a:insideV>
        </a:tcBdr>
        <a:fill>
          <a:solidFill>
            <a:schemeClr val="accent1"/>
          </a:solidFill>
        </a:fill>
      </a:tcStyle>
    </a:lastRow>
    <a:firstRow>
      <a:tcTxStyle b="on" i="off">
        <a:fontRef idx="minor">
          <a:srgbClr val="FFCC66"/>
        </a:fontRef>
        <a:srgbClr val="FFCC66"/>
      </a:tcTxStyle>
      <a:tcStyle>
        <a:tcBdr>
          <a:left>
            <a:ln w="12700" cap="flat">
              <a:solidFill>
                <a:srgbClr val="FFCC66"/>
              </a:solidFill>
              <a:prstDash val="solid"/>
              <a:round/>
            </a:ln>
          </a:left>
          <a:right>
            <a:ln w="12700" cap="flat">
              <a:solidFill>
                <a:srgbClr val="FFCC66"/>
              </a:solidFill>
              <a:prstDash val="solid"/>
              <a:round/>
            </a:ln>
          </a:right>
          <a:top>
            <a:ln w="12700" cap="flat">
              <a:solidFill>
                <a:srgbClr val="FFCC66"/>
              </a:solidFill>
              <a:prstDash val="solid"/>
              <a:round/>
            </a:ln>
          </a:top>
          <a:bottom>
            <a:ln w="38100" cap="flat">
              <a:solidFill>
                <a:srgbClr val="FFCC66"/>
              </a:solidFill>
              <a:prstDash val="solid"/>
              <a:round/>
            </a:ln>
          </a:bottom>
          <a:insideH>
            <a:ln w="12700" cap="flat">
              <a:solidFill>
                <a:srgbClr val="FFCC66"/>
              </a:solidFill>
              <a:prstDash val="solid"/>
              <a:round/>
            </a:ln>
          </a:insideH>
          <a:insideV>
            <a:ln w="12700" cap="flat">
              <a:solidFill>
                <a:srgbClr val="FFCC66"/>
              </a:solidFill>
              <a:prstDash val="solid"/>
              <a:round/>
            </a:ln>
          </a:insideV>
        </a:tcBdr>
        <a:fill>
          <a:solidFill>
            <a:schemeClr val="accent1"/>
          </a:solidFill>
        </a:fill>
      </a:tcStyle>
    </a:firstRow>
  </a:tblStyle>
  <a:tblStyle styleId="{C7B018BB-80A7-4F77-B60F-C8B233D01FF8}" styleName="">
    <a:tblBg/>
    <a:wholeTbl>
      <a:tcTxStyle b="off" i="off">
        <a:fontRef idx="minor">
          <a:srgbClr val="000000"/>
        </a:fontRef>
        <a:srgbClr val="000000"/>
      </a:tcTxStyle>
      <a:tcStyle>
        <a:tcBdr>
          <a:left>
            <a:ln w="12700" cap="flat">
              <a:solidFill>
                <a:srgbClr val="FFCC66"/>
              </a:solidFill>
              <a:prstDash val="solid"/>
              <a:round/>
            </a:ln>
          </a:left>
          <a:right>
            <a:ln w="12700" cap="flat">
              <a:solidFill>
                <a:srgbClr val="FFCC66"/>
              </a:solidFill>
              <a:prstDash val="solid"/>
              <a:round/>
            </a:ln>
          </a:right>
          <a:top>
            <a:ln w="12700" cap="flat">
              <a:solidFill>
                <a:srgbClr val="FFCC66"/>
              </a:solidFill>
              <a:prstDash val="solid"/>
              <a:round/>
            </a:ln>
          </a:top>
          <a:bottom>
            <a:ln w="12700" cap="flat">
              <a:solidFill>
                <a:srgbClr val="FFCC66"/>
              </a:solidFill>
              <a:prstDash val="solid"/>
              <a:round/>
            </a:ln>
          </a:bottom>
          <a:insideH>
            <a:ln w="12700" cap="flat">
              <a:solidFill>
                <a:srgbClr val="FFCC66"/>
              </a:solidFill>
              <a:prstDash val="solid"/>
              <a:round/>
            </a:ln>
          </a:insideH>
          <a:insideV>
            <a:ln w="12700" cap="flat">
              <a:solidFill>
                <a:srgbClr val="FFCC66"/>
              </a:solidFill>
              <a:prstDash val="solid"/>
              <a:round/>
            </a:ln>
          </a:insideV>
        </a:tcBdr>
        <a:fill>
          <a:solidFill>
            <a:srgbClr val="DBDBDB"/>
          </a:solidFill>
        </a:fill>
      </a:tcStyle>
    </a:wholeTbl>
    <a:band2H>
      <a:tcTxStyle/>
      <a:tcStyle>
        <a:tcBdr/>
        <a:fill>
          <a:solidFill>
            <a:srgbClr val="EEEEEE"/>
          </a:solidFill>
        </a:fill>
      </a:tcStyle>
    </a:band2H>
    <a:firstCol>
      <a:tcTxStyle b="on" i="off">
        <a:fontRef idx="minor">
          <a:srgbClr val="FFCC66"/>
        </a:fontRef>
        <a:srgbClr val="FFCC66"/>
      </a:tcTxStyle>
      <a:tcStyle>
        <a:tcBdr>
          <a:left>
            <a:ln w="12700" cap="flat">
              <a:solidFill>
                <a:srgbClr val="FFCC66"/>
              </a:solidFill>
              <a:prstDash val="solid"/>
              <a:round/>
            </a:ln>
          </a:left>
          <a:right>
            <a:ln w="12700" cap="flat">
              <a:solidFill>
                <a:srgbClr val="FFCC66"/>
              </a:solidFill>
              <a:prstDash val="solid"/>
              <a:round/>
            </a:ln>
          </a:right>
          <a:top>
            <a:ln w="12700" cap="flat">
              <a:solidFill>
                <a:srgbClr val="FFCC66"/>
              </a:solidFill>
              <a:prstDash val="solid"/>
              <a:round/>
            </a:ln>
          </a:top>
          <a:bottom>
            <a:ln w="12700" cap="flat">
              <a:solidFill>
                <a:srgbClr val="FFCC66"/>
              </a:solidFill>
              <a:prstDash val="solid"/>
              <a:round/>
            </a:ln>
          </a:bottom>
          <a:insideH>
            <a:ln w="12700" cap="flat">
              <a:solidFill>
                <a:srgbClr val="FFCC66"/>
              </a:solidFill>
              <a:prstDash val="solid"/>
              <a:round/>
            </a:ln>
          </a:insideH>
          <a:insideV>
            <a:ln w="12700" cap="flat">
              <a:solidFill>
                <a:srgbClr val="FFCC66"/>
              </a:solidFill>
              <a:prstDash val="solid"/>
              <a:round/>
            </a:ln>
          </a:insideV>
        </a:tcBdr>
        <a:fill>
          <a:solidFill>
            <a:schemeClr val="accent3"/>
          </a:solidFill>
        </a:fill>
      </a:tcStyle>
    </a:firstCol>
    <a:lastRow>
      <a:tcTxStyle b="on" i="off">
        <a:fontRef idx="minor">
          <a:srgbClr val="FFCC66"/>
        </a:fontRef>
        <a:srgbClr val="FFCC66"/>
      </a:tcTxStyle>
      <a:tcStyle>
        <a:tcBdr>
          <a:left>
            <a:ln w="12700" cap="flat">
              <a:solidFill>
                <a:srgbClr val="FFCC66"/>
              </a:solidFill>
              <a:prstDash val="solid"/>
              <a:round/>
            </a:ln>
          </a:left>
          <a:right>
            <a:ln w="12700" cap="flat">
              <a:solidFill>
                <a:srgbClr val="FFCC66"/>
              </a:solidFill>
              <a:prstDash val="solid"/>
              <a:round/>
            </a:ln>
          </a:right>
          <a:top>
            <a:ln w="38100" cap="flat">
              <a:solidFill>
                <a:srgbClr val="FFCC66"/>
              </a:solidFill>
              <a:prstDash val="solid"/>
              <a:round/>
            </a:ln>
          </a:top>
          <a:bottom>
            <a:ln w="12700" cap="flat">
              <a:solidFill>
                <a:srgbClr val="FFCC66"/>
              </a:solidFill>
              <a:prstDash val="solid"/>
              <a:round/>
            </a:ln>
          </a:bottom>
          <a:insideH>
            <a:ln w="12700" cap="flat">
              <a:solidFill>
                <a:srgbClr val="FFCC66"/>
              </a:solidFill>
              <a:prstDash val="solid"/>
              <a:round/>
            </a:ln>
          </a:insideH>
          <a:insideV>
            <a:ln w="12700" cap="flat">
              <a:solidFill>
                <a:srgbClr val="FFCC66"/>
              </a:solidFill>
              <a:prstDash val="solid"/>
              <a:round/>
            </a:ln>
          </a:insideV>
        </a:tcBdr>
        <a:fill>
          <a:solidFill>
            <a:schemeClr val="accent3"/>
          </a:solidFill>
        </a:fill>
      </a:tcStyle>
    </a:lastRow>
    <a:firstRow>
      <a:tcTxStyle b="on" i="off">
        <a:fontRef idx="minor">
          <a:srgbClr val="FFCC66"/>
        </a:fontRef>
        <a:srgbClr val="FFCC66"/>
      </a:tcTxStyle>
      <a:tcStyle>
        <a:tcBdr>
          <a:left>
            <a:ln w="12700" cap="flat">
              <a:solidFill>
                <a:srgbClr val="FFCC66"/>
              </a:solidFill>
              <a:prstDash val="solid"/>
              <a:round/>
            </a:ln>
          </a:left>
          <a:right>
            <a:ln w="12700" cap="flat">
              <a:solidFill>
                <a:srgbClr val="FFCC66"/>
              </a:solidFill>
              <a:prstDash val="solid"/>
              <a:round/>
            </a:ln>
          </a:right>
          <a:top>
            <a:ln w="12700" cap="flat">
              <a:solidFill>
                <a:srgbClr val="FFCC66"/>
              </a:solidFill>
              <a:prstDash val="solid"/>
              <a:round/>
            </a:ln>
          </a:top>
          <a:bottom>
            <a:ln w="38100" cap="flat">
              <a:solidFill>
                <a:srgbClr val="FFCC66"/>
              </a:solidFill>
              <a:prstDash val="solid"/>
              <a:round/>
            </a:ln>
          </a:bottom>
          <a:insideH>
            <a:ln w="12700" cap="flat">
              <a:solidFill>
                <a:srgbClr val="FFCC66"/>
              </a:solidFill>
              <a:prstDash val="solid"/>
              <a:round/>
            </a:ln>
          </a:insideH>
          <a:insideV>
            <a:ln w="12700" cap="flat">
              <a:solidFill>
                <a:srgbClr val="FFCC66"/>
              </a:solidFill>
              <a:prstDash val="solid"/>
              <a:round/>
            </a:ln>
          </a:insideV>
        </a:tcBdr>
        <a:fill>
          <a:solidFill>
            <a:schemeClr val="accent3"/>
          </a:solidFill>
        </a:fill>
      </a:tcStyle>
    </a:firstRow>
  </a:tblStyle>
  <a:tblStyle styleId="{EEE7283C-3CF3-47DC-8721-378D4A62B228}" styleName="">
    <a:tblBg/>
    <a:wholeTbl>
      <a:tcTxStyle b="off" i="off">
        <a:fontRef idx="minor">
          <a:srgbClr val="000000"/>
        </a:fontRef>
        <a:srgbClr val="000000"/>
      </a:tcTxStyle>
      <a:tcStyle>
        <a:tcBdr>
          <a:left>
            <a:ln w="12700" cap="flat">
              <a:solidFill>
                <a:srgbClr val="FFCC66"/>
              </a:solidFill>
              <a:prstDash val="solid"/>
              <a:round/>
            </a:ln>
          </a:left>
          <a:right>
            <a:ln w="12700" cap="flat">
              <a:solidFill>
                <a:srgbClr val="FFCC66"/>
              </a:solidFill>
              <a:prstDash val="solid"/>
              <a:round/>
            </a:ln>
          </a:right>
          <a:top>
            <a:ln w="12700" cap="flat">
              <a:solidFill>
                <a:srgbClr val="FFCC66"/>
              </a:solidFill>
              <a:prstDash val="solid"/>
              <a:round/>
            </a:ln>
          </a:top>
          <a:bottom>
            <a:ln w="12700" cap="flat">
              <a:solidFill>
                <a:srgbClr val="FFCC66"/>
              </a:solidFill>
              <a:prstDash val="solid"/>
              <a:round/>
            </a:ln>
          </a:bottom>
          <a:insideH>
            <a:ln w="12700" cap="flat">
              <a:solidFill>
                <a:srgbClr val="FFCC66"/>
              </a:solidFill>
              <a:prstDash val="solid"/>
              <a:round/>
            </a:ln>
          </a:insideH>
          <a:insideV>
            <a:ln w="12700" cap="flat">
              <a:solidFill>
                <a:srgbClr val="FFCC66"/>
              </a:solidFill>
              <a:prstDash val="solid"/>
              <a:round/>
            </a:ln>
          </a:insideV>
        </a:tcBdr>
        <a:fill>
          <a:solidFill>
            <a:srgbClr val="E3CECE"/>
          </a:solidFill>
        </a:fill>
      </a:tcStyle>
    </a:wholeTbl>
    <a:band2H>
      <a:tcTxStyle/>
      <a:tcStyle>
        <a:tcBdr/>
        <a:fill>
          <a:solidFill>
            <a:srgbClr val="F1E8E8"/>
          </a:solidFill>
        </a:fill>
      </a:tcStyle>
    </a:band2H>
    <a:firstCol>
      <a:tcTxStyle b="on" i="off">
        <a:fontRef idx="minor">
          <a:srgbClr val="FFCC66"/>
        </a:fontRef>
        <a:srgbClr val="FFCC66"/>
      </a:tcTxStyle>
      <a:tcStyle>
        <a:tcBdr>
          <a:left>
            <a:ln w="12700" cap="flat">
              <a:solidFill>
                <a:srgbClr val="FFCC66"/>
              </a:solidFill>
              <a:prstDash val="solid"/>
              <a:round/>
            </a:ln>
          </a:left>
          <a:right>
            <a:ln w="12700" cap="flat">
              <a:solidFill>
                <a:srgbClr val="FFCC66"/>
              </a:solidFill>
              <a:prstDash val="solid"/>
              <a:round/>
            </a:ln>
          </a:right>
          <a:top>
            <a:ln w="12700" cap="flat">
              <a:solidFill>
                <a:srgbClr val="FFCC66"/>
              </a:solidFill>
              <a:prstDash val="solid"/>
              <a:round/>
            </a:ln>
          </a:top>
          <a:bottom>
            <a:ln w="12700" cap="flat">
              <a:solidFill>
                <a:srgbClr val="FFCC66"/>
              </a:solidFill>
              <a:prstDash val="solid"/>
              <a:round/>
            </a:ln>
          </a:bottom>
          <a:insideH>
            <a:ln w="12700" cap="flat">
              <a:solidFill>
                <a:srgbClr val="FFCC66"/>
              </a:solidFill>
              <a:prstDash val="solid"/>
              <a:round/>
            </a:ln>
          </a:insideH>
          <a:insideV>
            <a:ln w="12700" cap="flat">
              <a:solidFill>
                <a:srgbClr val="FFCC66"/>
              </a:solidFill>
              <a:prstDash val="solid"/>
              <a:round/>
            </a:ln>
          </a:insideV>
        </a:tcBdr>
        <a:fill>
          <a:solidFill>
            <a:schemeClr val="accent6"/>
          </a:solidFill>
        </a:fill>
      </a:tcStyle>
    </a:firstCol>
    <a:lastRow>
      <a:tcTxStyle b="on" i="off">
        <a:fontRef idx="minor">
          <a:srgbClr val="FFCC66"/>
        </a:fontRef>
        <a:srgbClr val="FFCC66"/>
      </a:tcTxStyle>
      <a:tcStyle>
        <a:tcBdr>
          <a:left>
            <a:ln w="12700" cap="flat">
              <a:solidFill>
                <a:srgbClr val="FFCC66"/>
              </a:solidFill>
              <a:prstDash val="solid"/>
              <a:round/>
            </a:ln>
          </a:left>
          <a:right>
            <a:ln w="12700" cap="flat">
              <a:solidFill>
                <a:srgbClr val="FFCC66"/>
              </a:solidFill>
              <a:prstDash val="solid"/>
              <a:round/>
            </a:ln>
          </a:right>
          <a:top>
            <a:ln w="38100" cap="flat">
              <a:solidFill>
                <a:srgbClr val="FFCC66"/>
              </a:solidFill>
              <a:prstDash val="solid"/>
              <a:round/>
            </a:ln>
          </a:top>
          <a:bottom>
            <a:ln w="12700" cap="flat">
              <a:solidFill>
                <a:srgbClr val="FFCC66"/>
              </a:solidFill>
              <a:prstDash val="solid"/>
              <a:round/>
            </a:ln>
          </a:bottom>
          <a:insideH>
            <a:ln w="12700" cap="flat">
              <a:solidFill>
                <a:srgbClr val="FFCC66"/>
              </a:solidFill>
              <a:prstDash val="solid"/>
              <a:round/>
            </a:ln>
          </a:insideH>
          <a:insideV>
            <a:ln w="12700" cap="flat">
              <a:solidFill>
                <a:srgbClr val="FFCC66"/>
              </a:solidFill>
              <a:prstDash val="solid"/>
              <a:round/>
            </a:ln>
          </a:insideV>
        </a:tcBdr>
        <a:fill>
          <a:solidFill>
            <a:schemeClr val="accent6"/>
          </a:solidFill>
        </a:fill>
      </a:tcStyle>
    </a:lastRow>
    <a:firstRow>
      <a:tcTxStyle b="on" i="off">
        <a:fontRef idx="minor">
          <a:srgbClr val="FFCC66"/>
        </a:fontRef>
        <a:srgbClr val="FFCC66"/>
      </a:tcTxStyle>
      <a:tcStyle>
        <a:tcBdr>
          <a:left>
            <a:ln w="12700" cap="flat">
              <a:solidFill>
                <a:srgbClr val="FFCC66"/>
              </a:solidFill>
              <a:prstDash val="solid"/>
              <a:round/>
            </a:ln>
          </a:left>
          <a:right>
            <a:ln w="12700" cap="flat">
              <a:solidFill>
                <a:srgbClr val="FFCC66"/>
              </a:solidFill>
              <a:prstDash val="solid"/>
              <a:round/>
            </a:ln>
          </a:right>
          <a:top>
            <a:ln w="12700" cap="flat">
              <a:solidFill>
                <a:srgbClr val="FFCC66"/>
              </a:solidFill>
              <a:prstDash val="solid"/>
              <a:round/>
            </a:ln>
          </a:top>
          <a:bottom>
            <a:ln w="38100" cap="flat">
              <a:solidFill>
                <a:srgbClr val="FFCC66"/>
              </a:solidFill>
              <a:prstDash val="solid"/>
              <a:round/>
            </a:ln>
          </a:bottom>
          <a:insideH>
            <a:ln w="12700" cap="flat">
              <a:solidFill>
                <a:srgbClr val="FFCC66"/>
              </a:solidFill>
              <a:prstDash val="solid"/>
              <a:round/>
            </a:ln>
          </a:insideH>
          <a:insideV>
            <a:ln w="12700" cap="flat">
              <a:solidFill>
                <a:srgbClr val="FFCC66"/>
              </a:solidFill>
              <a:prstDash val="solid"/>
              <a:round/>
            </a:ln>
          </a:insideV>
        </a:tcBdr>
        <a:fill>
          <a:solidFill>
            <a:schemeClr val="accent6"/>
          </a:solidFill>
        </a:fill>
      </a:tcStyle>
    </a:firstRow>
  </a:tblStyle>
  <a:tblStyle styleId="{CF821DB8-F4EB-4A41-A1BA-3FCAFE7338EE}" styleName="">
    <a:tblBg/>
    <a:wholeTbl>
      <a:tcTxStyle b="off" i="off">
        <a:fontRef idx="minor">
          <a:srgbClr val="000000"/>
        </a:fontRef>
        <a:srgbClr val="000000"/>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E6E6E6"/>
          </a:solidFill>
        </a:fill>
      </a:tcStyle>
    </a:wholeTbl>
    <a:band2H>
      <a:tcTxStyle/>
      <a:tcStyle>
        <a:tcBdr/>
        <a:fill>
          <a:solidFill>
            <a:srgbClr val="FFCC66"/>
          </a:solidFill>
        </a:fill>
      </a:tcStyle>
    </a:band2H>
    <a:firstCol>
      <a:tcTxStyle b="on" i="off">
        <a:fontRef idx="minor">
          <a:srgbClr val="FFCC66"/>
        </a:fontRef>
        <a:srgbClr val="FFCC66"/>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solidFill>
        </a:fill>
      </a:tcStyle>
    </a:firstCol>
    <a:lastRow>
      <a:tcTxStyle b="on" i="off">
        <a:fontRef idx="minor">
          <a:srgbClr val="000000"/>
        </a:fontRef>
        <a:srgbClr val="000000"/>
      </a:tcTxStyle>
      <a:tcStyle>
        <a:tcBdr>
          <a:left>
            <a:ln w="12700" cap="flat">
              <a:noFill/>
              <a:miter lim="400000"/>
            </a:ln>
          </a:left>
          <a:right>
            <a:ln w="12700" cap="flat">
              <a:noFill/>
              <a:miter lim="400000"/>
            </a:ln>
          </a:right>
          <a:top>
            <a:ln w="50800" cap="flat">
              <a:solidFill>
                <a:srgbClr val="000000"/>
              </a:solidFill>
              <a:prstDash val="solid"/>
              <a:round/>
            </a:ln>
          </a:top>
          <a:bottom>
            <a:ln w="25400" cap="flat">
              <a:solidFill>
                <a:srgbClr val="000000"/>
              </a:solidFill>
              <a:prstDash val="solid"/>
              <a:round/>
            </a:ln>
          </a:bottom>
          <a:insideH>
            <a:ln w="12700" cap="flat">
              <a:noFill/>
              <a:miter lim="400000"/>
            </a:ln>
          </a:insideH>
          <a:insideV>
            <a:ln w="12700" cap="flat">
              <a:noFill/>
              <a:miter lim="400000"/>
            </a:ln>
          </a:insideV>
        </a:tcBdr>
        <a:fill>
          <a:solidFill>
            <a:srgbClr val="FFCC66"/>
          </a:solidFill>
        </a:fill>
      </a:tcStyle>
    </a:lastRow>
    <a:firstRow>
      <a:tcTxStyle b="on" i="off">
        <a:fontRef idx="minor">
          <a:srgbClr val="FFCC66"/>
        </a:fontRef>
        <a:srgbClr val="FFCC66"/>
      </a:tcTxStyle>
      <a:tcStyle>
        <a:tcBdr>
          <a:left>
            <a:ln w="12700" cap="flat">
              <a:noFill/>
              <a:miter lim="400000"/>
            </a:ln>
          </a:left>
          <a:right>
            <a:ln w="12700" cap="flat">
              <a:noFill/>
              <a:miter lim="400000"/>
            </a:ln>
          </a:right>
          <a:top>
            <a:ln w="25400" cap="flat">
              <a:solidFill>
                <a:srgbClr val="000000"/>
              </a:solidFill>
              <a:prstDash val="solid"/>
              <a:round/>
            </a:ln>
          </a:top>
          <a:bottom>
            <a:ln w="25400" cap="flat">
              <a:solidFill>
                <a:srgbClr val="000000"/>
              </a:solidFill>
              <a:prstDash val="solid"/>
              <a:round/>
            </a:ln>
          </a:bottom>
          <a:insideH>
            <a:ln w="12700" cap="flat">
              <a:noFill/>
              <a:miter lim="400000"/>
            </a:ln>
          </a:insideH>
          <a:insideV>
            <a:ln w="12700" cap="flat">
              <a:noFill/>
              <a:miter lim="400000"/>
            </a:ln>
          </a:insideV>
        </a:tcBdr>
        <a:fill>
          <a:solidFill>
            <a:schemeClr val="accent1"/>
          </a:solidFill>
        </a:fill>
      </a:tcStyle>
    </a:firstRow>
  </a:tblStyle>
  <a:tblStyle styleId="{33BA23B1-9221-436E-865A-0063620EA4FD}" styleName="">
    <a:tblBg/>
    <a:wholeTbl>
      <a:tcTxStyle b="off" i="off">
        <a:fontRef idx="minor">
          <a:srgbClr val="000000"/>
        </a:fontRef>
        <a:srgbClr val="000000"/>
      </a:tcTxStyle>
      <a:tcStyle>
        <a:tcBdr>
          <a:left>
            <a:ln w="12700" cap="flat">
              <a:solidFill>
                <a:srgbClr val="FFCC66"/>
              </a:solidFill>
              <a:prstDash val="solid"/>
              <a:round/>
            </a:ln>
          </a:left>
          <a:right>
            <a:ln w="12700" cap="flat">
              <a:solidFill>
                <a:srgbClr val="FFCC66"/>
              </a:solidFill>
              <a:prstDash val="solid"/>
              <a:round/>
            </a:ln>
          </a:right>
          <a:top>
            <a:ln w="12700" cap="flat">
              <a:solidFill>
                <a:srgbClr val="FFCC66"/>
              </a:solidFill>
              <a:prstDash val="solid"/>
              <a:round/>
            </a:ln>
          </a:top>
          <a:bottom>
            <a:ln w="12700" cap="flat">
              <a:solidFill>
                <a:srgbClr val="FFCC66"/>
              </a:solidFill>
              <a:prstDash val="solid"/>
              <a:round/>
            </a:ln>
          </a:bottom>
          <a:insideH>
            <a:ln w="12700" cap="flat">
              <a:solidFill>
                <a:srgbClr val="FFCC66"/>
              </a:solidFill>
              <a:prstDash val="solid"/>
              <a:round/>
            </a:ln>
          </a:insideH>
          <a:insideV>
            <a:ln w="12700" cap="flat">
              <a:solidFill>
                <a:srgbClr val="FFCC66"/>
              </a:solidFill>
              <a:prstDash val="solid"/>
              <a:round/>
            </a:ln>
          </a:insideV>
        </a:tcBdr>
        <a:fill>
          <a:solidFill>
            <a:srgbClr val="CACACA"/>
          </a:solidFill>
        </a:fill>
      </a:tcStyle>
    </a:wholeTbl>
    <a:band2H>
      <a:tcTxStyle/>
      <a:tcStyle>
        <a:tcBdr/>
        <a:fill>
          <a:solidFill>
            <a:srgbClr val="E6E6E6"/>
          </a:solidFill>
        </a:fill>
      </a:tcStyle>
    </a:band2H>
    <a:firstCol>
      <a:tcTxStyle b="on" i="off">
        <a:fontRef idx="minor">
          <a:srgbClr val="FFCC66"/>
        </a:fontRef>
        <a:srgbClr val="FFCC66"/>
      </a:tcTxStyle>
      <a:tcStyle>
        <a:tcBdr>
          <a:left>
            <a:ln w="12700" cap="flat">
              <a:solidFill>
                <a:srgbClr val="FFCC66"/>
              </a:solidFill>
              <a:prstDash val="solid"/>
              <a:round/>
            </a:ln>
          </a:left>
          <a:right>
            <a:ln w="12700" cap="flat">
              <a:solidFill>
                <a:srgbClr val="FFCC66"/>
              </a:solidFill>
              <a:prstDash val="solid"/>
              <a:round/>
            </a:ln>
          </a:right>
          <a:top>
            <a:ln w="12700" cap="flat">
              <a:solidFill>
                <a:srgbClr val="FFCC66"/>
              </a:solidFill>
              <a:prstDash val="solid"/>
              <a:round/>
            </a:ln>
          </a:top>
          <a:bottom>
            <a:ln w="12700" cap="flat">
              <a:solidFill>
                <a:srgbClr val="FFCC66"/>
              </a:solidFill>
              <a:prstDash val="solid"/>
              <a:round/>
            </a:ln>
          </a:bottom>
          <a:insideH>
            <a:ln w="12700" cap="flat">
              <a:solidFill>
                <a:srgbClr val="FFCC66"/>
              </a:solidFill>
              <a:prstDash val="solid"/>
              <a:round/>
            </a:ln>
          </a:insideH>
          <a:insideV>
            <a:ln w="12700" cap="flat">
              <a:solidFill>
                <a:srgbClr val="FFCC66"/>
              </a:solidFill>
              <a:prstDash val="solid"/>
              <a:round/>
            </a:ln>
          </a:insideV>
        </a:tcBdr>
        <a:fill>
          <a:solidFill>
            <a:srgbClr val="000000"/>
          </a:solidFill>
        </a:fill>
      </a:tcStyle>
    </a:firstCol>
    <a:lastRow>
      <a:tcTxStyle b="on" i="off">
        <a:fontRef idx="minor">
          <a:srgbClr val="FFCC66"/>
        </a:fontRef>
        <a:srgbClr val="FFCC66"/>
      </a:tcTxStyle>
      <a:tcStyle>
        <a:tcBdr>
          <a:left>
            <a:ln w="12700" cap="flat">
              <a:solidFill>
                <a:srgbClr val="FFCC66"/>
              </a:solidFill>
              <a:prstDash val="solid"/>
              <a:round/>
            </a:ln>
          </a:left>
          <a:right>
            <a:ln w="12700" cap="flat">
              <a:solidFill>
                <a:srgbClr val="FFCC66"/>
              </a:solidFill>
              <a:prstDash val="solid"/>
              <a:round/>
            </a:ln>
          </a:right>
          <a:top>
            <a:ln w="38100" cap="flat">
              <a:solidFill>
                <a:srgbClr val="FFCC66"/>
              </a:solidFill>
              <a:prstDash val="solid"/>
              <a:round/>
            </a:ln>
          </a:top>
          <a:bottom>
            <a:ln w="12700" cap="flat">
              <a:solidFill>
                <a:srgbClr val="FFCC66"/>
              </a:solidFill>
              <a:prstDash val="solid"/>
              <a:round/>
            </a:ln>
          </a:bottom>
          <a:insideH>
            <a:ln w="12700" cap="flat">
              <a:solidFill>
                <a:srgbClr val="FFCC66"/>
              </a:solidFill>
              <a:prstDash val="solid"/>
              <a:round/>
            </a:ln>
          </a:insideH>
          <a:insideV>
            <a:ln w="12700" cap="flat">
              <a:solidFill>
                <a:srgbClr val="FFCC66"/>
              </a:solidFill>
              <a:prstDash val="solid"/>
              <a:round/>
            </a:ln>
          </a:insideV>
        </a:tcBdr>
        <a:fill>
          <a:solidFill>
            <a:srgbClr val="000000"/>
          </a:solidFill>
        </a:fill>
      </a:tcStyle>
    </a:lastRow>
    <a:firstRow>
      <a:tcTxStyle b="on" i="off">
        <a:fontRef idx="minor">
          <a:srgbClr val="FFCC66"/>
        </a:fontRef>
        <a:srgbClr val="FFCC66"/>
      </a:tcTxStyle>
      <a:tcStyle>
        <a:tcBdr>
          <a:left>
            <a:ln w="12700" cap="flat">
              <a:solidFill>
                <a:srgbClr val="FFCC66"/>
              </a:solidFill>
              <a:prstDash val="solid"/>
              <a:round/>
            </a:ln>
          </a:left>
          <a:right>
            <a:ln w="12700" cap="flat">
              <a:solidFill>
                <a:srgbClr val="FFCC66"/>
              </a:solidFill>
              <a:prstDash val="solid"/>
              <a:round/>
            </a:ln>
          </a:right>
          <a:top>
            <a:ln w="12700" cap="flat">
              <a:solidFill>
                <a:srgbClr val="FFCC66"/>
              </a:solidFill>
              <a:prstDash val="solid"/>
              <a:round/>
            </a:ln>
          </a:top>
          <a:bottom>
            <a:ln w="38100" cap="flat">
              <a:solidFill>
                <a:srgbClr val="FFCC66"/>
              </a:solidFill>
              <a:prstDash val="solid"/>
              <a:round/>
            </a:ln>
          </a:bottom>
          <a:insideH>
            <a:ln w="12700" cap="flat">
              <a:solidFill>
                <a:srgbClr val="FFCC66"/>
              </a:solidFill>
              <a:prstDash val="solid"/>
              <a:round/>
            </a:ln>
          </a:insideH>
          <a:insideV>
            <a:ln w="12700" cap="flat">
              <a:solidFill>
                <a:srgbClr val="FFCC66"/>
              </a:solidFill>
              <a:prstDash val="solid"/>
              <a:round/>
            </a:ln>
          </a:insideV>
        </a:tcBdr>
        <a:fill>
          <a:solidFill>
            <a:srgbClr val="000000"/>
          </a:solidFill>
        </a:fill>
      </a:tcStyle>
    </a:firstRow>
  </a:tblStyle>
  <a:tblStyle styleId="{2708684C-4D16-4618-839F-0558EEFCDFE6}" styleName="">
    <a:tblBg/>
    <a:wholeTbl>
      <a:tcTxStyle b="off" i="off">
        <a:fontRef idx="min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solidFill>
            <a:srgbClr val="000000">
              <a:alpha val="20000"/>
            </a:srgbClr>
          </a:solidFill>
        </a:fill>
      </a:tcStyle>
    </a:wholeTbl>
    <a:band2H>
      <a:tcTxStyle/>
      <a:tcStyle>
        <a:tcBdr/>
        <a:fill>
          <a:solidFill>
            <a:srgbClr val="FFFFFF"/>
          </a:solidFill>
        </a:fill>
      </a:tcStyle>
    </a:band2H>
    <a:firstCol>
      <a:tcTxStyle b="on" i="off">
        <a:fontRef idx="min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solidFill>
            <a:srgbClr val="000000">
              <a:alpha val="20000"/>
            </a:srgbClr>
          </a:solidFill>
        </a:fill>
      </a:tcStyle>
    </a:firstCol>
    <a:lastRow>
      <a:tcTxStyle b="on" i="off">
        <a:fontRef idx="min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508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noFill/>
        </a:fill>
      </a:tcStyle>
    </a:lastRow>
    <a:firstRow>
      <a:tcTxStyle b="on" i="off">
        <a:fontRef idx="min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254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76" d="100"/>
          <a:sy n="76" d="100"/>
        </p:scale>
        <p:origin x="-1206" y="18"/>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4" name="Shape 24"/>
          <p:cNvSpPr>
            <a:spLocks noGrp="1" noRot="1" noChangeAspect="1"/>
          </p:cNvSpPr>
          <p:nvPr>
            <p:ph type="sldImg"/>
          </p:nvPr>
        </p:nvSpPr>
        <p:spPr>
          <a:xfrm>
            <a:off x="1143000" y="685800"/>
            <a:ext cx="4572000" cy="3429000"/>
          </a:xfrm>
          <a:prstGeom prst="rect">
            <a:avLst/>
          </a:prstGeom>
        </p:spPr>
        <p:txBody>
          <a:bodyPr/>
          <a:lstStyle/>
          <a:p>
            <a:endParaRPr/>
          </a:p>
        </p:txBody>
      </p:sp>
      <p:sp>
        <p:nvSpPr>
          <p:cNvPr id="25" name="Shape 25"/>
          <p:cNvSpPr>
            <a:spLocks noGrp="1"/>
          </p:cNvSpPr>
          <p:nvPr>
            <p:ph type="body" sz="quarter" idx="1"/>
          </p:nvPr>
        </p:nvSpPr>
        <p:spPr>
          <a:xfrm>
            <a:off x="914400" y="4343400"/>
            <a:ext cx="5029200" cy="4114800"/>
          </a:xfrm>
          <a:prstGeom prst="rect">
            <a:avLst/>
          </a:prstGeom>
        </p:spPr>
        <p:txBody>
          <a:bodyPr/>
          <a:lstStyle/>
          <a:p>
            <a:endParaRPr/>
          </a:p>
        </p:txBody>
      </p:sp>
    </p:spTree>
    <p:extLst>
      <p:ext uri="{BB962C8B-B14F-4D97-AF65-F5344CB8AC3E}">
        <p14:creationId xmlns:p14="http://schemas.microsoft.com/office/powerpoint/2010/main" val="1553539147"/>
      </p:ext>
    </p:extLst>
  </p:cSld>
  <p:clrMap bg1="lt1" tx1="dk1" bg2="lt2" tx2="dk2" accent1="accent1" accent2="accent2" accent3="accent3" accent4="accent4" accent5="accent5" accent6="accent6" hlink="hlink" folHlink="folHlink"/>
  <p:notesStyle>
    <a:lvl1pPr defTabSz="457200" latinLnBrk="0">
      <a:lnSpc>
        <a:spcPct val="125000"/>
      </a:lnSpc>
      <a:defRPr sz="2400">
        <a:latin typeface="+mj-lt"/>
        <a:ea typeface="+mj-ea"/>
        <a:cs typeface="+mj-cs"/>
        <a:sym typeface="Avenir Roman"/>
      </a:defRPr>
    </a:lvl1pPr>
    <a:lvl2pPr indent="228600" defTabSz="457200" latinLnBrk="0">
      <a:lnSpc>
        <a:spcPct val="125000"/>
      </a:lnSpc>
      <a:defRPr sz="2400">
        <a:latin typeface="+mj-lt"/>
        <a:ea typeface="+mj-ea"/>
        <a:cs typeface="+mj-cs"/>
        <a:sym typeface="Avenir Roman"/>
      </a:defRPr>
    </a:lvl2pPr>
    <a:lvl3pPr indent="457200" defTabSz="457200" latinLnBrk="0">
      <a:lnSpc>
        <a:spcPct val="125000"/>
      </a:lnSpc>
      <a:defRPr sz="2400">
        <a:latin typeface="+mj-lt"/>
        <a:ea typeface="+mj-ea"/>
        <a:cs typeface="+mj-cs"/>
        <a:sym typeface="Avenir Roman"/>
      </a:defRPr>
    </a:lvl3pPr>
    <a:lvl4pPr indent="685800" defTabSz="457200" latinLnBrk="0">
      <a:lnSpc>
        <a:spcPct val="125000"/>
      </a:lnSpc>
      <a:defRPr sz="2400">
        <a:latin typeface="+mj-lt"/>
        <a:ea typeface="+mj-ea"/>
        <a:cs typeface="+mj-cs"/>
        <a:sym typeface="Avenir Roman"/>
      </a:defRPr>
    </a:lvl4pPr>
    <a:lvl5pPr indent="914400" defTabSz="457200" latinLnBrk="0">
      <a:lnSpc>
        <a:spcPct val="125000"/>
      </a:lnSpc>
      <a:defRPr sz="2400">
        <a:latin typeface="+mj-lt"/>
        <a:ea typeface="+mj-ea"/>
        <a:cs typeface="+mj-cs"/>
        <a:sym typeface="Avenir Roman"/>
      </a:defRPr>
    </a:lvl5pPr>
    <a:lvl6pPr indent="1143000" defTabSz="457200" latinLnBrk="0">
      <a:lnSpc>
        <a:spcPct val="125000"/>
      </a:lnSpc>
      <a:defRPr sz="2400">
        <a:latin typeface="+mj-lt"/>
        <a:ea typeface="+mj-ea"/>
        <a:cs typeface="+mj-cs"/>
        <a:sym typeface="Avenir Roman"/>
      </a:defRPr>
    </a:lvl6pPr>
    <a:lvl7pPr indent="1371600" defTabSz="457200" latinLnBrk="0">
      <a:lnSpc>
        <a:spcPct val="125000"/>
      </a:lnSpc>
      <a:defRPr sz="2400">
        <a:latin typeface="+mj-lt"/>
        <a:ea typeface="+mj-ea"/>
        <a:cs typeface="+mj-cs"/>
        <a:sym typeface="Avenir Roman"/>
      </a:defRPr>
    </a:lvl7pPr>
    <a:lvl8pPr indent="1600200" defTabSz="457200" latinLnBrk="0">
      <a:lnSpc>
        <a:spcPct val="125000"/>
      </a:lnSpc>
      <a:defRPr sz="2400">
        <a:latin typeface="+mj-lt"/>
        <a:ea typeface="+mj-ea"/>
        <a:cs typeface="+mj-cs"/>
        <a:sym typeface="Avenir Roman"/>
      </a:defRPr>
    </a:lvl8pPr>
    <a:lvl9pPr indent="1828800" defTabSz="457200" latinLnBrk="0">
      <a:lnSpc>
        <a:spcPct val="125000"/>
      </a:lnSpc>
      <a:defRPr sz="2400">
        <a:latin typeface="+mj-lt"/>
        <a:ea typeface="+mj-ea"/>
        <a:cs typeface="+mj-cs"/>
        <a:sym typeface="Avenir Roman"/>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x">
  <p:cSld name="Default">
    <p:spTree>
      <p:nvGrpSpPr>
        <p:cNvPr id="1" name=""/>
        <p:cNvGrpSpPr/>
        <p:nvPr/>
      </p:nvGrpSpPr>
      <p:grpSpPr>
        <a:xfrm>
          <a:off x="0" y="0"/>
          <a:ext cx="0" cy="0"/>
          <a:chOff x="0" y="0"/>
          <a:chExt cx="0" cy="0"/>
        </a:xfrm>
      </p:grpSpPr>
      <p:sp>
        <p:nvSpPr>
          <p:cNvPr id="11" name="Slide Number"/>
          <p:cNvSpPr txBox="1">
            <a:spLocks noGrp="1"/>
          </p:cNvSpPr>
          <p:nvPr>
            <p:ph type="sldNum" sz="quarter" idx="2"/>
          </p:nvPr>
        </p:nvSpPr>
        <p:spPr>
          <a:prstGeom prst="rect">
            <a:avLst/>
          </a:prstGeom>
        </p:spPr>
        <p:txBody>
          <a:bodyPr/>
          <a:lstStyle/>
          <a:p>
            <a:fld id="{86CB4B4D-7CA3-9044-876B-883B54F8677D}" type="slidenum">
              <a:t>‹Nº›</a:t>
            </a:fld>
            <a:endParaRPr/>
          </a:p>
        </p:txBody>
      </p:sp>
    </p:spTree>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type="tx">
  <p:cSld name="Default">
    <p:spTree>
      <p:nvGrpSpPr>
        <p:cNvPr id="1" name=""/>
        <p:cNvGrpSpPr/>
        <p:nvPr/>
      </p:nvGrpSpPr>
      <p:grpSpPr>
        <a:xfrm>
          <a:off x="0" y="0"/>
          <a:ext cx="0" cy="0"/>
          <a:chOff x="0" y="0"/>
          <a:chExt cx="0" cy="0"/>
        </a:xfrm>
      </p:grpSpPr>
      <p:sp>
        <p:nvSpPr>
          <p:cNvPr id="18" name="Slide Number"/>
          <p:cNvSpPr txBox="1">
            <a:spLocks noGrp="1"/>
          </p:cNvSpPr>
          <p:nvPr>
            <p:ph type="sldNum" sz="quarter" idx="2"/>
          </p:nvPr>
        </p:nvSpPr>
        <p:spPr>
          <a:xfrm>
            <a:off x="8422820" y="6348731"/>
            <a:ext cx="263980" cy="269239"/>
          </a:xfrm>
          <a:prstGeom prst="rect">
            <a:avLst/>
          </a:prstGeom>
        </p:spPr>
        <p:txBody>
          <a:bodyPr/>
          <a:lstStyle/>
          <a:p>
            <a:fld id="{86CB4B4D-7CA3-9044-876B-883B54F8677D}" type="slidenum">
              <a:t>‹Nº›</a:t>
            </a:fld>
            <a:endParaRPr/>
          </a:p>
        </p:txBody>
      </p:sp>
    </p:spTree>
  </p:cSld>
  <p:clrMapOvr>
    <a:masterClrMapping/>
  </p:clrMapOvr>
  <p:transition spd="med"/>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CC66"/>
        </a:solidFill>
        <a:effectLst/>
      </p:bgPr>
    </p:bg>
    <p:spTree>
      <p:nvGrpSpPr>
        <p:cNvPr id="1" name=""/>
        <p:cNvGrpSpPr/>
        <p:nvPr/>
      </p:nvGrpSpPr>
      <p:grpSpPr>
        <a:xfrm>
          <a:off x="0" y="0"/>
          <a:ext cx="0" cy="0"/>
          <a:chOff x="0" y="0"/>
          <a:chExt cx="0" cy="0"/>
        </a:xfrm>
      </p:grpSpPr>
      <p:sp>
        <p:nvSpPr>
          <p:cNvPr id="2" name="Title Text"/>
          <p:cNvSpPr txBox="1">
            <a:spLocks noGrp="1"/>
          </p:cNvSpPr>
          <p:nvPr>
            <p:ph type="title"/>
          </p:nvPr>
        </p:nvSpPr>
        <p:spPr>
          <a:xfrm>
            <a:off x="1370012" y="769937"/>
            <a:ext cx="7315201" cy="1668463"/>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nchor="ctr"/>
          <a:lstStyle/>
          <a:p>
            <a:r>
              <a:t>Title Text</a:t>
            </a:r>
          </a:p>
        </p:txBody>
      </p:sp>
      <p:sp>
        <p:nvSpPr>
          <p:cNvPr id="3" name="Body Level One…"/>
          <p:cNvSpPr txBox="1">
            <a:spLocks noGrp="1"/>
          </p:cNvSpPr>
          <p:nvPr>
            <p:ph type="body" idx="1"/>
          </p:nvPr>
        </p:nvSpPr>
        <p:spPr>
          <a:xfrm>
            <a:off x="5103812" y="2438400"/>
            <a:ext cx="3581401" cy="441960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lstStyle/>
          <a:p>
            <a:r>
              <a:t>Body Level One</a:t>
            </a:r>
          </a:p>
          <a:p>
            <a:pPr lvl="1"/>
            <a:r>
              <a:t>Body Level Two</a:t>
            </a:r>
          </a:p>
          <a:p>
            <a:pPr lvl="2"/>
            <a:r>
              <a:t>Body Level Three</a:t>
            </a:r>
          </a:p>
          <a:p>
            <a:pPr lvl="3"/>
            <a:r>
              <a:t>Body Level Four</a:t>
            </a:r>
          </a:p>
          <a:p>
            <a:pPr lvl="4"/>
            <a:r>
              <a:t>Body Level Five</a:t>
            </a:r>
          </a:p>
        </p:txBody>
      </p:sp>
      <p:sp>
        <p:nvSpPr>
          <p:cNvPr id="4" name="Slide Number"/>
          <p:cNvSpPr txBox="1">
            <a:spLocks noGrp="1"/>
          </p:cNvSpPr>
          <p:nvPr>
            <p:ph type="sldNum" sz="quarter" idx="2"/>
          </p:nvPr>
        </p:nvSpPr>
        <p:spPr>
          <a:xfrm>
            <a:off x="8422820" y="6404293"/>
            <a:ext cx="263980" cy="269239"/>
          </a:xfrm>
          <a:prstGeom prst="rect">
            <a:avLst/>
          </a:prstGeom>
          <a:ln w="12700">
            <a:miter lim="400000"/>
          </a:ln>
        </p:spPr>
        <p:txBody>
          <a:bodyPr wrap="none" lIns="45718" tIns="45718" rIns="45718" bIns="45718" anchor="ctr">
            <a:spAutoFit/>
          </a:bodyPr>
          <a:lstStyle>
            <a:lvl1pPr algn="r">
              <a:defRPr sz="1200">
                <a:solidFill>
                  <a:srgbClr val="898989"/>
                </a:solidFill>
                <a:latin typeface="Calibri"/>
                <a:ea typeface="Calibri"/>
                <a:cs typeface="Calibri"/>
                <a:sym typeface="Calibri"/>
              </a:defRPr>
            </a:lvl1pPr>
          </a:lstStyle>
          <a:p>
            <a:fld id="{86CB4B4D-7CA3-9044-876B-883B54F8677D}" type="slidenum">
              <a:t>‹Nº›</a:t>
            </a:fld>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Lst>
  <p:transition spd="med"/>
  <p:txStyles>
    <p:titleStyle>
      <a:lvl1pPr marL="0" marR="0" indent="0" algn="ctr" defTabSz="914400" rtl="0" latinLnBrk="0">
        <a:lnSpc>
          <a:spcPct val="100000"/>
        </a:lnSpc>
        <a:spcBef>
          <a:spcPts val="0"/>
        </a:spcBef>
        <a:spcAft>
          <a:spcPts val="0"/>
        </a:spcAft>
        <a:buClrTx/>
        <a:buSzTx/>
        <a:buFontTx/>
        <a:buNone/>
        <a:tabLst/>
        <a:defRPr sz="4400" b="0" i="0" u="none" strike="noStrike" cap="none" spc="0" baseline="0">
          <a:ln>
            <a:noFill/>
          </a:ln>
          <a:solidFill>
            <a:srgbClr val="000000"/>
          </a:solidFill>
          <a:uFillTx/>
          <a:latin typeface="Calibri"/>
          <a:ea typeface="Calibri"/>
          <a:cs typeface="Calibri"/>
          <a:sym typeface="Calibri"/>
        </a:defRPr>
      </a:lvl1pPr>
      <a:lvl2pPr marL="0" marR="0" indent="0" algn="ctr" defTabSz="914400" rtl="0" latinLnBrk="0">
        <a:lnSpc>
          <a:spcPct val="100000"/>
        </a:lnSpc>
        <a:spcBef>
          <a:spcPts val="0"/>
        </a:spcBef>
        <a:spcAft>
          <a:spcPts val="0"/>
        </a:spcAft>
        <a:buClrTx/>
        <a:buSzTx/>
        <a:buFontTx/>
        <a:buNone/>
        <a:tabLst/>
        <a:defRPr sz="4400" b="0" i="0" u="none" strike="noStrike" cap="none" spc="0" baseline="0">
          <a:ln>
            <a:noFill/>
          </a:ln>
          <a:solidFill>
            <a:srgbClr val="000000"/>
          </a:solidFill>
          <a:uFillTx/>
          <a:latin typeface="Calibri"/>
          <a:ea typeface="Calibri"/>
          <a:cs typeface="Calibri"/>
          <a:sym typeface="Calibri"/>
        </a:defRPr>
      </a:lvl2pPr>
      <a:lvl3pPr marL="0" marR="0" indent="0" algn="ctr" defTabSz="914400" rtl="0" latinLnBrk="0">
        <a:lnSpc>
          <a:spcPct val="100000"/>
        </a:lnSpc>
        <a:spcBef>
          <a:spcPts val="0"/>
        </a:spcBef>
        <a:spcAft>
          <a:spcPts val="0"/>
        </a:spcAft>
        <a:buClrTx/>
        <a:buSzTx/>
        <a:buFontTx/>
        <a:buNone/>
        <a:tabLst/>
        <a:defRPr sz="4400" b="0" i="0" u="none" strike="noStrike" cap="none" spc="0" baseline="0">
          <a:ln>
            <a:noFill/>
          </a:ln>
          <a:solidFill>
            <a:srgbClr val="000000"/>
          </a:solidFill>
          <a:uFillTx/>
          <a:latin typeface="Calibri"/>
          <a:ea typeface="Calibri"/>
          <a:cs typeface="Calibri"/>
          <a:sym typeface="Calibri"/>
        </a:defRPr>
      </a:lvl3pPr>
      <a:lvl4pPr marL="0" marR="0" indent="0" algn="ctr" defTabSz="914400" rtl="0" latinLnBrk="0">
        <a:lnSpc>
          <a:spcPct val="100000"/>
        </a:lnSpc>
        <a:spcBef>
          <a:spcPts val="0"/>
        </a:spcBef>
        <a:spcAft>
          <a:spcPts val="0"/>
        </a:spcAft>
        <a:buClrTx/>
        <a:buSzTx/>
        <a:buFontTx/>
        <a:buNone/>
        <a:tabLst/>
        <a:defRPr sz="4400" b="0" i="0" u="none" strike="noStrike" cap="none" spc="0" baseline="0">
          <a:ln>
            <a:noFill/>
          </a:ln>
          <a:solidFill>
            <a:srgbClr val="000000"/>
          </a:solidFill>
          <a:uFillTx/>
          <a:latin typeface="Calibri"/>
          <a:ea typeface="Calibri"/>
          <a:cs typeface="Calibri"/>
          <a:sym typeface="Calibri"/>
        </a:defRPr>
      </a:lvl4pPr>
      <a:lvl5pPr marL="0" marR="0" indent="0" algn="ctr" defTabSz="914400" rtl="0" latinLnBrk="0">
        <a:lnSpc>
          <a:spcPct val="100000"/>
        </a:lnSpc>
        <a:spcBef>
          <a:spcPts val="0"/>
        </a:spcBef>
        <a:spcAft>
          <a:spcPts val="0"/>
        </a:spcAft>
        <a:buClrTx/>
        <a:buSzTx/>
        <a:buFontTx/>
        <a:buNone/>
        <a:tabLst/>
        <a:defRPr sz="4400" b="0" i="0" u="none" strike="noStrike" cap="none" spc="0" baseline="0">
          <a:ln>
            <a:noFill/>
          </a:ln>
          <a:solidFill>
            <a:srgbClr val="000000"/>
          </a:solidFill>
          <a:uFillTx/>
          <a:latin typeface="Calibri"/>
          <a:ea typeface="Calibri"/>
          <a:cs typeface="Calibri"/>
          <a:sym typeface="Calibri"/>
        </a:defRPr>
      </a:lvl5pPr>
      <a:lvl6pPr marL="0" marR="0" indent="0" algn="ctr" defTabSz="914400" rtl="0" latinLnBrk="0">
        <a:lnSpc>
          <a:spcPct val="100000"/>
        </a:lnSpc>
        <a:spcBef>
          <a:spcPts val="0"/>
        </a:spcBef>
        <a:spcAft>
          <a:spcPts val="0"/>
        </a:spcAft>
        <a:buClrTx/>
        <a:buSzTx/>
        <a:buFontTx/>
        <a:buNone/>
        <a:tabLst/>
        <a:defRPr sz="4400" b="0" i="0" u="none" strike="noStrike" cap="none" spc="0" baseline="0">
          <a:ln>
            <a:noFill/>
          </a:ln>
          <a:solidFill>
            <a:srgbClr val="000000"/>
          </a:solidFill>
          <a:uFillTx/>
          <a:latin typeface="Calibri"/>
          <a:ea typeface="Calibri"/>
          <a:cs typeface="Calibri"/>
          <a:sym typeface="Calibri"/>
        </a:defRPr>
      </a:lvl6pPr>
      <a:lvl7pPr marL="0" marR="0" indent="0" algn="ctr" defTabSz="914400" rtl="0" latinLnBrk="0">
        <a:lnSpc>
          <a:spcPct val="100000"/>
        </a:lnSpc>
        <a:spcBef>
          <a:spcPts val="0"/>
        </a:spcBef>
        <a:spcAft>
          <a:spcPts val="0"/>
        </a:spcAft>
        <a:buClrTx/>
        <a:buSzTx/>
        <a:buFontTx/>
        <a:buNone/>
        <a:tabLst/>
        <a:defRPr sz="4400" b="0" i="0" u="none" strike="noStrike" cap="none" spc="0" baseline="0">
          <a:ln>
            <a:noFill/>
          </a:ln>
          <a:solidFill>
            <a:srgbClr val="000000"/>
          </a:solidFill>
          <a:uFillTx/>
          <a:latin typeface="Calibri"/>
          <a:ea typeface="Calibri"/>
          <a:cs typeface="Calibri"/>
          <a:sym typeface="Calibri"/>
        </a:defRPr>
      </a:lvl7pPr>
      <a:lvl8pPr marL="0" marR="0" indent="0" algn="ctr" defTabSz="914400" rtl="0" latinLnBrk="0">
        <a:lnSpc>
          <a:spcPct val="100000"/>
        </a:lnSpc>
        <a:spcBef>
          <a:spcPts val="0"/>
        </a:spcBef>
        <a:spcAft>
          <a:spcPts val="0"/>
        </a:spcAft>
        <a:buClrTx/>
        <a:buSzTx/>
        <a:buFontTx/>
        <a:buNone/>
        <a:tabLst/>
        <a:defRPr sz="4400" b="0" i="0" u="none" strike="noStrike" cap="none" spc="0" baseline="0">
          <a:ln>
            <a:noFill/>
          </a:ln>
          <a:solidFill>
            <a:srgbClr val="000000"/>
          </a:solidFill>
          <a:uFillTx/>
          <a:latin typeface="Calibri"/>
          <a:ea typeface="Calibri"/>
          <a:cs typeface="Calibri"/>
          <a:sym typeface="Calibri"/>
        </a:defRPr>
      </a:lvl8pPr>
      <a:lvl9pPr marL="0" marR="0" indent="0" algn="ctr" defTabSz="914400" rtl="0" latinLnBrk="0">
        <a:lnSpc>
          <a:spcPct val="100000"/>
        </a:lnSpc>
        <a:spcBef>
          <a:spcPts val="0"/>
        </a:spcBef>
        <a:spcAft>
          <a:spcPts val="0"/>
        </a:spcAft>
        <a:buClrTx/>
        <a:buSzTx/>
        <a:buFontTx/>
        <a:buNone/>
        <a:tabLst/>
        <a:defRPr sz="4400" b="0" i="0" u="none" strike="noStrike" cap="none" spc="0" baseline="0">
          <a:ln>
            <a:noFill/>
          </a:ln>
          <a:solidFill>
            <a:srgbClr val="000000"/>
          </a:solidFill>
          <a:uFillTx/>
          <a:latin typeface="Calibri"/>
          <a:ea typeface="Calibri"/>
          <a:cs typeface="Calibri"/>
          <a:sym typeface="Calibri"/>
        </a:defRPr>
      </a:lvl9pPr>
    </p:titleStyle>
    <p:bodyStyle>
      <a:lvl1pPr marL="342900" marR="0" indent="-342900" algn="l" defTabSz="914400" rtl="0" latinLnBrk="0">
        <a:lnSpc>
          <a:spcPct val="100000"/>
        </a:lnSpc>
        <a:spcBef>
          <a:spcPts val="700"/>
        </a:spcBef>
        <a:spcAft>
          <a:spcPts val="0"/>
        </a:spcAft>
        <a:buClrTx/>
        <a:buSzPct val="100000"/>
        <a:buFont typeface="Arial"/>
        <a:buChar char="»"/>
        <a:tabLst/>
        <a:defRPr sz="3200" b="0" i="0" u="none" strike="noStrike" cap="none" spc="0" baseline="0">
          <a:ln>
            <a:noFill/>
          </a:ln>
          <a:solidFill>
            <a:srgbClr val="000000"/>
          </a:solidFill>
          <a:uFillTx/>
          <a:latin typeface="Calibri"/>
          <a:ea typeface="Calibri"/>
          <a:cs typeface="Calibri"/>
          <a:sym typeface="Calibri"/>
        </a:defRPr>
      </a:lvl1pPr>
      <a:lvl2pPr marL="783771" marR="0" indent="-326571" algn="l" defTabSz="914400" rtl="0" latinLnBrk="0">
        <a:lnSpc>
          <a:spcPct val="100000"/>
        </a:lnSpc>
        <a:spcBef>
          <a:spcPts val="700"/>
        </a:spcBef>
        <a:spcAft>
          <a:spcPts val="0"/>
        </a:spcAft>
        <a:buClrTx/>
        <a:buSzPct val="100000"/>
        <a:buFont typeface="Arial"/>
        <a:buChar char="–"/>
        <a:tabLst/>
        <a:defRPr sz="3200" b="0" i="0" u="none" strike="noStrike" cap="none" spc="0" baseline="0">
          <a:ln>
            <a:noFill/>
          </a:ln>
          <a:solidFill>
            <a:srgbClr val="000000"/>
          </a:solidFill>
          <a:uFillTx/>
          <a:latin typeface="Calibri"/>
          <a:ea typeface="Calibri"/>
          <a:cs typeface="Calibri"/>
          <a:sym typeface="Calibri"/>
        </a:defRPr>
      </a:lvl2pPr>
      <a:lvl3pPr marL="1219200" marR="0" indent="-304800" algn="l" defTabSz="914400" rtl="0" latinLnBrk="0">
        <a:lnSpc>
          <a:spcPct val="100000"/>
        </a:lnSpc>
        <a:spcBef>
          <a:spcPts val="700"/>
        </a:spcBef>
        <a:spcAft>
          <a:spcPts val="0"/>
        </a:spcAft>
        <a:buClrTx/>
        <a:buSzPct val="100000"/>
        <a:buFont typeface="Arial"/>
        <a:buChar char="•"/>
        <a:tabLst/>
        <a:defRPr sz="3200" b="0" i="0" u="none" strike="noStrike" cap="none" spc="0" baseline="0">
          <a:ln>
            <a:noFill/>
          </a:ln>
          <a:solidFill>
            <a:srgbClr val="000000"/>
          </a:solidFill>
          <a:uFillTx/>
          <a:latin typeface="Calibri"/>
          <a:ea typeface="Calibri"/>
          <a:cs typeface="Calibri"/>
          <a:sym typeface="Calibri"/>
        </a:defRPr>
      </a:lvl3pPr>
      <a:lvl4pPr marL="1737360" marR="0" indent="-365760" algn="l" defTabSz="914400" rtl="0" latinLnBrk="0">
        <a:lnSpc>
          <a:spcPct val="100000"/>
        </a:lnSpc>
        <a:spcBef>
          <a:spcPts val="700"/>
        </a:spcBef>
        <a:spcAft>
          <a:spcPts val="0"/>
        </a:spcAft>
        <a:buClrTx/>
        <a:buSzPct val="100000"/>
        <a:buFont typeface="Arial"/>
        <a:buChar char="–"/>
        <a:tabLst/>
        <a:defRPr sz="3200" b="0" i="0" u="none" strike="noStrike" cap="none" spc="0" baseline="0">
          <a:ln>
            <a:noFill/>
          </a:ln>
          <a:solidFill>
            <a:srgbClr val="000000"/>
          </a:solidFill>
          <a:uFillTx/>
          <a:latin typeface="Calibri"/>
          <a:ea typeface="Calibri"/>
          <a:cs typeface="Calibri"/>
          <a:sym typeface="Calibri"/>
        </a:defRPr>
      </a:lvl4pPr>
      <a:lvl5pPr marL="2235200" marR="0" indent="-406400" algn="l" defTabSz="914400" rtl="0" latinLnBrk="0">
        <a:lnSpc>
          <a:spcPct val="100000"/>
        </a:lnSpc>
        <a:spcBef>
          <a:spcPts val="700"/>
        </a:spcBef>
        <a:spcAft>
          <a:spcPts val="0"/>
        </a:spcAft>
        <a:buClrTx/>
        <a:buSzPct val="100000"/>
        <a:buFont typeface="Arial"/>
        <a:buChar char="»"/>
        <a:tabLst/>
        <a:defRPr sz="3200" b="0" i="0" u="none" strike="noStrike" cap="none" spc="0" baseline="0">
          <a:ln>
            <a:noFill/>
          </a:ln>
          <a:solidFill>
            <a:srgbClr val="000000"/>
          </a:solidFill>
          <a:uFillTx/>
          <a:latin typeface="Calibri"/>
          <a:ea typeface="Calibri"/>
          <a:cs typeface="Calibri"/>
          <a:sym typeface="Calibri"/>
        </a:defRPr>
      </a:lvl5pPr>
      <a:lvl6pPr marL="2692400" marR="0" indent="-406400" algn="l" defTabSz="914400" rtl="0" latinLnBrk="0">
        <a:lnSpc>
          <a:spcPct val="100000"/>
        </a:lnSpc>
        <a:spcBef>
          <a:spcPts val="700"/>
        </a:spcBef>
        <a:spcAft>
          <a:spcPts val="0"/>
        </a:spcAft>
        <a:buClrTx/>
        <a:buSzPct val="100000"/>
        <a:buFont typeface="Arial"/>
        <a:buChar char="•"/>
        <a:tabLst/>
        <a:defRPr sz="3200" b="0" i="0" u="none" strike="noStrike" cap="none" spc="0" baseline="0">
          <a:ln>
            <a:noFill/>
          </a:ln>
          <a:solidFill>
            <a:srgbClr val="000000"/>
          </a:solidFill>
          <a:uFillTx/>
          <a:latin typeface="Calibri"/>
          <a:ea typeface="Calibri"/>
          <a:cs typeface="Calibri"/>
          <a:sym typeface="Calibri"/>
        </a:defRPr>
      </a:lvl6pPr>
      <a:lvl7pPr marL="3149600" marR="0" indent="-406400" algn="l" defTabSz="914400" rtl="0" latinLnBrk="0">
        <a:lnSpc>
          <a:spcPct val="100000"/>
        </a:lnSpc>
        <a:spcBef>
          <a:spcPts val="700"/>
        </a:spcBef>
        <a:spcAft>
          <a:spcPts val="0"/>
        </a:spcAft>
        <a:buClrTx/>
        <a:buSzPct val="100000"/>
        <a:buFont typeface="Arial"/>
        <a:buChar char="•"/>
        <a:tabLst/>
        <a:defRPr sz="3200" b="0" i="0" u="none" strike="noStrike" cap="none" spc="0" baseline="0">
          <a:ln>
            <a:noFill/>
          </a:ln>
          <a:solidFill>
            <a:srgbClr val="000000"/>
          </a:solidFill>
          <a:uFillTx/>
          <a:latin typeface="Calibri"/>
          <a:ea typeface="Calibri"/>
          <a:cs typeface="Calibri"/>
          <a:sym typeface="Calibri"/>
        </a:defRPr>
      </a:lvl7pPr>
      <a:lvl8pPr marL="3606800" marR="0" indent="-406400" algn="l" defTabSz="914400" rtl="0" latinLnBrk="0">
        <a:lnSpc>
          <a:spcPct val="100000"/>
        </a:lnSpc>
        <a:spcBef>
          <a:spcPts val="700"/>
        </a:spcBef>
        <a:spcAft>
          <a:spcPts val="0"/>
        </a:spcAft>
        <a:buClrTx/>
        <a:buSzPct val="100000"/>
        <a:buFont typeface="Arial"/>
        <a:buChar char="•"/>
        <a:tabLst/>
        <a:defRPr sz="3200" b="0" i="0" u="none" strike="noStrike" cap="none" spc="0" baseline="0">
          <a:ln>
            <a:noFill/>
          </a:ln>
          <a:solidFill>
            <a:srgbClr val="000000"/>
          </a:solidFill>
          <a:uFillTx/>
          <a:latin typeface="Calibri"/>
          <a:ea typeface="Calibri"/>
          <a:cs typeface="Calibri"/>
          <a:sym typeface="Calibri"/>
        </a:defRPr>
      </a:lvl8pPr>
      <a:lvl9pPr marL="4064000" marR="0" indent="-406400" algn="l" defTabSz="914400" rtl="0" latinLnBrk="0">
        <a:lnSpc>
          <a:spcPct val="100000"/>
        </a:lnSpc>
        <a:spcBef>
          <a:spcPts val="700"/>
        </a:spcBef>
        <a:spcAft>
          <a:spcPts val="0"/>
        </a:spcAft>
        <a:buClrTx/>
        <a:buSzPct val="100000"/>
        <a:buFont typeface="Arial"/>
        <a:buChar char="•"/>
        <a:tabLst/>
        <a:defRPr sz="3200" b="0" i="0" u="none" strike="noStrike" cap="none" spc="0" baseline="0">
          <a:ln>
            <a:noFill/>
          </a:ln>
          <a:solidFill>
            <a:srgbClr val="000000"/>
          </a:solidFill>
          <a:uFillTx/>
          <a:latin typeface="Calibri"/>
          <a:ea typeface="Calibri"/>
          <a:cs typeface="Calibri"/>
          <a:sym typeface="Calibri"/>
        </a:defRPr>
      </a:lvl9pPr>
    </p:bodyStyle>
    <p:otherStyle>
      <a:lvl1pPr marL="0" marR="0" indent="0" algn="r" defTabSz="914400"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Calibri"/>
        </a:defRPr>
      </a:lvl1pPr>
      <a:lvl2pPr marL="0" marR="0" indent="0" algn="r" defTabSz="914400"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Calibri"/>
        </a:defRPr>
      </a:lvl2pPr>
      <a:lvl3pPr marL="0" marR="0" indent="0" algn="r" defTabSz="914400"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Calibri"/>
        </a:defRPr>
      </a:lvl3pPr>
      <a:lvl4pPr marL="0" marR="0" indent="0" algn="r" defTabSz="914400"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Calibri"/>
        </a:defRPr>
      </a:lvl4pPr>
      <a:lvl5pPr marL="0" marR="0" indent="0" algn="r" defTabSz="914400"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Calibri"/>
        </a:defRPr>
      </a:lvl5pPr>
      <a:lvl6pPr marL="0" marR="0" indent="0" algn="r" defTabSz="914400"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Calibri"/>
        </a:defRPr>
      </a:lvl6pPr>
      <a:lvl7pPr marL="0" marR="0" indent="0" algn="r" defTabSz="914400"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Calibri"/>
        </a:defRPr>
      </a:lvl7pPr>
      <a:lvl8pPr marL="0" marR="0" indent="0" algn="r" defTabSz="914400"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Calibri"/>
        </a:defRPr>
      </a:lvl8pPr>
      <a:lvl9pPr marL="0" marR="0" indent="0" algn="r" defTabSz="914400"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Calibri"/>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2.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Shape 10"/>
          <p:cNvSpPr txBox="1">
            <a:spLocks noGrp="1"/>
          </p:cNvSpPr>
          <p:nvPr>
            <p:ph type="title" idx="4294967295"/>
          </p:nvPr>
        </p:nvSpPr>
        <p:spPr>
          <a:xfrm>
            <a:off x="685800" y="2130425"/>
            <a:ext cx="7772400" cy="1470025"/>
          </a:xfrm>
          <a:prstGeom prst="rect">
            <a:avLst/>
          </a:prstGeom>
        </p:spPr>
        <p:txBody>
          <a:bodyPr lIns="0" tIns="0" rIns="0" bIns="0">
            <a:normAutofit/>
          </a:bodyPr>
          <a:lstStyle/>
          <a:p>
            <a:endParaRPr/>
          </a:p>
        </p:txBody>
      </p:sp>
      <p:sp>
        <p:nvSpPr>
          <p:cNvPr id="28" name="Shape 11"/>
          <p:cNvSpPr txBox="1">
            <a:spLocks noGrp="1"/>
          </p:cNvSpPr>
          <p:nvPr>
            <p:ph type="body" sz="quarter" idx="4294967295"/>
          </p:nvPr>
        </p:nvSpPr>
        <p:spPr>
          <a:xfrm>
            <a:off x="1371600" y="3886200"/>
            <a:ext cx="6400800" cy="1752600"/>
          </a:xfrm>
          <a:prstGeom prst="rect">
            <a:avLst/>
          </a:prstGeom>
        </p:spPr>
        <p:txBody>
          <a:bodyPr lIns="0" tIns="0" rIns="0" bIns="0">
            <a:normAutofit/>
          </a:bodyPr>
          <a:lstStyle/>
          <a:p>
            <a:pPr marL="0" indent="0" algn="ctr">
              <a:buSzTx/>
              <a:buNone/>
              <a:defRPr>
                <a:solidFill>
                  <a:srgbClr val="898989"/>
                </a:solidFill>
              </a:defRPr>
            </a:pPr>
            <a:endParaRPr/>
          </a:p>
        </p:txBody>
      </p:sp>
      <p:pic>
        <p:nvPicPr>
          <p:cNvPr id="29" name="sherrero4.jpeg" descr="sherrero4.jpeg"/>
          <p:cNvPicPr>
            <a:picLocks noChangeAspect="1"/>
          </p:cNvPicPr>
          <p:nvPr/>
        </p:nvPicPr>
        <p:blipFill>
          <a:blip r:embed="rId2">
            <a:extLst/>
          </a:blip>
          <a:stretch>
            <a:fillRect/>
          </a:stretch>
        </p:blipFill>
        <p:spPr>
          <a:xfrm>
            <a:off x="0" y="-1588"/>
            <a:ext cx="9144000" cy="6859589"/>
          </a:xfrm>
          <a:prstGeom prst="rect">
            <a:avLst/>
          </a:prstGeom>
          <a:ln w="50800">
            <a:solidFill>
              <a:srgbClr val="006600"/>
            </a:solidFill>
          </a:ln>
        </p:spPr>
      </p:pic>
      <p:sp>
        <p:nvSpPr>
          <p:cNvPr id="30" name="Shape 13"/>
          <p:cNvSpPr txBox="1"/>
          <p:nvPr/>
        </p:nvSpPr>
        <p:spPr>
          <a:xfrm>
            <a:off x="188862" y="5289550"/>
            <a:ext cx="8766276" cy="561338"/>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8" tIns="45718" rIns="45718" bIns="45718">
            <a:spAutoFit/>
          </a:bodyPr>
          <a:lstStyle/>
          <a:p>
            <a:pPr>
              <a:defRPr sz="3200">
                <a:latin typeface="Calibri"/>
                <a:ea typeface="Calibri"/>
                <a:cs typeface="Calibri"/>
                <a:sym typeface="Calibri"/>
              </a:defRPr>
            </a:pPr>
            <a:r>
              <a:rPr spc="-65">
                <a:solidFill>
                  <a:srgbClr val="FFFB00"/>
                </a:solidFill>
              </a:rPr>
              <a:t>Corporal Expression: </a:t>
            </a:r>
            <a:r>
              <a:rPr sz="2400" spc="-86">
                <a:solidFill>
                  <a:srgbClr val="FFFB00"/>
                </a:solidFill>
              </a:rPr>
              <a:t>your body as a</a:t>
            </a:r>
            <a:r>
              <a:rPr sz="2400" spc="-86"/>
              <a:t> </a:t>
            </a:r>
            <a:r>
              <a:rPr sz="2400" spc="-86">
                <a:solidFill>
                  <a:srgbClr val="FFFB00"/>
                </a:solidFill>
              </a:rPr>
              <a:t>communication medium</a:t>
            </a:r>
            <a:r>
              <a:rPr spc="-65">
                <a:solidFill>
                  <a:srgbClr val="444444"/>
                </a:solidFill>
              </a:rPr>
              <a:t> </a:t>
            </a:r>
          </a:p>
        </p:txBody>
      </p:sp>
      <p:pic>
        <p:nvPicPr>
          <p:cNvPr id="31" name="logodefinitivo.png" descr="logodefinitivo.png"/>
          <p:cNvPicPr>
            <a:picLocks noChangeAspect="1"/>
          </p:cNvPicPr>
          <p:nvPr/>
        </p:nvPicPr>
        <p:blipFill>
          <a:blip r:embed="rId3">
            <a:extLst/>
          </a:blip>
          <a:stretch>
            <a:fillRect/>
          </a:stretch>
        </p:blipFill>
        <p:spPr>
          <a:xfrm>
            <a:off x="8101011" y="6165850"/>
            <a:ext cx="863602" cy="552450"/>
          </a:xfrm>
          <a:prstGeom prst="rect">
            <a:avLst/>
          </a:prstGeom>
          <a:ln w="12700">
            <a:miter lim="400000"/>
          </a:ln>
        </p:spPr>
      </p:pic>
      <p:sp>
        <p:nvSpPr>
          <p:cNvPr id="32" name="Shape 15"/>
          <p:cNvSpPr txBox="1"/>
          <p:nvPr/>
        </p:nvSpPr>
        <p:spPr>
          <a:xfrm>
            <a:off x="-2" y="188912"/>
            <a:ext cx="9144004" cy="802639"/>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8" tIns="45718" rIns="45718" bIns="45718">
            <a:spAutoFit/>
          </a:bodyPr>
          <a:lstStyle>
            <a:lvl1pPr algn="ctr">
              <a:spcBef>
                <a:spcPts val="1000"/>
              </a:spcBef>
              <a:defRPr>
                <a:solidFill>
                  <a:srgbClr val="FFFB00"/>
                </a:solidFill>
                <a:latin typeface="Papyrus"/>
                <a:ea typeface="Papyrus"/>
                <a:cs typeface="Papyrus"/>
                <a:sym typeface="Papyrus"/>
              </a:defRPr>
            </a:lvl1pPr>
          </a:lstStyle>
          <a:p>
            <a:r>
              <a:t>Fundamentals for Secondary School and Baccalaureate. Comprehensive and experiential learning</a:t>
            </a:r>
          </a:p>
        </p:txBody>
      </p:sp>
    </p:spTree>
  </p:cSld>
  <p:clrMapOvr>
    <a:masterClrMapping/>
  </p:clrMapOvr>
  <p:transition spd="med"/>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9" presetClass="entr" fill="hold" grpId="1" nodeType="clickEffect">
                                  <p:stCondLst>
                                    <p:cond delay="0"/>
                                  </p:stCondLst>
                                  <p:iterate>
                                    <p:tmAbs val="0"/>
                                  </p:iterate>
                                  <p:childTnLst>
                                    <p:set>
                                      <p:cBhvr>
                                        <p:cTn id="6" fill="hold"/>
                                        <p:tgtEl>
                                          <p:spTgt spid="29"/>
                                        </p:tgtEl>
                                        <p:attrNameLst>
                                          <p:attrName>style.visibility</p:attrName>
                                        </p:attrNameLst>
                                      </p:cBhvr>
                                      <p:to>
                                        <p:strVal val="visible"/>
                                      </p:to>
                                    </p:set>
                                    <p:animEffect transition="in" filter="dissolve">
                                      <p:cBhvr>
                                        <p:cTn id="7" dur="2000"/>
                                        <p:tgtEl>
                                          <p:spTgt spid="29"/>
                                        </p:tgtEl>
                                      </p:cBhvr>
                                    </p:animEffect>
                                  </p:childTnLst>
                                </p:cTn>
                              </p:par>
                            </p:childTnLst>
                          </p:cTn>
                        </p:par>
                      </p:childTnLst>
                    </p:cTn>
                  </p:par>
                  <p:par>
                    <p:cTn id="8" fill="hold">
                      <p:stCondLst>
                        <p:cond delay="indefinite"/>
                      </p:stCondLst>
                      <p:childTnLst>
                        <p:par>
                          <p:cTn id="9" fill="hold">
                            <p:stCondLst>
                              <p:cond delay="0"/>
                            </p:stCondLst>
                            <p:childTnLst>
                              <p:par>
                                <p:cTn id="10" presetID="23" presetClass="entr" presetSubtype="16" fill="hold" grpId="2" nodeType="clickEffect">
                                  <p:stCondLst>
                                    <p:cond delay="0"/>
                                  </p:stCondLst>
                                  <p:iterate>
                                    <p:tmAbs val="0"/>
                                  </p:iterate>
                                  <p:childTnLst>
                                    <p:set>
                                      <p:cBhvr>
                                        <p:cTn id="11" fill="hold"/>
                                        <p:tgtEl>
                                          <p:spTgt spid="32"/>
                                        </p:tgtEl>
                                        <p:attrNameLst>
                                          <p:attrName>style.visibility</p:attrName>
                                        </p:attrNameLst>
                                      </p:cBhvr>
                                      <p:to>
                                        <p:strVal val="visible"/>
                                      </p:to>
                                    </p:set>
                                    <p:anim calcmode="lin" valueType="num">
                                      <p:cBhvr>
                                        <p:cTn id="12" dur="1230" fill="hold"/>
                                        <p:tgtEl>
                                          <p:spTgt spid="32"/>
                                        </p:tgtEl>
                                        <p:attrNameLst>
                                          <p:attrName>ppt_w</p:attrName>
                                        </p:attrNameLst>
                                      </p:cBhvr>
                                      <p:tavLst>
                                        <p:tav tm="0">
                                          <p:val>
                                            <p:fltVal val="0"/>
                                          </p:val>
                                        </p:tav>
                                        <p:tav tm="100000">
                                          <p:val>
                                            <p:strVal val="#ppt_w"/>
                                          </p:val>
                                        </p:tav>
                                      </p:tavLst>
                                    </p:anim>
                                    <p:anim calcmode="lin" valueType="num">
                                      <p:cBhvr>
                                        <p:cTn id="13" dur="1230" fill="hold"/>
                                        <p:tgtEl>
                                          <p:spTgt spid="32"/>
                                        </p:tgtEl>
                                        <p:attrNameLst>
                                          <p:attrName>ppt_h</p:attrName>
                                        </p:attrNameLst>
                                      </p:cBhvr>
                                      <p:tavLst>
                                        <p:tav tm="0">
                                          <p:val>
                                            <p:fltVal val="0"/>
                                          </p:val>
                                        </p:tav>
                                        <p:tav tm="100000">
                                          <p:val>
                                            <p:strVal val="#ppt_h"/>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8" fill="hold" grpId="3" nodeType="clickEffect">
                                  <p:stCondLst>
                                    <p:cond delay="0"/>
                                  </p:stCondLst>
                                  <p:iterate>
                                    <p:tmAbs val="0"/>
                                  </p:iterate>
                                  <p:childTnLst>
                                    <p:set>
                                      <p:cBhvr>
                                        <p:cTn id="17" fill="hold"/>
                                        <p:tgtEl>
                                          <p:spTgt spid="31"/>
                                        </p:tgtEl>
                                        <p:attrNameLst>
                                          <p:attrName>style.visibility</p:attrName>
                                        </p:attrNameLst>
                                      </p:cBhvr>
                                      <p:to>
                                        <p:strVal val="visible"/>
                                      </p:to>
                                    </p:set>
                                    <p:anim calcmode="lin" valueType="num">
                                      <p:cBhvr>
                                        <p:cTn id="18" dur="1000" fill="hold"/>
                                        <p:tgtEl>
                                          <p:spTgt spid="31"/>
                                        </p:tgtEl>
                                        <p:attrNameLst>
                                          <p:attrName>ppt_x</p:attrName>
                                        </p:attrNameLst>
                                      </p:cBhvr>
                                      <p:tavLst>
                                        <p:tav tm="0">
                                          <p:val>
                                            <p:strVal val="0-#ppt_w/2"/>
                                          </p:val>
                                        </p:tav>
                                        <p:tav tm="100000">
                                          <p:val>
                                            <p:strVal val="#ppt_x"/>
                                          </p:val>
                                        </p:tav>
                                      </p:tavLst>
                                    </p:anim>
                                    <p:anim calcmode="lin" valueType="num">
                                      <p:cBhvr>
                                        <p:cTn id="19" dur="1000" fill="hold"/>
                                        <p:tgtEl>
                                          <p:spTgt spid="31"/>
                                        </p:tgtEl>
                                        <p:attrNameLst>
                                          <p:attrName>ppt_y</p:attrName>
                                        </p:attrNameLst>
                                      </p:cBhvr>
                                      <p:tavLst>
                                        <p:tav tm="0">
                                          <p:val>
                                            <p:strVal val="#ppt_y"/>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 presetClass="entr" presetSubtype="8" fill="hold" grpId="4" nodeType="clickEffect">
                                  <p:stCondLst>
                                    <p:cond delay="0"/>
                                  </p:stCondLst>
                                  <p:iterate>
                                    <p:tmAbs val="0"/>
                                  </p:iterate>
                                  <p:childTnLst>
                                    <p:set>
                                      <p:cBhvr>
                                        <p:cTn id="23" fill="hold"/>
                                        <p:tgtEl>
                                          <p:spTgt spid="30"/>
                                        </p:tgtEl>
                                        <p:attrNameLst>
                                          <p:attrName>style.visibility</p:attrName>
                                        </p:attrNameLst>
                                      </p:cBhvr>
                                      <p:to>
                                        <p:strVal val="visible"/>
                                      </p:to>
                                    </p:set>
                                    <p:anim calcmode="lin" valueType="num">
                                      <p:cBhvr>
                                        <p:cTn id="24" dur="1000" fill="hold"/>
                                        <p:tgtEl>
                                          <p:spTgt spid="30"/>
                                        </p:tgtEl>
                                        <p:attrNameLst>
                                          <p:attrName>ppt_x</p:attrName>
                                        </p:attrNameLst>
                                      </p:cBhvr>
                                      <p:tavLst>
                                        <p:tav tm="0">
                                          <p:val>
                                            <p:strVal val="0-#ppt_w/2"/>
                                          </p:val>
                                        </p:tav>
                                        <p:tav tm="100000">
                                          <p:val>
                                            <p:strVal val="#ppt_x"/>
                                          </p:val>
                                        </p:tav>
                                      </p:tavLst>
                                    </p:anim>
                                    <p:anim calcmode="lin" valueType="num">
                                      <p:cBhvr>
                                        <p:cTn id="25" dur="1000" fill="hold"/>
                                        <p:tgtEl>
                                          <p:spTgt spid="3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1" animBg="1" advAuto="0"/>
      <p:bldP spid="30" grpId="4" animBg="1" advAuto="0"/>
      <p:bldP spid="31" grpId="3" animBg="1" advAuto="0"/>
      <p:bldP spid="32" grpId="2" animBg="1" advAuto="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Shape 17"/>
          <p:cNvSpPr txBox="1"/>
          <p:nvPr/>
        </p:nvSpPr>
        <p:spPr>
          <a:xfrm>
            <a:off x="209549" y="785653"/>
            <a:ext cx="5464177" cy="4307839"/>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8" tIns="45718" rIns="45718" bIns="45718">
            <a:spAutoFit/>
          </a:bodyPr>
          <a:lstStyle/>
          <a:p>
            <a:pPr algn="just" defTabSz="457200">
              <a:lnSpc>
                <a:spcPct val="130000"/>
              </a:lnSpc>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1700"/>
            </a:pPr>
            <a:r>
              <a:t>Corporal expression, in PE, has the clear goal of teaching you that your body is an amazing vehicle for communication, first to yourself and then to others. This wonderful ability to communicate is improved through greater knowledge of your body as well as the possibilities of movement. </a:t>
            </a:r>
          </a:p>
          <a:p>
            <a:pPr algn="just" defTabSz="457200">
              <a:lnSpc>
                <a:spcPct val="130000"/>
              </a:lnSpc>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1400"/>
            </a:pPr>
            <a:r>
              <a:rPr sz="1700"/>
              <a:t>The most important thing in corporal expression is the body itself. You need to become aware of it, through it, signals are transmitted of what we want to communicate and come up with the answers that we want it to deliver. Corporal expression is, without a doubt, a surprise package; it is an </a:t>
            </a:r>
            <a:r>
              <a:rPr sz="1700" i="1"/>
              <a:t>explosion</a:t>
            </a:r>
            <a:r>
              <a:rPr sz="1700"/>
              <a:t> of creativity whose full scope is not known.</a:t>
            </a:r>
            <a:r>
              <a:t> </a:t>
            </a:r>
          </a:p>
        </p:txBody>
      </p:sp>
      <p:pic>
        <p:nvPicPr>
          <p:cNvPr id="35" name="logodefinitivo.png" descr="logodefinitivo.png"/>
          <p:cNvPicPr>
            <a:picLocks noChangeAspect="1"/>
          </p:cNvPicPr>
          <p:nvPr/>
        </p:nvPicPr>
        <p:blipFill>
          <a:blip r:embed="rId2">
            <a:extLst/>
          </a:blip>
          <a:stretch>
            <a:fillRect/>
          </a:stretch>
        </p:blipFill>
        <p:spPr>
          <a:xfrm>
            <a:off x="8101011" y="6165850"/>
            <a:ext cx="863602" cy="552450"/>
          </a:xfrm>
          <a:prstGeom prst="rect">
            <a:avLst/>
          </a:prstGeom>
          <a:ln w="12700">
            <a:miter lim="400000"/>
          </a:ln>
        </p:spPr>
      </p:pic>
      <p:pic>
        <p:nvPicPr>
          <p:cNvPr id="36" name="Sin título-7.jpg" descr="Sin título-7.jpg"/>
          <p:cNvPicPr>
            <a:picLocks noChangeAspect="1"/>
          </p:cNvPicPr>
          <p:nvPr/>
        </p:nvPicPr>
        <p:blipFill>
          <a:blip r:embed="rId3">
            <a:extLst/>
          </a:blip>
          <a:stretch>
            <a:fillRect/>
          </a:stretch>
        </p:blipFill>
        <p:spPr>
          <a:xfrm>
            <a:off x="5902969" y="1162693"/>
            <a:ext cx="2227881" cy="3975399"/>
          </a:xfrm>
          <a:prstGeom prst="rect">
            <a:avLst/>
          </a:prstGeom>
          <a:ln w="12700">
            <a:miter lim="400000"/>
          </a:ln>
        </p:spPr>
      </p:pic>
    </p:spTree>
  </p:cSld>
  <p:clrMapOvr>
    <a:masterClrMapping/>
  </p:clrMapOvr>
  <mc:AlternateContent xmlns:mc="http://schemas.openxmlformats.org/markup-compatibility/2006" xmlns:p14="http://schemas.microsoft.com/office/powerpoint/2010/main">
    <mc:Choice Requires="p14">
      <p:transition spd="slow">
        <p:dissolve/>
      </p:transition>
    </mc:Choice>
    <mc:Fallback xmlns:a14="http://schemas.microsoft.com/office/drawing/2010/main" xmlns:m="http://schemas.openxmlformats.org/officeDocument/2006/math" xmlns="">
      <p:transition spd="med">
        <p:fade/>
      </p:transition>
    </mc:Fallback>
  </mc:AlternateContent>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2" presetClass="entr" presetSubtype="8" fill="hold" grpId="1" nodeType="clickEffect">
                                  <p:stCondLst>
                                    <p:cond delay="0"/>
                                  </p:stCondLst>
                                  <p:iterate>
                                    <p:tmAbs val="0"/>
                                  </p:iterate>
                                  <p:childTnLst>
                                    <p:set>
                                      <p:cBhvr>
                                        <p:cTn id="6" fill="hold"/>
                                        <p:tgtEl>
                                          <p:spTgt spid="35"/>
                                        </p:tgtEl>
                                        <p:attrNameLst>
                                          <p:attrName>style.visibility</p:attrName>
                                        </p:attrNameLst>
                                      </p:cBhvr>
                                      <p:to>
                                        <p:strVal val="visible"/>
                                      </p:to>
                                    </p:set>
                                    <p:anim calcmode="lin" valueType="num">
                                      <p:cBhvr>
                                        <p:cTn id="7" dur="1000" fill="hold"/>
                                        <p:tgtEl>
                                          <p:spTgt spid="35"/>
                                        </p:tgtEl>
                                        <p:attrNameLst>
                                          <p:attrName>ppt_x</p:attrName>
                                        </p:attrNameLst>
                                      </p:cBhvr>
                                      <p:tavLst>
                                        <p:tav tm="0">
                                          <p:val>
                                            <p:strVal val="0-#ppt_w/2"/>
                                          </p:val>
                                        </p:tav>
                                        <p:tav tm="100000">
                                          <p:val>
                                            <p:strVal val="#ppt_x"/>
                                          </p:val>
                                        </p:tav>
                                      </p:tavLst>
                                    </p:anim>
                                    <p:anim calcmode="lin" valueType="num">
                                      <p:cBhvr>
                                        <p:cTn id="8" dur="1000" fill="hold"/>
                                        <p:tgtEl>
                                          <p:spTgt spid="3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 grpId="1" animBg="1" advAuto="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 name="Shape 21"/>
          <p:cNvSpPr txBox="1">
            <a:spLocks noGrp="1"/>
          </p:cNvSpPr>
          <p:nvPr>
            <p:ph type="title" idx="4294967295"/>
          </p:nvPr>
        </p:nvSpPr>
        <p:spPr>
          <a:xfrm>
            <a:off x="420687" y="1734978"/>
            <a:ext cx="7772401" cy="4005314"/>
          </a:xfrm>
          <a:prstGeom prst="rect">
            <a:avLst/>
          </a:prstGeom>
        </p:spPr>
        <p:txBody>
          <a:bodyPr lIns="0" tIns="0" rIns="0" bIns="0">
            <a:normAutofit/>
          </a:bodyPr>
          <a:lstStyle/>
          <a:p>
            <a:pPr marL="337151" indent="-337151" algn="l" defTabSz="443484">
              <a:lnSpc>
                <a:spcPct val="150000"/>
              </a:lnSpc>
              <a:buSzPct val="100000"/>
              <a:buAutoNum type="arabicPeriod"/>
              <a:tabLst>
                <a:tab pos="342900" algn="l"/>
                <a:tab pos="685800" algn="l"/>
                <a:tab pos="1028700" algn="l"/>
                <a:tab pos="1371600" algn="l"/>
                <a:tab pos="1714500" algn="l"/>
                <a:tab pos="2057400" algn="l"/>
                <a:tab pos="2413000" algn="l"/>
                <a:tab pos="2755900" algn="l"/>
                <a:tab pos="3098800" algn="l"/>
                <a:tab pos="3441700" algn="l"/>
                <a:tab pos="3784600" algn="l"/>
                <a:tab pos="4127500" algn="l"/>
              </a:tabLst>
              <a:defRPr sz="2522">
                <a:latin typeface="+mn-lt"/>
                <a:ea typeface="+mn-ea"/>
                <a:cs typeface="+mn-cs"/>
                <a:sym typeface="Helvetica"/>
              </a:defRPr>
            </a:pPr>
            <a:r>
              <a:t>Objectives</a:t>
            </a:r>
          </a:p>
          <a:p>
            <a:pPr marL="337151" indent="-337151" algn="l" defTabSz="443484">
              <a:lnSpc>
                <a:spcPct val="150000"/>
              </a:lnSpc>
              <a:buSzPct val="100000"/>
              <a:tabLst>
                <a:tab pos="342900" algn="l"/>
                <a:tab pos="685800" algn="l"/>
                <a:tab pos="1028700" algn="l"/>
                <a:tab pos="1371600" algn="l"/>
                <a:tab pos="1714500" algn="l"/>
                <a:tab pos="2057400" algn="l"/>
                <a:tab pos="2413000" algn="l"/>
                <a:tab pos="2755900" algn="l"/>
                <a:tab pos="3098800" algn="l"/>
                <a:tab pos="3441700" algn="l"/>
                <a:tab pos="3784600" algn="l"/>
                <a:tab pos="4127500" algn="l"/>
              </a:tabLst>
              <a:defRPr sz="2522">
                <a:latin typeface="+mn-lt"/>
                <a:ea typeface="+mn-ea"/>
                <a:cs typeface="+mn-cs"/>
                <a:sym typeface="Helvetica"/>
              </a:defRPr>
            </a:pPr>
            <a:r>
              <a:t>Corporal Expression</a:t>
            </a:r>
          </a:p>
          <a:p>
            <a:pPr marL="337151" indent="-337151" algn="l" defTabSz="443484">
              <a:lnSpc>
                <a:spcPct val="150000"/>
              </a:lnSpc>
              <a:buSzPct val="100000"/>
              <a:tabLst>
                <a:tab pos="342900" algn="l"/>
                <a:tab pos="685800" algn="l"/>
                <a:tab pos="1028700" algn="l"/>
                <a:tab pos="1371600" algn="l"/>
                <a:tab pos="1714500" algn="l"/>
                <a:tab pos="2057400" algn="l"/>
                <a:tab pos="2413000" algn="l"/>
                <a:tab pos="2755900" algn="l"/>
                <a:tab pos="3098800" algn="l"/>
                <a:tab pos="3441700" algn="l"/>
                <a:tab pos="3784600" algn="l"/>
                <a:tab pos="4127500" algn="l"/>
              </a:tabLst>
              <a:defRPr sz="2522">
                <a:latin typeface="+mn-lt"/>
                <a:ea typeface="+mn-ea"/>
                <a:cs typeface="+mn-cs"/>
                <a:sym typeface="Helvetica"/>
              </a:defRPr>
            </a:pPr>
            <a:r>
              <a:t>Basic Notions</a:t>
            </a:r>
          </a:p>
          <a:p>
            <a:pPr marL="337151" indent="-337151" algn="l" defTabSz="443484">
              <a:lnSpc>
                <a:spcPct val="150000"/>
              </a:lnSpc>
              <a:buSzPct val="100000"/>
              <a:tabLst>
                <a:tab pos="342900" algn="l"/>
                <a:tab pos="685800" algn="l"/>
                <a:tab pos="1028700" algn="l"/>
                <a:tab pos="1371600" algn="l"/>
                <a:tab pos="1714500" algn="l"/>
                <a:tab pos="2057400" algn="l"/>
                <a:tab pos="2413000" algn="l"/>
                <a:tab pos="2755900" algn="l"/>
                <a:tab pos="3098800" algn="l"/>
                <a:tab pos="3441700" algn="l"/>
                <a:tab pos="3784600" algn="l"/>
                <a:tab pos="4127500" algn="l"/>
              </a:tabLst>
              <a:defRPr sz="2522">
                <a:latin typeface="+mn-lt"/>
                <a:ea typeface="+mn-ea"/>
                <a:cs typeface="+mn-cs"/>
                <a:sym typeface="Helvetica"/>
              </a:defRPr>
            </a:pPr>
            <a:r>
              <a:t>Relaxation in Expression</a:t>
            </a:r>
          </a:p>
          <a:p>
            <a:pPr marL="337151" indent="-337151" algn="l" defTabSz="443484">
              <a:lnSpc>
                <a:spcPct val="150000"/>
              </a:lnSpc>
              <a:buSzPct val="100000"/>
              <a:tabLst>
                <a:tab pos="342900" algn="l"/>
                <a:tab pos="685800" algn="l"/>
                <a:tab pos="1028700" algn="l"/>
                <a:tab pos="1371600" algn="l"/>
                <a:tab pos="1714500" algn="l"/>
                <a:tab pos="2057400" algn="l"/>
                <a:tab pos="2413000" algn="l"/>
                <a:tab pos="2755900" algn="l"/>
                <a:tab pos="3098800" algn="l"/>
                <a:tab pos="3441700" algn="l"/>
                <a:tab pos="3784600" algn="l"/>
                <a:tab pos="4127500" algn="l"/>
              </a:tabLst>
              <a:defRPr sz="2522">
                <a:latin typeface="+mn-lt"/>
                <a:ea typeface="+mn-ea"/>
                <a:cs typeface="+mn-cs"/>
                <a:sym typeface="Helvetica"/>
              </a:defRPr>
            </a:pPr>
            <a:r>
              <a:t>Basic Exercises</a:t>
            </a:r>
          </a:p>
          <a:p>
            <a:pPr marL="337151" indent="-337151" algn="l" defTabSz="443484">
              <a:lnSpc>
                <a:spcPct val="150000"/>
              </a:lnSpc>
              <a:buSzPct val="100000"/>
              <a:tabLst>
                <a:tab pos="342900" algn="l"/>
                <a:tab pos="685800" algn="l"/>
                <a:tab pos="1028700" algn="l"/>
                <a:tab pos="1371600" algn="l"/>
                <a:tab pos="1714500" algn="l"/>
                <a:tab pos="2057400" algn="l"/>
                <a:tab pos="2413000" algn="l"/>
                <a:tab pos="2755900" algn="l"/>
                <a:tab pos="3098800" algn="l"/>
                <a:tab pos="3441700" algn="l"/>
                <a:tab pos="3784600" algn="l"/>
                <a:tab pos="4127500" algn="l"/>
              </a:tabLst>
              <a:defRPr sz="2522">
                <a:latin typeface="+mn-lt"/>
                <a:ea typeface="+mn-ea"/>
                <a:cs typeface="+mn-cs"/>
                <a:sym typeface="Helvetica"/>
              </a:defRPr>
            </a:pPr>
            <a:r>
              <a:t>Questionnaire and Activities</a:t>
            </a:r>
          </a:p>
          <a:p>
            <a:pPr algn="l" defTabSz="354787">
              <a:defRPr sz="1649"/>
            </a:pPr>
            <a:r>
              <a:t/>
            </a:r>
            <a:br/>
            <a:endParaRPr/>
          </a:p>
        </p:txBody>
      </p:sp>
      <p:sp>
        <p:nvSpPr>
          <p:cNvPr id="39" name="Shape 23"/>
          <p:cNvSpPr txBox="1"/>
          <p:nvPr/>
        </p:nvSpPr>
        <p:spPr>
          <a:xfrm>
            <a:off x="1916112" y="890587"/>
            <a:ext cx="1371112" cy="447039"/>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45718" tIns="45718" rIns="45718" bIns="45718">
            <a:spAutoFit/>
          </a:bodyPr>
          <a:lstStyle>
            <a:lvl1pPr>
              <a:spcBef>
                <a:spcPts val="1000"/>
              </a:spcBef>
              <a:defRPr sz="2400" b="1">
                <a:solidFill>
                  <a:srgbClr val="003300"/>
                </a:solidFill>
                <a:latin typeface="Calibri"/>
                <a:ea typeface="Calibri"/>
                <a:cs typeface="Calibri"/>
                <a:sym typeface="Calibri"/>
              </a:defRPr>
            </a:lvl1pPr>
          </a:lstStyle>
          <a:p>
            <a:r>
              <a:t>Contents</a:t>
            </a:r>
          </a:p>
        </p:txBody>
      </p:sp>
      <p:pic>
        <p:nvPicPr>
          <p:cNvPr id="40" name="logodefinitivo.png" descr="logodefinitivo.png"/>
          <p:cNvPicPr>
            <a:picLocks noChangeAspect="1"/>
          </p:cNvPicPr>
          <p:nvPr/>
        </p:nvPicPr>
        <p:blipFill>
          <a:blip r:embed="rId2">
            <a:extLst/>
          </a:blip>
          <a:stretch>
            <a:fillRect/>
          </a:stretch>
        </p:blipFill>
        <p:spPr>
          <a:xfrm>
            <a:off x="8101011" y="6165850"/>
            <a:ext cx="863602" cy="552450"/>
          </a:xfrm>
          <a:prstGeom prst="rect">
            <a:avLst/>
          </a:prstGeom>
          <a:ln w="12700">
            <a:miter lim="400000"/>
          </a:ln>
        </p:spPr>
      </p:pic>
      <p:pic>
        <p:nvPicPr>
          <p:cNvPr id="41" name="Sin título-3.jpg" descr="Sin título-3.jpg"/>
          <p:cNvPicPr>
            <a:picLocks noChangeAspect="1"/>
          </p:cNvPicPr>
          <p:nvPr/>
        </p:nvPicPr>
        <p:blipFill>
          <a:blip r:embed="rId3">
            <a:extLst/>
          </a:blip>
          <a:stretch>
            <a:fillRect/>
          </a:stretch>
        </p:blipFill>
        <p:spPr>
          <a:xfrm>
            <a:off x="5143035" y="1545420"/>
            <a:ext cx="3682402" cy="2479868"/>
          </a:xfrm>
          <a:prstGeom prst="rect">
            <a:avLst/>
          </a:prstGeom>
          <a:ln w="12700">
            <a:miter lim="400000"/>
          </a:ln>
        </p:spPr>
      </p:pic>
    </p:spTree>
  </p:cSld>
  <p:clrMapOvr>
    <a:masterClrMapping/>
  </p:clrMapOvr>
  <mc:AlternateContent xmlns:mc="http://schemas.openxmlformats.org/markup-compatibility/2006" xmlns:p14="http://schemas.microsoft.com/office/powerpoint/2010/main">
    <mc:Choice Requires="p14">
      <p:transition spd="slow">
        <p:dissolve/>
      </p:transition>
    </mc:Choice>
    <mc:Fallback xmlns:a14="http://schemas.microsoft.com/office/drawing/2010/main" xmlns:m="http://schemas.openxmlformats.org/officeDocument/2006/math" xmlns="">
      <p:transition spd="med">
        <p:fade/>
      </p:transition>
    </mc:Fallback>
  </mc:AlternateContent>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2" presetClass="entr" presetSubtype="8" fill="hold" grpId="1" nodeType="clickEffect">
                                  <p:stCondLst>
                                    <p:cond delay="0"/>
                                  </p:stCondLst>
                                  <p:iterate>
                                    <p:tmAbs val="0"/>
                                  </p:iterate>
                                  <p:childTnLst>
                                    <p:set>
                                      <p:cBhvr>
                                        <p:cTn id="6" fill="hold"/>
                                        <p:tgtEl>
                                          <p:spTgt spid="40"/>
                                        </p:tgtEl>
                                        <p:attrNameLst>
                                          <p:attrName>style.visibility</p:attrName>
                                        </p:attrNameLst>
                                      </p:cBhvr>
                                      <p:to>
                                        <p:strVal val="visible"/>
                                      </p:to>
                                    </p:set>
                                    <p:anim calcmode="lin" valueType="num">
                                      <p:cBhvr>
                                        <p:cTn id="7" dur="1000" fill="hold"/>
                                        <p:tgtEl>
                                          <p:spTgt spid="40"/>
                                        </p:tgtEl>
                                        <p:attrNameLst>
                                          <p:attrName>ppt_x</p:attrName>
                                        </p:attrNameLst>
                                      </p:cBhvr>
                                      <p:tavLst>
                                        <p:tav tm="0">
                                          <p:val>
                                            <p:strVal val="0-#ppt_w/2"/>
                                          </p:val>
                                        </p:tav>
                                        <p:tav tm="100000">
                                          <p:val>
                                            <p:strVal val="#ppt_x"/>
                                          </p:val>
                                        </p:tav>
                                      </p:tavLst>
                                    </p:anim>
                                    <p:anim calcmode="lin" valueType="num">
                                      <p:cBhvr>
                                        <p:cTn id="8" dur="1000" fill="hold"/>
                                        <p:tgtEl>
                                          <p:spTgt spid="4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1" animBg="1" advAuto="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 name="Shape 27"/>
          <p:cNvSpPr txBox="1"/>
          <p:nvPr/>
        </p:nvSpPr>
        <p:spPr>
          <a:xfrm>
            <a:off x="250825" y="3325812"/>
            <a:ext cx="8429625" cy="2435859"/>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8" tIns="45718" rIns="45718" bIns="45718">
            <a:spAutoFit/>
          </a:bodyPr>
          <a:lstStyle/>
          <a:p>
            <a:pPr marL="215900" indent="-127000" algn="just" defTabSz="457200">
              <a:lnSpc>
                <a:spcPct val="130000"/>
              </a:lnSpc>
              <a:spcBef>
                <a:spcPts val="200"/>
              </a:spcBef>
              <a:buSzPct val="100000"/>
              <a:buFont typeface="Helvetica"/>
              <a:buChar char="•"/>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1900"/>
            </a:pPr>
            <a:r>
              <a:t>To take part in corporal expression in order to eliminate those tensions that always appear when your body wants to express itself in a natural way. </a:t>
            </a:r>
          </a:p>
          <a:p>
            <a:pPr marL="215900" indent="-127000" algn="just" defTabSz="457200">
              <a:lnSpc>
                <a:spcPct val="130000"/>
              </a:lnSpc>
              <a:buSzPct val="100000"/>
              <a:buFont typeface="Helvetica"/>
              <a:buChar char="•"/>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1900"/>
            </a:pPr>
            <a:r>
              <a:t>To foster your development as a person, and that will help you improve your confidence and eliminate your inhibitions.</a:t>
            </a:r>
            <a:endParaRPr>
              <a:latin typeface="Calibri"/>
              <a:ea typeface="Calibri"/>
              <a:cs typeface="Calibri"/>
              <a:sym typeface="Calibri"/>
            </a:endParaRPr>
          </a:p>
          <a:p>
            <a:pPr>
              <a:defRPr>
                <a:latin typeface="Calibri"/>
                <a:ea typeface="Calibri"/>
                <a:cs typeface="Calibri"/>
                <a:sym typeface="Calibri"/>
              </a:defRPr>
            </a:pPr>
            <a:endParaRPr>
              <a:latin typeface="Calibri"/>
              <a:ea typeface="Calibri"/>
              <a:cs typeface="Calibri"/>
              <a:sym typeface="Calibri"/>
            </a:endParaRPr>
          </a:p>
          <a:p>
            <a:pPr>
              <a:defRPr>
                <a:latin typeface="Calibri"/>
                <a:ea typeface="Calibri"/>
                <a:cs typeface="Calibri"/>
                <a:sym typeface="Calibri"/>
              </a:defRPr>
            </a:pPr>
            <a:endParaRPr>
              <a:latin typeface="Calibri"/>
              <a:ea typeface="Calibri"/>
              <a:cs typeface="Calibri"/>
              <a:sym typeface="Calibri"/>
            </a:endParaRPr>
          </a:p>
        </p:txBody>
      </p:sp>
      <p:sp>
        <p:nvSpPr>
          <p:cNvPr id="44" name="Shape 28"/>
          <p:cNvSpPr txBox="1"/>
          <p:nvPr/>
        </p:nvSpPr>
        <p:spPr>
          <a:xfrm>
            <a:off x="552450" y="1011236"/>
            <a:ext cx="3342936" cy="802639"/>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45718" tIns="45718" rIns="45718" bIns="45718">
            <a:spAutoFit/>
          </a:bodyPr>
          <a:lstStyle>
            <a:lvl1pPr>
              <a:defRPr sz="4800">
                <a:latin typeface="Calibri"/>
                <a:ea typeface="Calibri"/>
                <a:cs typeface="Calibri"/>
                <a:sym typeface="Calibri"/>
              </a:defRPr>
            </a:lvl1pPr>
          </a:lstStyle>
          <a:p>
            <a:r>
              <a:t>OBJECTIVES</a:t>
            </a:r>
          </a:p>
        </p:txBody>
      </p:sp>
      <p:pic>
        <p:nvPicPr>
          <p:cNvPr id="45" name="logodefinitivo.png" descr="logodefinitivo.png"/>
          <p:cNvPicPr>
            <a:picLocks noChangeAspect="1"/>
          </p:cNvPicPr>
          <p:nvPr/>
        </p:nvPicPr>
        <p:blipFill>
          <a:blip r:embed="rId2">
            <a:extLst/>
          </a:blip>
          <a:stretch>
            <a:fillRect/>
          </a:stretch>
        </p:blipFill>
        <p:spPr>
          <a:xfrm>
            <a:off x="8101011" y="6165850"/>
            <a:ext cx="863602" cy="552450"/>
          </a:xfrm>
          <a:prstGeom prst="rect">
            <a:avLst/>
          </a:prstGeom>
          <a:ln w="12700">
            <a:miter lim="400000"/>
          </a:ln>
        </p:spPr>
      </p:pic>
      <p:pic>
        <p:nvPicPr>
          <p:cNvPr id="46" name="baailando.jpg" descr="baailando.jpg"/>
          <p:cNvPicPr>
            <a:picLocks noChangeAspect="1"/>
          </p:cNvPicPr>
          <p:nvPr/>
        </p:nvPicPr>
        <p:blipFill>
          <a:blip r:embed="rId3">
            <a:extLst/>
          </a:blip>
          <a:stretch>
            <a:fillRect/>
          </a:stretch>
        </p:blipFill>
        <p:spPr>
          <a:xfrm>
            <a:off x="4461023" y="523825"/>
            <a:ext cx="3163689" cy="2692500"/>
          </a:xfrm>
          <a:prstGeom prst="rect">
            <a:avLst/>
          </a:prstGeom>
          <a:ln w="12700">
            <a:miter lim="400000"/>
          </a:ln>
        </p:spPr>
      </p:pic>
    </p:spTree>
  </p:cSld>
  <p:clrMapOvr>
    <a:masterClrMapping/>
  </p:clrMapOvr>
  <mc:AlternateContent xmlns:mc="http://schemas.openxmlformats.org/markup-compatibility/2006" xmlns:p14="http://schemas.microsoft.com/office/powerpoint/2010/main">
    <mc:Choice Requires="p14">
      <p:transition spd="slow">
        <p:dissolve/>
      </p:transition>
    </mc:Choice>
    <mc:Fallback xmlns:a14="http://schemas.microsoft.com/office/drawing/2010/main" xmlns:m="http://schemas.openxmlformats.org/officeDocument/2006/math" xmlns="">
      <p:transition spd="med">
        <p:fade/>
      </p:transition>
    </mc:Fallback>
  </mc:AlternateContent>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2" presetClass="entr" presetSubtype="8" fill="hold" grpId="1" nodeType="clickEffect">
                                  <p:stCondLst>
                                    <p:cond delay="0"/>
                                  </p:stCondLst>
                                  <p:iterate>
                                    <p:tmAbs val="0"/>
                                  </p:iterate>
                                  <p:childTnLst>
                                    <p:set>
                                      <p:cBhvr>
                                        <p:cTn id="6" fill="hold"/>
                                        <p:tgtEl>
                                          <p:spTgt spid="45"/>
                                        </p:tgtEl>
                                        <p:attrNameLst>
                                          <p:attrName>style.visibility</p:attrName>
                                        </p:attrNameLst>
                                      </p:cBhvr>
                                      <p:to>
                                        <p:strVal val="visible"/>
                                      </p:to>
                                    </p:set>
                                    <p:anim calcmode="lin" valueType="num">
                                      <p:cBhvr>
                                        <p:cTn id="7" dur="1000" fill="hold"/>
                                        <p:tgtEl>
                                          <p:spTgt spid="45"/>
                                        </p:tgtEl>
                                        <p:attrNameLst>
                                          <p:attrName>ppt_x</p:attrName>
                                        </p:attrNameLst>
                                      </p:cBhvr>
                                      <p:tavLst>
                                        <p:tav tm="0">
                                          <p:val>
                                            <p:strVal val="0-#ppt_w/2"/>
                                          </p:val>
                                        </p:tav>
                                        <p:tav tm="100000">
                                          <p:val>
                                            <p:strVal val="#ppt_x"/>
                                          </p:val>
                                        </p:tav>
                                      </p:tavLst>
                                    </p:anim>
                                    <p:anim calcmode="lin" valueType="num">
                                      <p:cBhvr>
                                        <p:cTn id="8" dur="1000" fill="hold"/>
                                        <p:tgtEl>
                                          <p:spTgt spid="4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 grpId="1" animBg="1" advAuto="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 name="Shape 32"/>
          <p:cNvSpPr txBox="1"/>
          <p:nvPr/>
        </p:nvSpPr>
        <p:spPr>
          <a:xfrm>
            <a:off x="1964531" y="371475"/>
            <a:ext cx="5214938" cy="447038"/>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8" tIns="45718" rIns="45718" bIns="45718">
            <a:spAutoFit/>
          </a:bodyPr>
          <a:lstStyle>
            <a:lvl1pPr>
              <a:defRPr sz="2400">
                <a:latin typeface="Calibri"/>
                <a:ea typeface="Calibri"/>
                <a:cs typeface="Calibri"/>
                <a:sym typeface="Calibri"/>
              </a:defRPr>
            </a:lvl1pPr>
          </a:lstStyle>
          <a:p>
            <a:r>
              <a:t>CORPORAL EXPRESSION</a:t>
            </a:r>
          </a:p>
        </p:txBody>
      </p:sp>
      <p:sp>
        <p:nvSpPr>
          <p:cNvPr id="49" name="Shape 33"/>
          <p:cNvSpPr txBox="1"/>
          <p:nvPr/>
        </p:nvSpPr>
        <p:spPr>
          <a:xfrm>
            <a:off x="150514" y="1487487"/>
            <a:ext cx="5371358" cy="444500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0" tIns="0" rIns="0" bIns="0" anchor="ctr">
            <a:spAutoFit/>
          </a:bodyPr>
          <a:lstStyle/>
          <a:p>
            <a:pPr algn="just" defTabSz="457200">
              <a:lnSpc>
                <a:spcPct val="110000"/>
              </a:lnSpc>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1700"/>
            </a:pPr>
            <a:r>
              <a:t>In your school, corporal expression can be developed through a variety of activities that will require great effort on your part. Sometimes you will practise techniques and very simple methods like dance moves or drama, and others you will delve into free expression where your movements will respond to an intrinsic drive to express yourself. </a:t>
            </a:r>
          </a:p>
          <a:p>
            <a:pPr algn="just" defTabSz="457200">
              <a:lnSpc>
                <a:spcPct val="110000"/>
              </a:lnSpc>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1700"/>
            </a:pPr>
            <a:r>
              <a:t>As you have learned to exercise your body taking into account physical abilities or learning sport movements, so you will not find it difficult or believe you may show up your body in the movement of "throwing a ball to a teammate" for example. You can and must learn to, at least, show yourself without impediments, all your movements need to express feelings or personal situations outside of any technique.</a:t>
            </a:r>
            <a:endParaRPr>
              <a:latin typeface="Calibri"/>
              <a:ea typeface="Calibri"/>
              <a:cs typeface="Calibri"/>
              <a:sym typeface="Calibri"/>
            </a:endParaRPr>
          </a:p>
        </p:txBody>
      </p:sp>
      <p:pic>
        <p:nvPicPr>
          <p:cNvPr id="50" name="logodefinitivo.png" descr="logodefinitivo.png"/>
          <p:cNvPicPr>
            <a:picLocks noChangeAspect="1"/>
          </p:cNvPicPr>
          <p:nvPr/>
        </p:nvPicPr>
        <p:blipFill>
          <a:blip r:embed="rId2">
            <a:extLst/>
          </a:blip>
          <a:stretch>
            <a:fillRect/>
          </a:stretch>
        </p:blipFill>
        <p:spPr>
          <a:xfrm>
            <a:off x="8101011" y="6165850"/>
            <a:ext cx="863602" cy="552450"/>
          </a:xfrm>
          <a:prstGeom prst="rect">
            <a:avLst/>
          </a:prstGeom>
          <a:ln w="12700">
            <a:miter lim="400000"/>
          </a:ln>
        </p:spPr>
      </p:pic>
      <p:pic>
        <p:nvPicPr>
          <p:cNvPr id="51" name="leng.corp 10.jpg" descr="leng.corp 10.jpg"/>
          <p:cNvPicPr>
            <a:picLocks noChangeAspect="1"/>
          </p:cNvPicPr>
          <p:nvPr/>
        </p:nvPicPr>
        <p:blipFill>
          <a:blip r:embed="rId3">
            <a:extLst/>
          </a:blip>
          <a:stretch>
            <a:fillRect/>
          </a:stretch>
        </p:blipFill>
        <p:spPr>
          <a:xfrm>
            <a:off x="5640039" y="2124026"/>
            <a:ext cx="3409242" cy="2609947"/>
          </a:xfrm>
          <a:prstGeom prst="rect">
            <a:avLst/>
          </a:prstGeom>
          <a:ln w="12700">
            <a:miter lim="400000"/>
          </a:ln>
        </p:spPr>
      </p:pic>
    </p:spTree>
  </p:cSld>
  <p:clrMapOvr>
    <a:masterClrMapping/>
  </p:clrMapOvr>
  <mc:AlternateContent xmlns:mc="http://schemas.openxmlformats.org/markup-compatibility/2006" xmlns:p14="http://schemas.microsoft.com/office/powerpoint/2010/main">
    <mc:Choice Requires="p14">
      <p:transition spd="slow">
        <p:dissolve/>
      </p:transition>
    </mc:Choice>
    <mc:Fallback xmlns:a14="http://schemas.microsoft.com/office/drawing/2010/main" xmlns:m="http://schemas.openxmlformats.org/officeDocument/2006/math" xmlns="">
      <p:transition spd="med">
        <p:fade/>
      </p:transition>
    </mc:Fallback>
  </mc:AlternateContent>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2" presetClass="entr" presetSubtype="8" fill="hold" grpId="1" nodeType="clickEffect">
                                  <p:stCondLst>
                                    <p:cond delay="0"/>
                                  </p:stCondLst>
                                  <p:iterate>
                                    <p:tmAbs val="0"/>
                                  </p:iterate>
                                  <p:childTnLst>
                                    <p:set>
                                      <p:cBhvr>
                                        <p:cTn id="6" fill="hold"/>
                                        <p:tgtEl>
                                          <p:spTgt spid="50"/>
                                        </p:tgtEl>
                                        <p:attrNameLst>
                                          <p:attrName>style.visibility</p:attrName>
                                        </p:attrNameLst>
                                      </p:cBhvr>
                                      <p:to>
                                        <p:strVal val="visible"/>
                                      </p:to>
                                    </p:set>
                                    <p:anim calcmode="lin" valueType="num">
                                      <p:cBhvr>
                                        <p:cTn id="7" dur="1000" fill="hold"/>
                                        <p:tgtEl>
                                          <p:spTgt spid="50"/>
                                        </p:tgtEl>
                                        <p:attrNameLst>
                                          <p:attrName>ppt_x</p:attrName>
                                        </p:attrNameLst>
                                      </p:cBhvr>
                                      <p:tavLst>
                                        <p:tav tm="0">
                                          <p:val>
                                            <p:strVal val="0-#ppt_w/2"/>
                                          </p:val>
                                        </p:tav>
                                        <p:tav tm="100000">
                                          <p:val>
                                            <p:strVal val="#ppt_x"/>
                                          </p:val>
                                        </p:tav>
                                      </p:tavLst>
                                    </p:anim>
                                    <p:anim calcmode="lin" valueType="num">
                                      <p:cBhvr>
                                        <p:cTn id="8" dur="1000" fill="hold"/>
                                        <p:tgtEl>
                                          <p:spTgt spid="5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 grpId="1" animBg="1" advAuto="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 name="Shape 37"/>
          <p:cNvSpPr txBox="1">
            <a:spLocks noGrp="1"/>
          </p:cNvSpPr>
          <p:nvPr>
            <p:ph type="title" idx="4294967295"/>
          </p:nvPr>
        </p:nvSpPr>
        <p:spPr>
          <a:xfrm>
            <a:off x="457200" y="274637"/>
            <a:ext cx="3971925" cy="1143001"/>
          </a:xfrm>
          <a:prstGeom prst="rect">
            <a:avLst/>
          </a:prstGeom>
        </p:spPr>
        <p:txBody>
          <a:bodyPr lIns="0" tIns="0" rIns="0" bIns="0">
            <a:normAutofit/>
          </a:bodyPr>
          <a:lstStyle>
            <a:lvl1pPr>
              <a:defRPr sz="2800"/>
            </a:lvl1pPr>
          </a:lstStyle>
          <a:p>
            <a:r>
              <a:t>BASIC NOTIONS</a:t>
            </a:r>
          </a:p>
        </p:txBody>
      </p:sp>
      <p:pic>
        <p:nvPicPr>
          <p:cNvPr id="54" name="logodefinitivo.png" descr="logodefinitivo.png"/>
          <p:cNvPicPr>
            <a:picLocks noChangeAspect="1"/>
          </p:cNvPicPr>
          <p:nvPr/>
        </p:nvPicPr>
        <p:blipFill>
          <a:blip r:embed="rId2">
            <a:extLst/>
          </a:blip>
          <a:stretch>
            <a:fillRect/>
          </a:stretch>
        </p:blipFill>
        <p:spPr>
          <a:xfrm>
            <a:off x="8101011" y="6165850"/>
            <a:ext cx="863602" cy="552450"/>
          </a:xfrm>
          <a:prstGeom prst="rect">
            <a:avLst/>
          </a:prstGeom>
          <a:ln w="12700">
            <a:miter lim="400000"/>
          </a:ln>
        </p:spPr>
      </p:pic>
      <p:pic>
        <p:nvPicPr>
          <p:cNvPr id="55" name="2.jpg" descr="2.jpg"/>
          <p:cNvPicPr>
            <a:picLocks noChangeAspect="1"/>
          </p:cNvPicPr>
          <p:nvPr/>
        </p:nvPicPr>
        <p:blipFill>
          <a:blip r:embed="rId3">
            <a:alphaModFix amt="12696"/>
            <a:extLst/>
          </a:blip>
          <a:stretch>
            <a:fillRect/>
          </a:stretch>
        </p:blipFill>
        <p:spPr>
          <a:xfrm>
            <a:off x="2756782" y="1054991"/>
            <a:ext cx="4341002" cy="5141347"/>
          </a:xfrm>
          <a:prstGeom prst="rect">
            <a:avLst/>
          </a:prstGeom>
          <a:ln w="12700">
            <a:miter lim="400000"/>
          </a:ln>
        </p:spPr>
      </p:pic>
      <p:graphicFrame>
        <p:nvGraphicFramePr>
          <p:cNvPr id="56" name="Table"/>
          <p:cNvGraphicFramePr/>
          <p:nvPr/>
        </p:nvGraphicFramePr>
        <p:xfrm>
          <a:off x="469900" y="1473041"/>
          <a:ext cx="8508364" cy="1576832"/>
        </p:xfrm>
        <a:graphic>
          <a:graphicData uri="http://schemas.openxmlformats.org/drawingml/2006/table">
            <a:tbl>
              <a:tblPr bandRow="1">
                <a:tableStyleId>{4C3C2611-4C71-4FC5-86AE-919BDF0F9419}</a:tableStyleId>
              </a:tblPr>
              <a:tblGrid>
                <a:gridCol w="1337627"/>
                <a:gridCol w="7170737"/>
              </a:tblGrid>
              <a:tr h="887094">
                <a:tc>
                  <a:txBody>
                    <a:bodyPr/>
                    <a:lstStyle/>
                    <a:p>
                      <a:pPr algn="l" defTabSz="457200">
                        <a:lnSpc>
                          <a:spcPct val="120000"/>
                        </a:lnSpc>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1800"/>
                      </a:pPr>
                      <a:r>
                        <a:rPr sz="1400">
                          <a:solidFill>
                            <a:srgbClr val="232323"/>
                          </a:solidFill>
                          <a:sym typeface="Helvetica"/>
                        </a:rPr>
                        <a:t>Knowledge of our bodies</a:t>
                      </a:r>
                    </a:p>
                  </a:txBody>
                  <a:tcPr marL="63500" marR="63500" marT="63500" marB="63500" anchor="ctr" horzOverflow="overflow">
                    <a:lnL w="12700">
                      <a:solidFill>
                        <a:srgbClr val="AAAAAA">
                          <a:alpha val="85000"/>
                        </a:srgbClr>
                      </a:solidFill>
                      <a:miter lim="400000"/>
                    </a:lnL>
                    <a:lnR>
                      <a:solidFill>
                        <a:srgbClr val="AAAAAA">
                          <a:alpha val="85000"/>
                        </a:srgbClr>
                      </a:solidFill>
                      <a:miter lim="400000"/>
                    </a:lnR>
                    <a:lnT w="12700">
                      <a:solidFill>
                        <a:srgbClr val="AAAAAA">
                          <a:alpha val="85000"/>
                        </a:srgbClr>
                      </a:solidFill>
                      <a:miter lim="400000"/>
                    </a:lnT>
                    <a:lnB>
                      <a:solidFill>
                        <a:srgbClr val="AAAAAA">
                          <a:alpha val="85000"/>
                        </a:srgbClr>
                      </a:solidFill>
                      <a:miter lim="400000"/>
                    </a:lnB>
                    <a:solidFill>
                      <a:srgbClr val="0096FF">
                        <a:alpha val="26000"/>
                      </a:srgbClr>
                    </a:solidFill>
                  </a:tcPr>
                </a:tc>
                <a:tc>
                  <a:txBody>
                    <a:bodyPr/>
                    <a:lstStyle/>
                    <a:p>
                      <a:pPr algn="just" defTabSz="457200">
                        <a:lnSpc>
                          <a:spcPct val="120000"/>
                        </a:lnSpc>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1400">
                          <a:solidFill>
                            <a:srgbClr val="232323"/>
                          </a:solidFill>
                          <a:sym typeface="Helvetica"/>
                        </a:defRPr>
                      </a:pPr>
                      <a:r>
                        <a:t>refers to the </a:t>
                      </a:r>
                      <a:r>
                        <a:rPr b="1"/>
                        <a:t>comprehensive control</a:t>
                      </a:r>
                      <a:r>
                        <a:t> of body shapes and the mastery of the segments of the body, either alone or as a whole, facilitating our body language. This language uses gestures, posture or movements; imagine a sad face expressing joy, strange right?</a:t>
                      </a:r>
                    </a:p>
                  </a:txBody>
                  <a:tcPr marL="63500" marR="63500" marT="63500" marB="63500" anchor="ctr" horzOverflow="overflow">
                    <a:lnL>
                      <a:solidFill>
                        <a:srgbClr val="AAAAAA">
                          <a:alpha val="85000"/>
                        </a:srgbClr>
                      </a:solidFill>
                      <a:miter lim="400000"/>
                    </a:lnL>
                    <a:lnR w="12700">
                      <a:solidFill>
                        <a:srgbClr val="AAAAAA">
                          <a:alpha val="85000"/>
                        </a:srgbClr>
                      </a:solidFill>
                      <a:miter lim="400000"/>
                    </a:lnR>
                    <a:lnT w="12700">
                      <a:solidFill>
                        <a:srgbClr val="AAAAAA">
                          <a:alpha val="85000"/>
                        </a:srgbClr>
                      </a:solidFill>
                      <a:miter lim="400000"/>
                    </a:lnT>
                    <a:lnB>
                      <a:solidFill>
                        <a:srgbClr val="AAAAAA">
                          <a:alpha val="85000"/>
                        </a:srgbClr>
                      </a:solidFill>
                      <a:miter lim="400000"/>
                    </a:lnB>
                    <a:solidFill>
                      <a:srgbClr val="0433FF">
                        <a:alpha val="23000"/>
                      </a:srgbClr>
                    </a:solidFill>
                  </a:tcPr>
                </a:tc>
              </a:tr>
              <a:tr h="645541">
                <a:tc>
                  <a:txBody>
                    <a:bodyPr/>
                    <a:lstStyle/>
                    <a:p>
                      <a:pPr algn="l" defTabSz="457200">
                        <a:lnSpc>
                          <a:spcPct val="130000"/>
                        </a:lnSpc>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1800"/>
                      </a:pPr>
                      <a:r>
                        <a:rPr sz="1400">
                          <a:solidFill>
                            <a:srgbClr val="232323"/>
                          </a:solidFill>
                          <a:sym typeface="Helvetica"/>
                        </a:rPr>
                        <a:t>Mastery of space</a:t>
                      </a:r>
                    </a:p>
                  </a:txBody>
                  <a:tcPr marL="63500" marR="63500" marT="63500" marB="63500" anchor="ctr" horzOverflow="overflow">
                    <a:lnL w="12700">
                      <a:solidFill>
                        <a:srgbClr val="AAAAAA">
                          <a:alpha val="85000"/>
                        </a:srgbClr>
                      </a:solidFill>
                      <a:miter lim="400000"/>
                    </a:lnL>
                    <a:lnR>
                      <a:solidFill>
                        <a:srgbClr val="AAAAAA">
                          <a:alpha val="85000"/>
                        </a:srgbClr>
                      </a:solidFill>
                      <a:miter lim="400000"/>
                    </a:lnR>
                    <a:lnT>
                      <a:solidFill>
                        <a:srgbClr val="AAAAAA">
                          <a:alpha val="85000"/>
                        </a:srgbClr>
                      </a:solidFill>
                      <a:miter lim="400000"/>
                    </a:lnT>
                    <a:lnB w="12700">
                      <a:solidFill>
                        <a:srgbClr val="AAAAAA">
                          <a:alpha val="85000"/>
                        </a:srgbClr>
                      </a:solidFill>
                      <a:miter lim="400000"/>
                    </a:lnB>
                    <a:solidFill>
                      <a:srgbClr val="0096FF">
                        <a:alpha val="26000"/>
                      </a:srgbClr>
                    </a:solidFill>
                  </a:tcPr>
                </a:tc>
                <a:tc>
                  <a:txBody>
                    <a:bodyPr/>
                    <a:lstStyle/>
                    <a:p>
                      <a:pPr algn="just" defTabSz="457200">
                        <a:lnSpc>
                          <a:spcPct val="120000"/>
                        </a:lnSpc>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1400">
                          <a:solidFill>
                            <a:srgbClr val="232323"/>
                          </a:solidFill>
                          <a:sym typeface="Helvetica"/>
                        </a:defRPr>
                      </a:pPr>
                      <a:r>
                        <a:t>is essential to highlight how </a:t>
                      </a:r>
                      <a:r>
                        <a:rPr b="1"/>
                        <a:t>corporal adaption</a:t>
                      </a:r>
                      <a:r>
                        <a:t> in a given space, the path, direction and perceptions, together with continued body control, the posture adopted.</a:t>
                      </a:r>
                    </a:p>
                  </a:txBody>
                  <a:tcPr marL="63500" marR="63500" marT="63500" marB="63500" anchor="ctr" horzOverflow="overflow">
                    <a:lnL>
                      <a:solidFill>
                        <a:srgbClr val="AAAAAA">
                          <a:alpha val="85000"/>
                        </a:srgbClr>
                      </a:solidFill>
                      <a:miter lim="400000"/>
                    </a:lnL>
                    <a:lnR w="12700">
                      <a:solidFill>
                        <a:srgbClr val="AAAAAA">
                          <a:alpha val="85000"/>
                        </a:srgbClr>
                      </a:solidFill>
                      <a:miter lim="400000"/>
                    </a:lnR>
                    <a:lnT>
                      <a:solidFill>
                        <a:srgbClr val="AAAAAA">
                          <a:alpha val="85000"/>
                        </a:srgbClr>
                      </a:solidFill>
                      <a:miter lim="400000"/>
                    </a:lnT>
                    <a:lnB w="12700">
                      <a:solidFill>
                        <a:srgbClr val="AAAAAA">
                          <a:alpha val="85000"/>
                        </a:srgbClr>
                      </a:solidFill>
                      <a:miter lim="400000"/>
                    </a:lnB>
                    <a:solidFill>
                      <a:srgbClr val="0433FF">
                        <a:alpha val="23000"/>
                      </a:srgbClr>
                    </a:solidFill>
                  </a:tcPr>
                </a:tc>
              </a:tr>
            </a:tbl>
          </a:graphicData>
        </a:graphic>
      </p:graphicFrame>
      <p:graphicFrame>
        <p:nvGraphicFramePr>
          <p:cNvPr id="57" name="Table"/>
          <p:cNvGraphicFramePr/>
          <p:nvPr/>
        </p:nvGraphicFramePr>
        <p:xfrm>
          <a:off x="476250" y="3009900"/>
          <a:ext cx="8495664" cy="2302256"/>
        </p:xfrm>
        <a:graphic>
          <a:graphicData uri="http://schemas.openxmlformats.org/drawingml/2006/table">
            <a:tbl>
              <a:tblPr bandRow="1">
                <a:tableStyleId>{4C3C2611-4C71-4FC5-86AE-919BDF0F9419}</a:tableStyleId>
              </a:tblPr>
              <a:tblGrid>
                <a:gridCol w="1331328"/>
                <a:gridCol w="7164336"/>
              </a:tblGrid>
              <a:tr h="1406096">
                <a:tc>
                  <a:txBody>
                    <a:bodyPr/>
                    <a:lstStyle/>
                    <a:p>
                      <a:pPr algn="l" defTabSz="457200">
                        <a:lnSpc>
                          <a:spcPct val="120000"/>
                        </a:lnSpc>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1800"/>
                      </a:pPr>
                      <a:r>
                        <a:rPr sz="1400">
                          <a:sym typeface="Helvetica"/>
                        </a:rPr>
                        <a:t>Study and rhythm control</a:t>
                      </a:r>
                    </a:p>
                  </a:txBody>
                  <a:tcPr marL="63500" marR="63500" marT="63500" marB="63500" anchor="ctr" horzOverflow="overflow">
                    <a:lnL w="12700">
                      <a:solidFill>
                        <a:srgbClr val="AAAAAA">
                          <a:alpha val="85000"/>
                        </a:srgbClr>
                      </a:solidFill>
                      <a:miter lim="400000"/>
                    </a:lnL>
                    <a:lnR>
                      <a:solidFill>
                        <a:srgbClr val="AAAAAA">
                          <a:alpha val="85000"/>
                        </a:srgbClr>
                      </a:solidFill>
                      <a:miter lim="400000"/>
                    </a:lnR>
                    <a:lnT w="12700">
                      <a:solidFill>
                        <a:srgbClr val="AAAAAA">
                          <a:alpha val="85000"/>
                        </a:srgbClr>
                      </a:solidFill>
                      <a:miter lim="400000"/>
                    </a:lnT>
                    <a:lnB>
                      <a:solidFill>
                        <a:srgbClr val="AAAAAA">
                          <a:alpha val="85000"/>
                        </a:srgbClr>
                      </a:solidFill>
                      <a:miter lim="400000"/>
                    </a:lnB>
                    <a:solidFill>
                      <a:srgbClr val="0096FF">
                        <a:alpha val="26000"/>
                      </a:srgbClr>
                    </a:solidFill>
                  </a:tcPr>
                </a:tc>
                <a:tc>
                  <a:txBody>
                    <a:bodyPr/>
                    <a:lstStyle/>
                    <a:p>
                      <a:pPr algn="just" defTabSz="457200">
                        <a:lnSpc>
                          <a:spcPct val="120000"/>
                        </a:lnSpc>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1400">
                          <a:sym typeface="Helvetica"/>
                        </a:defRPr>
                      </a:pPr>
                      <a:r>
                        <a:t>mean that our movements must conform to a certain rhythm, instant or tempo; they can be both external and internal. That which is </a:t>
                      </a:r>
                      <a:r>
                        <a:rPr b="1"/>
                        <a:t>external</a:t>
                      </a:r>
                      <a:r>
                        <a:t>, such as music, induces the body to try to follow it. Those which are </a:t>
                      </a:r>
                      <a:r>
                        <a:rPr b="1"/>
                        <a:t>internal</a:t>
                      </a:r>
                      <a:r>
                        <a:t> are what naturally accompany us in a debate, an exhibition or just in conversation, settling into an appropriate rhythm, interspersing pauses or raising pitch for example, in an orderly manner.</a:t>
                      </a:r>
                    </a:p>
                  </a:txBody>
                  <a:tcPr marL="63500" marR="63500" marT="63500" marB="63500" anchor="ctr" horzOverflow="overflow">
                    <a:lnL>
                      <a:solidFill>
                        <a:srgbClr val="AAAAAA">
                          <a:alpha val="85000"/>
                        </a:srgbClr>
                      </a:solidFill>
                      <a:miter lim="400000"/>
                    </a:lnL>
                    <a:lnR w="12700">
                      <a:solidFill>
                        <a:srgbClr val="AAAAAA">
                          <a:alpha val="85000"/>
                        </a:srgbClr>
                      </a:solidFill>
                      <a:miter lim="400000"/>
                    </a:lnR>
                    <a:lnT w="12700">
                      <a:solidFill>
                        <a:srgbClr val="AAAAAA">
                          <a:alpha val="85000"/>
                        </a:srgbClr>
                      </a:solidFill>
                      <a:miter lim="400000"/>
                    </a:lnT>
                    <a:lnB>
                      <a:solidFill>
                        <a:srgbClr val="AAAAAA">
                          <a:alpha val="85000"/>
                        </a:srgbClr>
                      </a:solidFill>
                      <a:miter lim="400000"/>
                    </a:lnB>
                    <a:solidFill>
                      <a:srgbClr val="0433FF">
                        <a:alpha val="23000"/>
                      </a:srgbClr>
                    </a:solidFill>
                  </a:tcPr>
                </a:tc>
              </a:tr>
              <a:tr h="880455">
                <a:tc>
                  <a:txBody>
                    <a:bodyPr/>
                    <a:lstStyle/>
                    <a:p>
                      <a:pPr algn="l" defTabSz="457200">
                        <a:lnSpc>
                          <a:spcPct val="120000"/>
                        </a:lnSpc>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1800"/>
                      </a:pPr>
                      <a:r>
                        <a:rPr sz="1400">
                          <a:sym typeface="Helvetica"/>
                        </a:rPr>
                        <a:t>Muscle control</a:t>
                      </a:r>
                    </a:p>
                  </a:txBody>
                  <a:tcPr marL="63500" marR="63500" marT="63500" marB="63500" anchor="ctr" horzOverflow="overflow">
                    <a:lnL w="12700">
                      <a:solidFill>
                        <a:srgbClr val="AAAAAA">
                          <a:alpha val="85000"/>
                        </a:srgbClr>
                      </a:solidFill>
                      <a:miter lim="400000"/>
                    </a:lnL>
                    <a:lnR>
                      <a:solidFill>
                        <a:srgbClr val="AAAAAA">
                          <a:alpha val="85000"/>
                        </a:srgbClr>
                      </a:solidFill>
                      <a:miter lim="400000"/>
                    </a:lnR>
                    <a:lnT>
                      <a:solidFill>
                        <a:srgbClr val="AAAAAA">
                          <a:alpha val="85000"/>
                        </a:srgbClr>
                      </a:solidFill>
                      <a:miter lim="400000"/>
                    </a:lnT>
                    <a:lnB>
                      <a:solidFill>
                        <a:srgbClr val="AAAAAA">
                          <a:alpha val="85000"/>
                        </a:srgbClr>
                      </a:solidFill>
                      <a:miter lim="400000"/>
                    </a:lnB>
                    <a:solidFill>
                      <a:srgbClr val="0096FF">
                        <a:alpha val="26000"/>
                      </a:srgbClr>
                    </a:solidFill>
                  </a:tcPr>
                </a:tc>
                <a:tc>
                  <a:txBody>
                    <a:bodyPr/>
                    <a:lstStyle/>
                    <a:p>
                      <a:pPr algn="just" defTabSz="457200">
                        <a:lnSpc>
                          <a:spcPct val="120000"/>
                        </a:lnSpc>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1400">
                          <a:sym typeface="Helvetica"/>
                        </a:defRPr>
                      </a:pPr>
                      <a:r>
                        <a:t>needs, from this point of view, a </a:t>
                      </a:r>
                      <a:r>
                        <a:rPr b="1"/>
                        <a:t>basic awareness of muscle contraction and relaxation</a:t>
                      </a:r>
                      <a:r>
                        <a:t>, and correlate them directly to stressful situations or situations that are obviously relaxed.</a:t>
                      </a:r>
                    </a:p>
                  </a:txBody>
                  <a:tcPr marL="63500" marR="63500" marT="63500" marB="63500" anchor="ctr" horzOverflow="overflow">
                    <a:lnL>
                      <a:solidFill>
                        <a:srgbClr val="AAAAAA">
                          <a:alpha val="85000"/>
                        </a:srgbClr>
                      </a:solidFill>
                      <a:miter lim="400000"/>
                    </a:lnL>
                    <a:lnR w="12700">
                      <a:solidFill>
                        <a:srgbClr val="AAAAAA">
                          <a:alpha val="85000"/>
                        </a:srgbClr>
                      </a:solidFill>
                      <a:miter lim="400000"/>
                    </a:lnR>
                    <a:lnT>
                      <a:solidFill>
                        <a:srgbClr val="AAAAAA">
                          <a:alpha val="85000"/>
                        </a:srgbClr>
                      </a:solidFill>
                      <a:miter lim="400000"/>
                    </a:lnT>
                    <a:lnB>
                      <a:solidFill>
                        <a:srgbClr val="AAAAAA">
                          <a:alpha val="85000"/>
                        </a:srgbClr>
                      </a:solidFill>
                      <a:miter lim="400000"/>
                    </a:lnB>
                    <a:solidFill>
                      <a:srgbClr val="0433FF">
                        <a:alpha val="23000"/>
                      </a:srgbClr>
                    </a:solidFill>
                  </a:tcPr>
                </a:tc>
              </a:tr>
            </a:tbl>
          </a:graphicData>
        </a:graphic>
      </p:graphicFrame>
    </p:spTree>
  </p:cSld>
  <p:clrMapOvr>
    <a:masterClrMapping/>
  </p:clrMapOvr>
  <mc:AlternateContent xmlns:mc="http://schemas.openxmlformats.org/markup-compatibility/2006" xmlns:p14="http://schemas.microsoft.com/office/powerpoint/2010/main">
    <mc:Choice Requires="p14">
      <p:transition spd="slow">
        <p:dissolve/>
      </p:transition>
    </mc:Choice>
    <mc:Fallback xmlns:a14="http://schemas.microsoft.com/office/drawing/2010/main" xmlns:m="http://schemas.openxmlformats.org/officeDocument/2006/math" xmlns="">
      <p:transition spd="med">
        <p:fade/>
      </p:transition>
    </mc:Fallback>
  </mc:AlternateContent>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2" presetClass="entr" presetSubtype="8" fill="hold" grpId="1" nodeType="clickEffect">
                                  <p:stCondLst>
                                    <p:cond delay="0"/>
                                  </p:stCondLst>
                                  <p:iterate>
                                    <p:tmAbs val="0"/>
                                  </p:iterate>
                                  <p:childTnLst>
                                    <p:set>
                                      <p:cBhvr>
                                        <p:cTn id="6" fill="hold"/>
                                        <p:tgtEl>
                                          <p:spTgt spid="54"/>
                                        </p:tgtEl>
                                        <p:attrNameLst>
                                          <p:attrName>style.visibility</p:attrName>
                                        </p:attrNameLst>
                                      </p:cBhvr>
                                      <p:to>
                                        <p:strVal val="visible"/>
                                      </p:to>
                                    </p:set>
                                    <p:anim calcmode="lin" valueType="num">
                                      <p:cBhvr>
                                        <p:cTn id="7" dur="1000" fill="hold"/>
                                        <p:tgtEl>
                                          <p:spTgt spid="54"/>
                                        </p:tgtEl>
                                        <p:attrNameLst>
                                          <p:attrName>ppt_x</p:attrName>
                                        </p:attrNameLst>
                                      </p:cBhvr>
                                      <p:tavLst>
                                        <p:tav tm="0">
                                          <p:val>
                                            <p:strVal val="0-#ppt_w/2"/>
                                          </p:val>
                                        </p:tav>
                                        <p:tav tm="100000">
                                          <p:val>
                                            <p:strVal val="#ppt_x"/>
                                          </p:val>
                                        </p:tav>
                                      </p:tavLst>
                                    </p:anim>
                                    <p:anim calcmode="lin" valueType="num">
                                      <p:cBhvr>
                                        <p:cTn id="8" dur="1000" fill="hold"/>
                                        <p:tgtEl>
                                          <p:spTgt spid="5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 grpId="1" animBg="1" advAuto="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9" name="logodefinitivo.png" descr="logodefinitivo.png"/>
          <p:cNvPicPr>
            <a:picLocks noChangeAspect="1"/>
          </p:cNvPicPr>
          <p:nvPr/>
        </p:nvPicPr>
        <p:blipFill>
          <a:blip r:embed="rId2">
            <a:extLst/>
          </a:blip>
          <a:stretch>
            <a:fillRect/>
          </a:stretch>
        </p:blipFill>
        <p:spPr>
          <a:xfrm>
            <a:off x="8101011" y="6165850"/>
            <a:ext cx="863602" cy="552450"/>
          </a:xfrm>
          <a:prstGeom prst="rect">
            <a:avLst/>
          </a:prstGeom>
          <a:ln w="12700">
            <a:miter lim="400000"/>
          </a:ln>
        </p:spPr>
      </p:pic>
      <p:pic>
        <p:nvPicPr>
          <p:cNvPr id="60" name="leng.corp 11 copia.jpg" descr="leng.corp 11 copia.jpg"/>
          <p:cNvPicPr>
            <a:picLocks noChangeAspect="1"/>
          </p:cNvPicPr>
          <p:nvPr/>
        </p:nvPicPr>
        <p:blipFill>
          <a:blip r:embed="rId3">
            <a:alphaModFix amt="12427"/>
            <a:extLst/>
          </a:blip>
          <a:stretch>
            <a:fillRect/>
          </a:stretch>
        </p:blipFill>
        <p:spPr>
          <a:xfrm>
            <a:off x="2338141" y="1050181"/>
            <a:ext cx="4133199" cy="4757638"/>
          </a:xfrm>
          <a:prstGeom prst="rect">
            <a:avLst/>
          </a:prstGeom>
          <a:ln w="12700">
            <a:miter lim="400000"/>
          </a:ln>
        </p:spPr>
      </p:pic>
      <p:sp>
        <p:nvSpPr>
          <p:cNvPr id="61" name="BASIC NOTIONS"/>
          <p:cNvSpPr txBox="1">
            <a:spLocks noGrp="1"/>
          </p:cNvSpPr>
          <p:nvPr>
            <p:ph type="title" idx="4294967295"/>
          </p:nvPr>
        </p:nvSpPr>
        <p:spPr>
          <a:xfrm>
            <a:off x="457200" y="274637"/>
            <a:ext cx="3971925" cy="1143001"/>
          </a:xfrm>
          <a:prstGeom prst="rect">
            <a:avLst/>
          </a:prstGeom>
        </p:spPr>
        <p:txBody>
          <a:bodyPr lIns="0" tIns="0" rIns="0" bIns="0">
            <a:normAutofit/>
          </a:bodyPr>
          <a:lstStyle>
            <a:lvl1pPr>
              <a:defRPr sz="2800"/>
            </a:lvl1pPr>
          </a:lstStyle>
          <a:p>
            <a:r>
              <a:t>BASIC NOTIONS</a:t>
            </a:r>
          </a:p>
        </p:txBody>
      </p:sp>
      <p:graphicFrame>
        <p:nvGraphicFramePr>
          <p:cNvPr id="62" name="Table"/>
          <p:cNvGraphicFramePr/>
          <p:nvPr/>
        </p:nvGraphicFramePr>
        <p:xfrm>
          <a:off x="336550" y="1943100"/>
          <a:ext cx="8470264" cy="3068320"/>
        </p:xfrm>
        <a:graphic>
          <a:graphicData uri="http://schemas.openxmlformats.org/drawingml/2006/table">
            <a:tbl>
              <a:tblPr bandRow="1">
                <a:tableStyleId>{4C3C2611-4C71-4FC5-86AE-919BDF0F9419}</a:tableStyleId>
              </a:tblPr>
              <a:tblGrid>
                <a:gridCol w="1249362"/>
                <a:gridCol w="7220902"/>
              </a:tblGrid>
              <a:tr h="736600">
                <a:tc>
                  <a:txBody>
                    <a:bodyPr/>
                    <a:lstStyle/>
                    <a:p>
                      <a:pPr algn="l" defTabSz="457200">
                        <a:lnSpc>
                          <a:spcPct val="120000"/>
                        </a:lnSpc>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1800"/>
                      </a:pPr>
                      <a:r>
                        <a:rPr sz="1400">
                          <a:sym typeface="Helvetica"/>
                        </a:rPr>
                        <a:t>Unintended movements</a:t>
                      </a:r>
                    </a:p>
                  </a:txBody>
                  <a:tcPr marL="63500" marR="63500" marT="63500" marB="63500" anchor="ctr" horzOverflow="overflow">
                    <a:lnL w="12700">
                      <a:solidFill>
                        <a:srgbClr val="AAAAAA">
                          <a:alpha val="85000"/>
                        </a:srgbClr>
                      </a:solidFill>
                      <a:miter lim="400000"/>
                    </a:lnL>
                    <a:lnR>
                      <a:solidFill>
                        <a:srgbClr val="AAAAAA">
                          <a:alpha val="85000"/>
                        </a:srgbClr>
                      </a:solidFill>
                      <a:miter lim="400000"/>
                    </a:lnR>
                    <a:lnT>
                      <a:solidFill>
                        <a:srgbClr val="AAAAAA">
                          <a:alpha val="85000"/>
                        </a:srgbClr>
                      </a:solidFill>
                      <a:miter lim="400000"/>
                    </a:lnT>
                    <a:lnB>
                      <a:solidFill>
                        <a:srgbClr val="AAAAAA">
                          <a:alpha val="85000"/>
                        </a:srgbClr>
                      </a:solidFill>
                      <a:miter lim="400000"/>
                    </a:lnB>
                    <a:solidFill>
                      <a:srgbClr val="0096FF">
                        <a:alpha val="26000"/>
                      </a:srgbClr>
                    </a:solidFill>
                  </a:tcPr>
                </a:tc>
                <a:tc>
                  <a:txBody>
                    <a:bodyPr/>
                    <a:lstStyle/>
                    <a:p>
                      <a:pPr algn="just" defTabSz="457200">
                        <a:lnSpc>
                          <a:spcPct val="120000"/>
                        </a:lnSpc>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1400">
                          <a:sym typeface="Helvetica"/>
                        </a:defRPr>
                      </a:pPr>
                      <a:r>
                        <a:t>are flowing movements in all </a:t>
                      </a:r>
                      <a:r>
                        <a:rPr b="1"/>
                        <a:t>their expressive forces</a:t>
                      </a:r>
                      <a:r>
                        <a:t> and in which each person shows what they feel deep down, getting rid of those constraints to which they have been subjected is the triumph of the instinctive.</a:t>
                      </a:r>
                    </a:p>
                  </a:txBody>
                  <a:tcPr marL="63500" marR="63500" marT="63500" marB="63500" anchor="ctr" horzOverflow="overflow">
                    <a:lnL>
                      <a:solidFill>
                        <a:srgbClr val="AAAAAA">
                          <a:alpha val="85000"/>
                        </a:srgbClr>
                      </a:solidFill>
                      <a:miter lim="400000"/>
                    </a:lnL>
                    <a:lnR w="12700">
                      <a:solidFill>
                        <a:srgbClr val="AAAAAA">
                          <a:alpha val="85000"/>
                        </a:srgbClr>
                      </a:solidFill>
                      <a:miter lim="400000"/>
                    </a:lnR>
                    <a:lnT>
                      <a:solidFill>
                        <a:srgbClr val="AAAAAA">
                          <a:alpha val="85000"/>
                        </a:srgbClr>
                      </a:solidFill>
                      <a:miter lim="400000"/>
                    </a:lnT>
                    <a:lnB>
                      <a:solidFill>
                        <a:srgbClr val="AAAAAA">
                          <a:alpha val="85000"/>
                        </a:srgbClr>
                      </a:solidFill>
                      <a:miter lim="400000"/>
                    </a:lnB>
                    <a:solidFill>
                      <a:srgbClr val="0433FF">
                        <a:alpha val="23000"/>
                      </a:srgbClr>
                    </a:solidFill>
                  </a:tcPr>
                </a:tc>
              </a:tr>
              <a:tr h="482600">
                <a:tc>
                  <a:txBody>
                    <a:bodyPr/>
                    <a:lstStyle/>
                    <a:p>
                      <a:pPr algn="l" defTabSz="457200">
                        <a:lnSpc>
                          <a:spcPct val="120000"/>
                        </a:lnSpc>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1800"/>
                      </a:pPr>
                      <a:r>
                        <a:rPr sz="1400">
                          <a:sym typeface="Helvetica"/>
                        </a:rPr>
                        <a:t>Creative Movement</a:t>
                      </a:r>
                    </a:p>
                  </a:txBody>
                  <a:tcPr marL="63500" marR="63500" marT="63500" marB="63500" anchor="ctr" horzOverflow="overflow">
                    <a:lnL w="12700">
                      <a:solidFill>
                        <a:srgbClr val="AAAAAA">
                          <a:alpha val="85000"/>
                        </a:srgbClr>
                      </a:solidFill>
                      <a:miter lim="400000"/>
                    </a:lnL>
                    <a:lnR>
                      <a:solidFill>
                        <a:srgbClr val="AAAAAA">
                          <a:alpha val="85000"/>
                        </a:srgbClr>
                      </a:solidFill>
                      <a:miter lim="400000"/>
                    </a:lnR>
                    <a:lnT>
                      <a:solidFill>
                        <a:srgbClr val="AAAAAA">
                          <a:alpha val="85000"/>
                        </a:srgbClr>
                      </a:solidFill>
                      <a:miter lim="400000"/>
                    </a:lnT>
                    <a:lnB>
                      <a:solidFill>
                        <a:srgbClr val="AAAAAA">
                          <a:alpha val="85000"/>
                        </a:srgbClr>
                      </a:solidFill>
                      <a:miter lim="400000"/>
                    </a:lnB>
                    <a:solidFill>
                      <a:srgbClr val="0096FF">
                        <a:alpha val="26000"/>
                      </a:srgbClr>
                    </a:solidFill>
                  </a:tcPr>
                </a:tc>
                <a:tc>
                  <a:txBody>
                    <a:bodyPr/>
                    <a:lstStyle/>
                    <a:p>
                      <a:pPr algn="just" defTabSz="457200">
                        <a:lnSpc>
                          <a:spcPct val="120000"/>
                        </a:lnSpc>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1400">
                          <a:sym typeface="Helvetica"/>
                        </a:defRPr>
                      </a:pPr>
                      <a:r>
                        <a:t>is a </a:t>
                      </a:r>
                      <a:r>
                        <a:rPr b="1"/>
                        <a:t>fundamental aspect </a:t>
                      </a:r>
                      <a:r>
                        <a:t>of corporal expression that constantly arises in gestures and exercises that produce the sensation of easy and free movement, which is creativity.</a:t>
                      </a:r>
                    </a:p>
                  </a:txBody>
                  <a:tcPr marL="63500" marR="63500" marT="63500" marB="63500" anchor="ctr" horzOverflow="overflow">
                    <a:lnL>
                      <a:solidFill>
                        <a:srgbClr val="AAAAAA">
                          <a:alpha val="85000"/>
                        </a:srgbClr>
                      </a:solidFill>
                      <a:miter lim="400000"/>
                    </a:lnL>
                    <a:lnR w="12700">
                      <a:solidFill>
                        <a:srgbClr val="AAAAAA">
                          <a:alpha val="85000"/>
                        </a:srgbClr>
                      </a:solidFill>
                      <a:miter lim="400000"/>
                    </a:lnR>
                    <a:lnT>
                      <a:solidFill>
                        <a:srgbClr val="AAAAAA">
                          <a:alpha val="85000"/>
                        </a:srgbClr>
                      </a:solidFill>
                      <a:miter lim="400000"/>
                    </a:lnT>
                    <a:lnB>
                      <a:solidFill>
                        <a:srgbClr val="AAAAAA">
                          <a:alpha val="85000"/>
                        </a:srgbClr>
                      </a:solidFill>
                      <a:miter lim="400000"/>
                    </a:lnB>
                    <a:solidFill>
                      <a:srgbClr val="0433FF">
                        <a:alpha val="23000"/>
                      </a:srgbClr>
                    </a:solidFill>
                  </a:tcPr>
                </a:tc>
              </a:tr>
              <a:tr h="736600">
                <a:tc>
                  <a:txBody>
                    <a:bodyPr/>
                    <a:lstStyle/>
                    <a:p>
                      <a:pPr algn="l" defTabSz="457200">
                        <a:lnSpc>
                          <a:spcPct val="130000"/>
                        </a:lnSpc>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1800"/>
                      </a:pPr>
                      <a:r>
                        <a:rPr sz="1400">
                          <a:sym typeface="Helvetica"/>
                        </a:rPr>
                        <a:t>Social Value</a:t>
                      </a:r>
                    </a:p>
                  </a:txBody>
                  <a:tcPr marL="63500" marR="63500" marT="63500" marB="63500" anchor="ctr" horzOverflow="overflow">
                    <a:lnL w="12700">
                      <a:solidFill>
                        <a:srgbClr val="AAAAAA">
                          <a:alpha val="85000"/>
                        </a:srgbClr>
                      </a:solidFill>
                      <a:miter lim="400000"/>
                    </a:lnL>
                    <a:lnR>
                      <a:solidFill>
                        <a:srgbClr val="AAAAAA">
                          <a:alpha val="85000"/>
                        </a:srgbClr>
                      </a:solidFill>
                      <a:miter lim="400000"/>
                    </a:lnR>
                    <a:lnT>
                      <a:solidFill>
                        <a:srgbClr val="AAAAAA">
                          <a:alpha val="85000"/>
                        </a:srgbClr>
                      </a:solidFill>
                      <a:miter lim="400000"/>
                    </a:lnT>
                    <a:lnB>
                      <a:solidFill>
                        <a:srgbClr val="AAAAAA">
                          <a:alpha val="85000"/>
                        </a:srgbClr>
                      </a:solidFill>
                      <a:miter lim="400000"/>
                    </a:lnB>
                    <a:solidFill>
                      <a:srgbClr val="0096FF">
                        <a:alpha val="26000"/>
                      </a:srgbClr>
                    </a:solidFill>
                  </a:tcPr>
                </a:tc>
                <a:tc>
                  <a:txBody>
                    <a:bodyPr/>
                    <a:lstStyle/>
                    <a:p>
                      <a:pPr algn="just" defTabSz="457200">
                        <a:lnSpc>
                          <a:spcPct val="120000"/>
                        </a:lnSpc>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1400">
                          <a:sym typeface="Helvetica"/>
                        </a:defRPr>
                      </a:pPr>
                      <a:r>
                        <a:t>means, without a doubt, that corporal expression has an impact on the human aspects concerning social relations as in group work. Do not forget that corporal expression is a </a:t>
                      </a:r>
                      <a:r>
                        <a:rPr b="1"/>
                        <a:t>means of communication and relationship</a:t>
                      </a:r>
                      <a:r>
                        <a:t>.</a:t>
                      </a:r>
                    </a:p>
                  </a:txBody>
                  <a:tcPr marL="63500" marR="63500" marT="63500" marB="63500" anchor="ctr" horzOverflow="overflow">
                    <a:lnL>
                      <a:solidFill>
                        <a:srgbClr val="AAAAAA">
                          <a:alpha val="85000"/>
                        </a:srgbClr>
                      </a:solidFill>
                      <a:miter lim="400000"/>
                    </a:lnL>
                    <a:lnR w="12700">
                      <a:solidFill>
                        <a:srgbClr val="AAAAAA">
                          <a:alpha val="85000"/>
                        </a:srgbClr>
                      </a:solidFill>
                      <a:miter lim="400000"/>
                    </a:lnR>
                    <a:lnT>
                      <a:solidFill>
                        <a:srgbClr val="AAAAAA">
                          <a:alpha val="85000"/>
                        </a:srgbClr>
                      </a:solidFill>
                      <a:miter lim="400000"/>
                    </a:lnT>
                    <a:lnB>
                      <a:solidFill>
                        <a:srgbClr val="AAAAAA">
                          <a:alpha val="85000"/>
                        </a:srgbClr>
                      </a:solidFill>
                      <a:miter lim="400000"/>
                    </a:lnB>
                    <a:solidFill>
                      <a:srgbClr val="0433FF">
                        <a:alpha val="23000"/>
                      </a:srgbClr>
                    </a:solidFill>
                  </a:tcPr>
                </a:tc>
              </a:tr>
              <a:tr h="482600">
                <a:tc>
                  <a:txBody>
                    <a:bodyPr/>
                    <a:lstStyle/>
                    <a:p>
                      <a:pPr algn="l" defTabSz="457200">
                        <a:lnSpc>
                          <a:spcPct val="120000"/>
                        </a:lnSpc>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1800"/>
                      </a:pPr>
                      <a:r>
                        <a:rPr sz="1400">
                          <a:sym typeface="Helvetica"/>
                        </a:rPr>
                        <a:t>Sensory development</a:t>
                      </a:r>
                    </a:p>
                  </a:txBody>
                  <a:tcPr marL="63500" marR="63500" marT="63500" marB="63500" anchor="ctr" horzOverflow="overflow">
                    <a:lnL w="12700">
                      <a:solidFill>
                        <a:srgbClr val="AAAAAA">
                          <a:alpha val="85000"/>
                        </a:srgbClr>
                      </a:solidFill>
                      <a:miter lim="400000"/>
                    </a:lnL>
                    <a:lnR>
                      <a:solidFill>
                        <a:srgbClr val="AAAAAA">
                          <a:alpha val="85000"/>
                        </a:srgbClr>
                      </a:solidFill>
                      <a:miter lim="400000"/>
                    </a:lnR>
                    <a:lnT>
                      <a:solidFill>
                        <a:srgbClr val="AAAAAA">
                          <a:alpha val="85000"/>
                        </a:srgbClr>
                      </a:solidFill>
                      <a:miter lim="400000"/>
                    </a:lnT>
                    <a:lnB w="12700">
                      <a:solidFill>
                        <a:srgbClr val="AAAAAA">
                          <a:alpha val="85000"/>
                        </a:srgbClr>
                      </a:solidFill>
                      <a:miter lim="400000"/>
                    </a:lnB>
                    <a:solidFill>
                      <a:srgbClr val="0096FF">
                        <a:alpha val="26000"/>
                      </a:srgbClr>
                    </a:solidFill>
                  </a:tcPr>
                </a:tc>
                <a:tc>
                  <a:txBody>
                    <a:bodyPr/>
                    <a:lstStyle/>
                    <a:p>
                      <a:pPr algn="just" defTabSz="457200">
                        <a:lnSpc>
                          <a:spcPct val="120000"/>
                        </a:lnSpc>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1400">
                          <a:sym typeface="Helvetica"/>
                        </a:defRPr>
                      </a:pPr>
                      <a:r>
                        <a:t>is the ability we have to receive information from the outside through </a:t>
                      </a:r>
                      <a:r>
                        <a:rPr b="1"/>
                        <a:t>the senses</a:t>
                      </a:r>
                      <a:r>
                        <a:t>. We can know how things are like through sight, hearing, taste, smell and touch.</a:t>
                      </a:r>
                    </a:p>
                  </a:txBody>
                  <a:tcPr marL="63500" marR="63500" marT="63500" marB="63500" anchor="ctr" horzOverflow="overflow">
                    <a:lnL>
                      <a:solidFill>
                        <a:srgbClr val="AAAAAA">
                          <a:alpha val="85000"/>
                        </a:srgbClr>
                      </a:solidFill>
                      <a:miter lim="400000"/>
                    </a:lnL>
                    <a:lnR w="12700">
                      <a:solidFill>
                        <a:srgbClr val="AAAAAA">
                          <a:alpha val="85000"/>
                        </a:srgbClr>
                      </a:solidFill>
                      <a:miter lim="400000"/>
                    </a:lnR>
                    <a:lnT>
                      <a:solidFill>
                        <a:srgbClr val="AAAAAA">
                          <a:alpha val="85000"/>
                        </a:srgbClr>
                      </a:solidFill>
                      <a:miter lim="400000"/>
                    </a:lnT>
                    <a:lnB w="12700">
                      <a:solidFill>
                        <a:srgbClr val="AAAAAA">
                          <a:alpha val="85000"/>
                        </a:srgbClr>
                      </a:solidFill>
                      <a:miter lim="400000"/>
                    </a:lnB>
                    <a:solidFill>
                      <a:srgbClr val="0433FF">
                        <a:alpha val="23000"/>
                      </a:srgbClr>
                    </a:solidFill>
                  </a:tcPr>
                </a:tc>
              </a:tr>
            </a:tbl>
          </a:graphicData>
        </a:graphic>
      </p:graphicFrame>
    </p:spTree>
  </p:cSld>
  <p:clrMapOvr>
    <a:masterClrMapping/>
  </p:clrMapOvr>
  <mc:AlternateContent xmlns:mc="http://schemas.openxmlformats.org/markup-compatibility/2006" xmlns:p14="http://schemas.microsoft.com/office/powerpoint/2010/main">
    <mc:Choice Requires="p14">
      <p:transition spd="slow">
        <p:dissolve/>
      </p:transition>
    </mc:Choice>
    <mc:Fallback xmlns:a14="http://schemas.microsoft.com/office/drawing/2010/main" xmlns:m="http://schemas.openxmlformats.org/officeDocument/2006/math" xmlns="">
      <p:transition spd="med">
        <p:fade/>
      </p:transition>
    </mc:Fallback>
  </mc:AlternateContent>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2" presetClass="entr" presetSubtype="8" fill="hold" grpId="1" nodeType="clickEffect">
                                  <p:stCondLst>
                                    <p:cond delay="0"/>
                                  </p:stCondLst>
                                  <p:iterate>
                                    <p:tmAbs val="0"/>
                                  </p:iterate>
                                  <p:childTnLst>
                                    <p:set>
                                      <p:cBhvr>
                                        <p:cTn id="6" fill="hold"/>
                                        <p:tgtEl>
                                          <p:spTgt spid="59"/>
                                        </p:tgtEl>
                                        <p:attrNameLst>
                                          <p:attrName>style.visibility</p:attrName>
                                        </p:attrNameLst>
                                      </p:cBhvr>
                                      <p:to>
                                        <p:strVal val="visible"/>
                                      </p:to>
                                    </p:set>
                                    <p:anim calcmode="lin" valueType="num">
                                      <p:cBhvr>
                                        <p:cTn id="7" dur="1000" fill="hold"/>
                                        <p:tgtEl>
                                          <p:spTgt spid="59"/>
                                        </p:tgtEl>
                                        <p:attrNameLst>
                                          <p:attrName>ppt_x</p:attrName>
                                        </p:attrNameLst>
                                      </p:cBhvr>
                                      <p:tavLst>
                                        <p:tav tm="0">
                                          <p:val>
                                            <p:strVal val="0-#ppt_w/2"/>
                                          </p:val>
                                        </p:tav>
                                        <p:tav tm="100000">
                                          <p:val>
                                            <p:strVal val="#ppt_x"/>
                                          </p:val>
                                        </p:tav>
                                      </p:tavLst>
                                    </p:anim>
                                    <p:anim calcmode="lin" valueType="num">
                                      <p:cBhvr>
                                        <p:cTn id="8" dur="1000" fill="hold"/>
                                        <p:tgtEl>
                                          <p:spTgt spid="5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9" grpId="1" animBg="1" advAuto="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 name="Shape 46"/>
          <p:cNvSpPr txBox="1">
            <a:spLocks noGrp="1"/>
          </p:cNvSpPr>
          <p:nvPr>
            <p:ph type="body" sz="half" idx="4294967295"/>
          </p:nvPr>
        </p:nvSpPr>
        <p:spPr>
          <a:xfrm>
            <a:off x="428625" y="658812"/>
            <a:ext cx="4686300" cy="4525963"/>
          </a:xfrm>
          <a:prstGeom prst="rect">
            <a:avLst/>
          </a:prstGeom>
        </p:spPr>
        <p:txBody>
          <a:bodyPr lIns="0" tIns="0" rIns="0" bIns="0">
            <a:normAutofit/>
          </a:bodyPr>
          <a:lstStyle/>
          <a:p>
            <a:pPr marL="280765" indent="-280765" defTabSz="748710">
              <a:spcBef>
                <a:spcPts val="400"/>
              </a:spcBef>
              <a:buSzTx/>
              <a:buNone/>
              <a:defRPr sz="2208"/>
            </a:pPr>
            <a:r>
              <a:t>RELAXATION IN EXPRESSION</a:t>
            </a:r>
          </a:p>
          <a:p>
            <a:pPr marL="280765" indent="-280765" defTabSz="748710">
              <a:spcBef>
                <a:spcPts val="400"/>
              </a:spcBef>
              <a:buSzTx/>
              <a:buNone/>
              <a:defRPr sz="2208"/>
            </a:pPr>
            <a:endParaRPr/>
          </a:p>
          <a:p>
            <a:pPr marL="280765" indent="-280765" algn="just" defTabSz="748710">
              <a:spcBef>
                <a:spcPts val="200"/>
              </a:spcBef>
              <a:buSzTx/>
              <a:buNone/>
              <a:defRPr sz="1104"/>
            </a:pPr>
            <a:r>
              <a:t>	</a:t>
            </a:r>
            <a:r>
              <a:rPr sz="1472"/>
              <a:t>- In corporal expression, relaxation is essential because it </a:t>
            </a:r>
            <a:r>
              <a:rPr sz="1472" b="1"/>
              <a:t>facilitates awareness and favours body control</a:t>
            </a:r>
            <a:r>
              <a:rPr sz="1472"/>
              <a:t> to directly influence the states of muscle contraction and relaxation.</a:t>
            </a:r>
          </a:p>
          <a:p>
            <a:pPr marL="280765" indent="-280765" defTabSz="748710">
              <a:spcBef>
                <a:spcPts val="500"/>
              </a:spcBef>
              <a:buSzTx/>
              <a:buNone/>
              <a:defRPr sz="1472"/>
            </a:pPr>
            <a:endParaRPr sz="1472"/>
          </a:p>
          <a:p>
            <a:pPr marL="280765" indent="-280765" algn="just" defTabSz="748710">
              <a:spcBef>
                <a:spcPts val="200"/>
              </a:spcBef>
              <a:buSzTx/>
              <a:buNone/>
              <a:defRPr sz="1472"/>
            </a:pPr>
            <a:r>
              <a:t>	- </a:t>
            </a:r>
            <a:r>
              <a:rPr b="1"/>
              <a:t>Breathing</a:t>
            </a:r>
            <a:r>
              <a:t> must also be taken into account in relaxation activities, which we control both in situations of rest and full effort. Achieving slow and regular breathing gives us very important physical wellbeing, and it is indispensable as a conduit and facilitator of sensations.</a:t>
            </a:r>
          </a:p>
          <a:p>
            <a:pPr marL="280765" indent="-280765" defTabSz="748710">
              <a:spcBef>
                <a:spcPts val="500"/>
              </a:spcBef>
              <a:buSzTx/>
              <a:buNone/>
              <a:defRPr sz="1472"/>
            </a:pPr>
            <a:endParaRPr/>
          </a:p>
          <a:p>
            <a:pPr marL="280765" indent="-280765" algn="just" defTabSz="748710">
              <a:spcBef>
                <a:spcPts val="200"/>
              </a:spcBef>
              <a:buSzTx/>
              <a:buNone/>
              <a:defRPr sz="1472"/>
            </a:pPr>
            <a:r>
              <a:t>	-  The accumulated tensions of students at the start of the session, caused by the apparent lack of attention and excessive distraction, disappear more quickly with initial practice of relaxation exercises.</a:t>
            </a:r>
          </a:p>
        </p:txBody>
      </p:sp>
      <p:pic>
        <p:nvPicPr>
          <p:cNvPr id="65" name="logodefinitivo.png" descr="logodefinitivo.png"/>
          <p:cNvPicPr>
            <a:picLocks noChangeAspect="1"/>
          </p:cNvPicPr>
          <p:nvPr/>
        </p:nvPicPr>
        <p:blipFill>
          <a:blip r:embed="rId2">
            <a:extLst/>
          </a:blip>
          <a:stretch>
            <a:fillRect/>
          </a:stretch>
        </p:blipFill>
        <p:spPr>
          <a:xfrm>
            <a:off x="8101011" y="6165850"/>
            <a:ext cx="863602" cy="552450"/>
          </a:xfrm>
          <a:prstGeom prst="rect">
            <a:avLst/>
          </a:prstGeom>
          <a:ln w="12700">
            <a:miter lim="400000"/>
          </a:ln>
        </p:spPr>
      </p:pic>
      <p:pic>
        <p:nvPicPr>
          <p:cNvPr id="66" name="leng.corp 7.jpg" descr="leng.corp 7.jpg"/>
          <p:cNvPicPr>
            <a:picLocks noChangeAspect="1"/>
          </p:cNvPicPr>
          <p:nvPr/>
        </p:nvPicPr>
        <p:blipFill>
          <a:blip r:embed="rId3">
            <a:extLst/>
          </a:blip>
          <a:stretch>
            <a:fillRect/>
          </a:stretch>
        </p:blipFill>
        <p:spPr>
          <a:xfrm>
            <a:off x="5669210" y="1843240"/>
            <a:ext cx="2737609" cy="2411106"/>
          </a:xfrm>
          <a:prstGeom prst="rect">
            <a:avLst/>
          </a:prstGeom>
          <a:ln w="12700">
            <a:miter lim="400000"/>
          </a:ln>
        </p:spPr>
      </p:pic>
    </p:spTree>
  </p:cSld>
  <p:clrMapOvr>
    <a:masterClrMapping/>
  </p:clrMapOvr>
  <mc:AlternateContent xmlns:mc="http://schemas.openxmlformats.org/markup-compatibility/2006" xmlns:p14="http://schemas.microsoft.com/office/powerpoint/2010/main">
    <mc:Choice Requires="p14">
      <p:transition spd="slow">
        <p:dissolve/>
      </p:transition>
    </mc:Choice>
    <mc:Fallback xmlns:a14="http://schemas.microsoft.com/office/drawing/2010/main" xmlns:m="http://schemas.openxmlformats.org/officeDocument/2006/math" xmlns="">
      <p:transition spd="med">
        <p:fade/>
      </p:transition>
    </mc:Fallback>
  </mc:AlternateContent>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2" presetClass="entr" presetSubtype="8" fill="hold" grpId="1" nodeType="clickEffect">
                                  <p:stCondLst>
                                    <p:cond delay="0"/>
                                  </p:stCondLst>
                                  <p:iterate>
                                    <p:tmAbs val="0"/>
                                  </p:iterate>
                                  <p:childTnLst>
                                    <p:set>
                                      <p:cBhvr>
                                        <p:cTn id="6" fill="hold"/>
                                        <p:tgtEl>
                                          <p:spTgt spid="65"/>
                                        </p:tgtEl>
                                        <p:attrNameLst>
                                          <p:attrName>style.visibility</p:attrName>
                                        </p:attrNameLst>
                                      </p:cBhvr>
                                      <p:to>
                                        <p:strVal val="visible"/>
                                      </p:to>
                                    </p:set>
                                    <p:anim calcmode="lin" valueType="num">
                                      <p:cBhvr>
                                        <p:cTn id="7" dur="1000" fill="hold"/>
                                        <p:tgtEl>
                                          <p:spTgt spid="65"/>
                                        </p:tgtEl>
                                        <p:attrNameLst>
                                          <p:attrName>ppt_x</p:attrName>
                                        </p:attrNameLst>
                                      </p:cBhvr>
                                      <p:tavLst>
                                        <p:tav tm="0">
                                          <p:val>
                                            <p:strVal val="0-#ppt_w/2"/>
                                          </p:val>
                                        </p:tav>
                                        <p:tav tm="100000">
                                          <p:val>
                                            <p:strVal val="#ppt_x"/>
                                          </p:val>
                                        </p:tav>
                                      </p:tavLst>
                                    </p:anim>
                                    <p:anim calcmode="lin" valueType="num">
                                      <p:cBhvr>
                                        <p:cTn id="8" dur="1000" fill="hold"/>
                                        <p:tgtEl>
                                          <p:spTgt spid="6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5" grpId="1" animBg="1" advAuto="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 name="Shape 50"/>
          <p:cNvSpPr txBox="1">
            <a:spLocks noGrp="1"/>
          </p:cNvSpPr>
          <p:nvPr>
            <p:ph type="title" idx="4294967295"/>
          </p:nvPr>
        </p:nvSpPr>
        <p:spPr>
          <a:xfrm>
            <a:off x="457200" y="274636"/>
            <a:ext cx="8229600" cy="511178"/>
          </a:xfrm>
          <a:prstGeom prst="rect">
            <a:avLst/>
          </a:prstGeom>
        </p:spPr>
        <p:txBody>
          <a:bodyPr lIns="0" tIns="0" rIns="0" bIns="0">
            <a:normAutofit/>
          </a:bodyPr>
          <a:lstStyle>
            <a:lvl1pPr>
              <a:defRPr sz="2500"/>
            </a:lvl1pPr>
          </a:lstStyle>
          <a:p>
            <a:r>
              <a:t>QUESTIONNAIRE AND ACTIVITIES </a:t>
            </a:r>
          </a:p>
        </p:txBody>
      </p:sp>
      <p:sp>
        <p:nvSpPr>
          <p:cNvPr id="69" name="Shape 51"/>
          <p:cNvSpPr txBox="1"/>
          <p:nvPr/>
        </p:nvSpPr>
        <p:spPr>
          <a:xfrm>
            <a:off x="795336" y="1791411"/>
            <a:ext cx="7786690" cy="3275178"/>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0" tIns="0" rIns="0" bIns="0" anchor="ctr">
            <a:spAutoFit/>
          </a:bodyPr>
          <a:lstStyle/>
          <a:p>
            <a:pPr marL="381000" indent="-381000" defTabSz="457200">
              <a:lnSpc>
                <a:spcPct val="130000"/>
              </a:lnSpc>
              <a:tabLst>
                <a:tab pos="12700" algn="l"/>
                <a:tab pos="393700" algn="l"/>
                <a:tab pos="711200" algn="l"/>
                <a:tab pos="1066800" algn="l"/>
                <a:tab pos="1422400" algn="l"/>
                <a:tab pos="1778000" algn="l"/>
                <a:tab pos="2133600" algn="l"/>
                <a:tab pos="2489200" algn="l"/>
                <a:tab pos="2844800" algn="l"/>
                <a:tab pos="3200400" algn="l"/>
                <a:tab pos="3556000" algn="l"/>
                <a:tab pos="3911600" algn="l"/>
                <a:tab pos="4267200" algn="l"/>
              </a:tabLst>
              <a:defRPr sz="2400"/>
            </a:pPr>
            <a:r>
              <a:rPr>
                <a:solidFill>
                  <a:srgbClr val="232323"/>
                </a:solidFill>
                <a:latin typeface="Helvetica Neue"/>
                <a:ea typeface="Helvetica Neue"/>
                <a:cs typeface="Helvetica Neue"/>
                <a:sym typeface="Helvetica Neue"/>
              </a:rPr>
              <a:t>	1.	</a:t>
            </a:r>
            <a:r>
              <a:t>What is corporal expression?</a:t>
            </a:r>
          </a:p>
          <a:p>
            <a:pPr marL="381000" indent="-381000" defTabSz="457200">
              <a:lnSpc>
                <a:spcPct val="130000"/>
              </a:lnSpc>
              <a:tabLst>
                <a:tab pos="12700" algn="l"/>
                <a:tab pos="393700" algn="l"/>
                <a:tab pos="711200" algn="l"/>
                <a:tab pos="1066800" algn="l"/>
                <a:tab pos="1422400" algn="l"/>
                <a:tab pos="1778000" algn="l"/>
                <a:tab pos="2133600" algn="l"/>
                <a:tab pos="2489200" algn="l"/>
                <a:tab pos="2844800" algn="l"/>
                <a:tab pos="3200400" algn="l"/>
                <a:tab pos="3556000" algn="l"/>
                <a:tab pos="3911600" algn="l"/>
                <a:tab pos="4267200" algn="l"/>
              </a:tabLst>
              <a:defRPr sz="2400"/>
            </a:pPr>
            <a:r>
              <a:rPr>
                <a:solidFill>
                  <a:srgbClr val="232323"/>
                </a:solidFill>
                <a:latin typeface="Helvetica Neue"/>
                <a:ea typeface="Helvetica Neue"/>
                <a:cs typeface="Helvetica Neue"/>
                <a:sym typeface="Helvetica Neue"/>
              </a:rPr>
              <a:t>	2.	</a:t>
            </a:r>
            <a:r>
              <a:t>Have your skills of expression improved with practice? What have you learned?</a:t>
            </a:r>
          </a:p>
          <a:p>
            <a:pPr marL="381000" indent="-381000" defTabSz="457200">
              <a:lnSpc>
                <a:spcPct val="130000"/>
              </a:lnSpc>
              <a:tabLst>
                <a:tab pos="12700" algn="l"/>
                <a:tab pos="393700" algn="l"/>
                <a:tab pos="711200" algn="l"/>
                <a:tab pos="1066800" algn="l"/>
                <a:tab pos="1422400" algn="l"/>
                <a:tab pos="1778000" algn="l"/>
                <a:tab pos="2133600" algn="l"/>
                <a:tab pos="2489200" algn="l"/>
                <a:tab pos="2844800" algn="l"/>
                <a:tab pos="3200400" algn="l"/>
                <a:tab pos="3556000" algn="l"/>
                <a:tab pos="3911600" algn="l"/>
                <a:tab pos="4267200" algn="l"/>
              </a:tabLst>
              <a:defRPr sz="2400"/>
            </a:pPr>
            <a:r>
              <a:rPr>
                <a:solidFill>
                  <a:srgbClr val="232323"/>
                </a:solidFill>
                <a:latin typeface="Helvetica Neue"/>
                <a:ea typeface="Helvetica Neue"/>
                <a:cs typeface="Helvetica Neue"/>
                <a:sym typeface="Helvetica Neue"/>
              </a:rPr>
              <a:t>	3.	</a:t>
            </a:r>
            <a:r>
              <a:t>What difficulties have you encountered in the practice of this unit?</a:t>
            </a:r>
          </a:p>
          <a:p>
            <a:pPr marL="381000" indent="-381000" defTabSz="457200">
              <a:lnSpc>
                <a:spcPct val="130000"/>
              </a:lnSpc>
              <a:tabLst>
                <a:tab pos="12700" algn="l"/>
                <a:tab pos="393700" algn="l"/>
                <a:tab pos="711200" algn="l"/>
                <a:tab pos="1066800" algn="l"/>
                <a:tab pos="1422400" algn="l"/>
                <a:tab pos="1778000" algn="l"/>
                <a:tab pos="2133600" algn="l"/>
                <a:tab pos="2489200" algn="l"/>
                <a:tab pos="2844800" algn="l"/>
                <a:tab pos="3200400" algn="l"/>
                <a:tab pos="3556000" algn="l"/>
                <a:tab pos="3911600" algn="l"/>
                <a:tab pos="4267200" algn="l"/>
              </a:tabLst>
              <a:defRPr sz="2400"/>
            </a:pPr>
            <a:r>
              <a:rPr>
                <a:solidFill>
                  <a:srgbClr val="232323"/>
                </a:solidFill>
                <a:latin typeface="Helvetica Neue"/>
                <a:ea typeface="Helvetica Neue"/>
                <a:cs typeface="Helvetica Neue"/>
                <a:sym typeface="Helvetica Neue"/>
              </a:rPr>
              <a:t>	4.	</a:t>
            </a:r>
            <a:r>
              <a:t>Have you improved your relationships with classmates after these exercises?</a:t>
            </a:r>
          </a:p>
        </p:txBody>
      </p:sp>
      <p:pic>
        <p:nvPicPr>
          <p:cNvPr id="70" name="logodefinitivo.png" descr="logodefinitivo.png"/>
          <p:cNvPicPr>
            <a:picLocks noChangeAspect="1"/>
          </p:cNvPicPr>
          <p:nvPr/>
        </p:nvPicPr>
        <p:blipFill>
          <a:blip r:embed="rId2">
            <a:extLst/>
          </a:blip>
          <a:stretch>
            <a:fillRect/>
          </a:stretch>
        </p:blipFill>
        <p:spPr>
          <a:xfrm>
            <a:off x="8101011" y="6165850"/>
            <a:ext cx="863602" cy="552450"/>
          </a:xfrm>
          <a:prstGeom prst="rect">
            <a:avLst/>
          </a:prstGeom>
          <a:ln w="12700">
            <a:miter lim="400000"/>
          </a:ln>
        </p:spPr>
      </p:pic>
      <p:pic>
        <p:nvPicPr>
          <p:cNvPr id="71" name="danza 3.jpg" descr="danza 3.jpg"/>
          <p:cNvPicPr>
            <a:picLocks noChangeAspect="1"/>
          </p:cNvPicPr>
          <p:nvPr/>
        </p:nvPicPr>
        <p:blipFill>
          <a:blip r:embed="rId3">
            <a:alphaModFix amt="22922"/>
            <a:extLst/>
          </a:blip>
          <a:stretch>
            <a:fillRect/>
          </a:stretch>
        </p:blipFill>
        <p:spPr>
          <a:xfrm>
            <a:off x="1987102" y="152400"/>
            <a:ext cx="4635503" cy="6096000"/>
          </a:xfrm>
          <a:prstGeom prst="rect">
            <a:avLst/>
          </a:prstGeom>
          <a:ln w="12700">
            <a:miter lim="400000"/>
          </a:ln>
        </p:spPr>
      </p:pic>
    </p:spTree>
  </p:cSld>
  <p:clrMapOvr>
    <a:masterClrMapping/>
  </p:clrMapOvr>
  <mc:AlternateContent xmlns:mc="http://schemas.openxmlformats.org/markup-compatibility/2006" xmlns:p14="http://schemas.microsoft.com/office/powerpoint/2010/main">
    <mc:Choice Requires="p14">
      <p:transition spd="slow">
        <p:dissolve/>
      </p:transition>
    </mc:Choice>
    <mc:Fallback xmlns:a14="http://schemas.microsoft.com/office/drawing/2010/main" xmlns:m="http://schemas.openxmlformats.org/officeDocument/2006/math" xmlns="">
      <p:transition spd="med">
        <p:fade/>
      </p:transition>
    </mc:Fallback>
  </mc:AlternateContent>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2" presetClass="entr" presetSubtype="8" fill="hold" grpId="1" nodeType="clickEffect">
                                  <p:stCondLst>
                                    <p:cond delay="0"/>
                                  </p:stCondLst>
                                  <p:iterate>
                                    <p:tmAbs val="0"/>
                                  </p:iterate>
                                  <p:childTnLst>
                                    <p:set>
                                      <p:cBhvr>
                                        <p:cTn id="6" fill="hold"/>
                                        <p:tgtEl>
                                          <p:spTgt spid="70"/>
                                        </p:tgtEl>
                                        <p:attrNameLst>
                                          <p:attrName>style.visibility</p:attrName>
                                        </p:attrNameLst>
                                      </p:cBhvr>
                                      <p:to>
                                        <p:strVal val="visible"/>
                                      </p:to>
                                    </p:set>
                                    <p:anim calcmode="lin" valueType="num">
                                      <p:cBhvr>
                                        <p:cTn id="7" dur="1000" fill="hold"/>
                                        <p:tgtEl>
                                          <p:spTgt spid="70"/>
                                        </p:tgtEl>
                                        <p:attrNameLst>
                                          <p:attrName>ppt_x</p:attrName>
                                        </p:attrNameLst>
                                      </p:cBhvr>
                                      <p:tavLst>
                                        <p:tav tm="0">
                                          <p:val>
                                            <p:strVal val="0-#ppt_w/2"/>
                                          </p:val>
                                        </p:tav>
                                        <p:tav tm="100000">
                                          <p:val>
                                            <p:strVal val="#ppt_x"/>
                                          </p:val>
                                        </p:tav>
                                      </p:tavLst>
                                    </p:anim>
                                    <p:anim calcmode="lin" valueType="num">
                                      <p:cBhvr>
                                        <p:cTn id="8" dur="1000" fill="hold"/>
                                        <p:tgtEl>
                                          <p:spTgt spid="7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0" grpId="1" animBg="1" advAuto="0"/>
    </p:bldLst>
  </p:timing>
</p:sld>
</file>

<file path=ppt/theme/theme1.xml><?xml version="1.0" encoding="utf-8"?>
<a:theme xmlns:a="http://schemas.openxmlformats.org/drawingml/2006/main" name="Default">
  <a:themeElements>
    <a:clrScheme name="Default">
      <a:dk1>
        <a:srgbClr val="000000"/>
      </a:dk1>
      <a:lt1>
        <a:srgbClr val="FFCC66"/>
      </a:lt1>
      <a:dk2>
        <a:srgbClr val="A7A7A7"/>
      </a:dk2>
      <a:lt2>
        <a:srgbClr val="535353"/>
      </a:lt2>
      <a:accent1>
        <a:srgbClr val="4F81BD"/>
      </a:accent1>
      <a:accent2>
        <a:srgbClr val="C0504D"/>
      </a:accent2>
      <a:accent3>
        <a:srgbClr val="8F8F8F"/>
      </a:accent3>
      <a:accent4>
        <a:srgbClr val="707070"/>
      </a:accent4>
      <a:accent5>
        <a:srgbClr val="B2C0D9"/>
      </a:accent5>
      <a:accent6>
        <a:srgbClr val="AE4846"/>
      </a:accent6>
      <a:hlink>
        <a:srgbClr val="0000FF"/>
      </a:hlink>
      <a:folHlink>
        <a:srgbClr val="FF00FF"/>
      </a:folHlink>
    </a:clrScheme>
    <a:fontScheme name="Default">
      <a:majorFont>
        <a:latin typeface="Avenir Roman"/>
        <a:ea typeface="Avenir Roman"/>
        <a:cs typeface="Avenir Roman"/>
      </a:majorFont>
      <a:minorFont>
        <a:latin typeface="Helvetica"/>
        <a:ea typeface="Helvetica"/>
        <a:cs typeface="Helvetica"/>
      </a:minorFont>
    </a:fontScheme>
    <a:fmtScheme name="Default">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CC66"/>
        </a:solidFill>
        <a:ln w="25400" cap="flat">
          <a:solidFill>
            <a:schemeClr val="accent1"/>
          </a:solidFill>
          <a:prstDash val="solid"/>
          <a:round/>
        </a:ln>
        <a:effectLst/>
        <a:sp3d/>
      </a:spPr>
      <a:bodyPr rot="0" spcFirstLastPara="1" vertOverflow="overflow" horzOverflow="overflow" vert="horz" wrap="square" lIns="45718" tIns="45718" rIns="45718" bIns="45718" numCol="1" spcCol="38100" rtlCol="0" anchor="t">
        <a:spAutoFit/>
      </a:bodyPr>
      <a:lstStyle>
        <a:def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Helvetica"/>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chemeClr val="accent1"/>
          </a:solidFill>
          <a:prstDash val="solid"/>
          <a:round/>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45718" tIns="45718" rIns="45718" bIns="45718" numCol="1" spcCol="38100" rtlCol="0" anchor="t">
        <a:spAutoFit/>
      </a:bodyPr>
      <a:lstStyle>
        <a:def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Helvetica"/>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2.xml><?xml version="1.0" encoding="utf-8"?>
<a:theme xmlns:a="http://schemas.openxmlformats.org/drawingml/2006/main" name="Default">
  <a:themeElements>
    <a:clrScheme name="Default">
      <a:dk1>
        <a:srgbClr val="000000"/>
      </a:dk1>
      <a:lt1>
        <a:srgbClr val="FFFFFF"/>
      </a:lt1>
      <a:dk2>
        <a:srgbClr val="A7A7A7"/>
      </a:dk2>
      <a:lt2>
        <a:srgbClr val="535353"/>
      </a:lt2>
      <a:accent1>
        <a:srgbClr val="4F81BD"/>
      </a:accent1>
      <a:accent2>
        <a:srgbClr val="C0504D"/>
      </a:accent2>
      <a:accent3>
        <a:srgbClr val="8F8F8F"/>
      </a:accent3>
      <a:accent4>
        <a:srgbClr val="707070"/>
      </a:accent4>
      <a:accent5>
        <a:srgbClr val="B2C0D9"/>
      </a:accent5>
      <a:accent6>
        <a:srgbClr val="AE4846"/>
      </a:accent6>
      <a:hlink>
        <a:srgbClr val="0000FF"/>
      </a:hlink>
      <a:folHlink>
        <a:srgbClr val="FF00FF"/>
      </a:folHlink>
    </a:clrScheme>
    <a:fontScheme name="Default">
      <a:majorFont>
        <a:latin typeface="Avenir Roman"/>
        <a:ea typeface="Avenir Roman"/>
        <a:cs typeface="Avenir Roman"/>
      </a:majorFont>
      <a:minorFont>
        <a:latin typeface="Helvetica"/>
        <a:ea typeface="Helvetica"/>
        <a:cs typeface="Helvetica"/>
      </a:minorFont>
    </a:fontScheme>
    <a:fmtScheme name="Default">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CC66"/>
        </a:solidFill>
        <a:ln w="25400" cap="flat">
          <a:solidFill>
            <a:schemeClr val="accent1"/>
          </a:solidFill>
          <a:prstDash val="solid"/>
          <a:round/>
        </a:ln>
        <a:effectLst/>
        <a:sp3d/>
      </a:spPr>
      <a:bodyPr rot="0" spcFirstLastPara="1" vertOverflow="overflow" horzOverflow="overflow" vert="horz" wrap="square" lIns="45718" tIns="45718" rIns="45718" bIns="45718" numCol="1" spcCol="38100" rtlCol="0" anchor="t">
        <a:spAutoFit/>
      </a:bodyPr>
      <a:lstStyle>
        <a:def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Helvetica"/>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chemeClr val="accent1"/>
          </a:solidFill>
          <a:prstDash val="solid"/>
          <a:round/>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45718" tIns="45718" rIns="45718" bIns="45718" numCol="1" spcCol="38100" rtlCol="0" anchor="t">
        <a:spAutoFit/>
      </a:bodyPr>
      <a:lstStyle>
        <a:def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Helvetica"/>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docProps/app.xml><?xml version="1.0" encoding="utf-8"?>
<Properties xmlns="http://schemas.openxmlformats.org/officeDocument/2006/extended-properties" xmlns:vt="http://schemas.openxmlformats.org/officeDocument/2006/docPropsVTypes">
  <TotalTime>0</TotalTime>
  <Words>701</Words>
  <Application>Microsoft Office PowerPoint</Application>
  <PresentationFormat>Presentación en pantalla (4:3)</PresentationFormat>
  <Paragraphs>48</Paragraphs>
  <Slides>9</Slides>
  <Notes>0</Notes>
  <HiddenSlides>0</HiddenSlides>
  <MMClips>0</MMClips>
  <ScaleCrop>false</ScaleCrop>
  <HeadingPairs>
    <vt:vector size="4" baseType="variant">
      <vt:variant>
        <vt:lpstr>Tema</vt:lpstr>
      </vt:variant>
      <vt:variant>
        <vt:i4>1</vt:i4>
      </vt:variant>
      <vt:variant>
        <vt:lpstr>Títulos de diapositiva</vt:lpstr>
      </vt:variant>
      <vt:variant>
        <vt:i4>9</vt:i4>
      </vt:variant>
    </vt:vector>
  </HeadingPairs>
  <TitlesOfParts>
    <vt:vector size="10" baseType="lpstr">
      <vt:lpstr>Default</vt:lpstr>
      <vt:lpstr>Presentación de PowerPoint</vt:lpstr>
      <vt:lpstr>Presentación de PowerPoint</vt:lpstr>
      <vt:lpstr>Objectives Corporal Expression Basic Notions Relaxation in Expression Basic Exercises Questionnaire and Activities  </vt:lpstr>
      <vt:lpstr>Presentación de PowerPoint</vt:lpstr>
      <vt:lpstr>Presentación de PowerPoint</vt:lpstr>
      <vt:lpstr>BASIC NOTIONS</vt:lpstr>
      <vt:lpstr>BASIC NOTIONS</vt:lpstr>
      <vt:lpstr>Presentación de PowerPoint</vt:lpstr>
      <vt:lpstr>QUESTIONNAIRE AND ACTIVITIES </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zapepo</dc:creator>
  <cp:lastModifiedBy>zapepo</cp:lastModifiedBy>
  <cp:revision>1</cp:revision>
  <dcterms:modified xsi:type="dcterms:W3CDTF">2021-09-02T08:30:45Z</dcterms:modified>
</cp:coreProperties>
</file>