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72"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A30BF5-6D2C-4C8D-8201-271BB63DA337}" v="47" dt="2021-08-08T19:52:59.39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FFA30BF5-6D2C-4C8D-8201-271BB63DA337}"/>
    <pc:docChg chg="undo custSel addSld delSld modSld">
      <pc:chgData name="mario.diaz@uam.es" userId="b18783af-88a7-4588-8d94-dc9c0dee9733" providerId="ADAL" clId="{FFA30BF5-6D2C-4C8D-8201-271BB63DA337}" dt="2021-08-08T19:57:28.021" v="245" actId="14100"/>
      <pc:docMkLst>
        <pc:docMk/>
      </pc:docMkLst>
      <pc:sldChg chg="modSp mod">
        <pc:chgData name="mario.diaz@uam.es" userId="b18783af-88a7-4588-8d94-dc9c0dee9733" providerId="ADAL" clId="{FFA30BF5-6D2C-4C8D-8201-271BB63DA337}" dt="2021-08-08T19:35:49.301" v="166"/>
        <pc:sldMkLst>
          <pc:docMk/>
          <pc:sldMk cId="0" sldId="256"/>
        </pc:sldMkLst>
        <pc:spChg chg="mod">
          <ac:chgData name="mario.diaz@uam.es" userId="b18783af-88a7-4588-8d94-dc9c0dee9733" providerId="ADAL" clId="{FFA30BF5-6D2C-4C8D-8201-271BB63DA337}" dt="2021-08-08T19:35:49.301" v="166"/>
          <ac:spMkLst>
            <pc:docMk/>
            <pc:sldMk cId="0" sldId="256"/>
            <ac:spMk id="23" creationId="{00000000-0000-0000-0000-000000000000}"/>
          </ac:spMkLst>
        </pc:spChg>
      </pc:sldChg>
      <pc:sldChg chg="addSp delSp modSp mod">
        <pc:chgData name="mario.diaz@uam.es" userId="b18783af-88a7-4588-8d94-dc9c0dee9733" providerId="ADAL" clId="{FFA30BF5-6D2C-4C8D-8201-271BB63DA337}" dt="2021-08-08T19:41:13.942" v="193" actId="1076"/>
        <pc:sldMkLst>
          <pc:docMk/>
          <pc:sldMk cId="0" sldId="257"/>
        </pc:sldMkLst>
        <pc:spChg chg="mod">
          <ac:chgData name="mario.diaz@uam.es" userId="b18783af-88a7-4588-8d94-dc9c0dee9733" providerId="ADAL" clId="{FFA30BF5-6D2C-4C8D-8201-271BB63DA337}" dt="2021-08-08T19:40:26.255" v="186"/>
          <ac:spMkLst>
            <pc:docMk/>
            <pc:sldMk cId="0" sldId="257"/>
            <ac:spMk id="27" creationId="{00000000-0000-0000-0000-000000000000}"/>
          </ac:spMkLst>
        </pc:spChg>
        <pc:spChg chg="mod">
          <ac:chgData name="mario.diaz@uam.es" userId="b18783af-88a7-4588-8d94-dc9c0dee9733" providerId="ADAL" clId="{FFA30BF5-6D2C-4C8D-8201-271BB63DA337}" dt="2021-08-04T18:39:10.944" v="37" actId="1076"/>
          <ac:spMkLst>
            <pc:docMk/>
            <pc:sldMk cId="0" sldId="257"/>
            <ac:spMk id="28" creationId="{00000000-0000-0000-0000-000000000000}"/>
          </ac:spMkLst>
        </pc:spChg>
        <pc:picChg chg="add del mod">
          <ac:chgData name="mario.diaz@uam.es" userId="b18783af-88a7-4588-8d94-dc9c0dee9733" providerId="ADAL" clId="{FFA30BF5-6D2C-4C8D-8201-271BB63DA337}" dt="2021-08-08T19:41:07.253" v="187" actId="478"/>
          <ac:picMkLst>
            <pc:docMk/>
            <pc:sldMk cId="0" sldId="257"/>
            <ac:picMk id="2" creationId="{3B2D79D5-1916-4446-846F-30772E714DEB}"/>
          </ac:picMkLst>
        </pc:picChg>
        <pc:picChg chg="add mod">
          <ac:chgData name="mario.diaz@uam.es" userId="b18783af-88a7-4588-8d94-dc9c0dee9733" providerId="ADAL" clId="{FFA30BF5-6D2C-4C8D-8201-271BB63DA337}" dt="2021-08-08T19:41:13.942" v="193" actId="1076"/>
          <ac:picMkLst>
            <pc:docMk/>
            <pc:sldMk cId="0" sldId="257"/>
            <ac:picMk id="4" creationId="{82ADB9CA-BD6A-4EA7-849B-552DE2E4A843}"/>
          </ac:picMkLst>
        </pc:picChg>
        <pc:picChg chg="del">
          <ac:chgData name="mario.diaz@uam.es" userId="b18783af-88a7-4588-8d94-dc9c0dee9733" providerId="ADAL" clId="{FFA30BF5-6D2C-4C8D-8201-271BB63DA337}" dt="2021-08-04T18:39:18.405" v="38" actId="478"/>
          <ac:picMkLst>
            <pc:docMk/>
            <pc:sldMk cId="0" sldId="257"/>
            <ac:picMk id="30" creationId="{00000000-0000-0000-0000-000000000000}"/>
          </ac:picMkLst>
        </pc:picChg>
      </pc:sldChg>
      <pc:sldChg chg="addSp delSp modSp mod">
        <pc:chgData name="mario.diaz@uam.es" userId="b18783af-88a7-4588-8d94-dc9c0dee9733" providerId="ADAL" clId="{FFA30BF5-6D2C-4C8D-8201-271BB63DA337}" dt="2021-08-08T19:39:58.950" v="185" actId="1076"/>
        <pc:sldMkLst>
          <pc:docMk/>
          <pc:sldMk cId="0" sldId="258"/>
        </pc:sldMkLst>
        <pc:spChg chg="add del mod">
          <ac:chgData name="mario.diaz@uam.es" userId="b18783af-88a7-4588-8d94-dc9c0dee9733" providerId="ADAL" clId="{FFA30BF5-6D2C-4C8D-8201-271BB63DA337}" dt="2021-08-08T19:39:47.577" v="178" actId="478"/>
          <ac:spMkLst>
            <pc:docMk/>
            <pc:sldMk cId="0" sldId="258"/>
            <ac:spMk id="33" creationId="{00000000-0000-0000-0000-000000000000}"/>
          </ac:spMkLst>
        </pc:spChg>
        <pc:picChg chg="add del mod">
          <ac:chgData name="mario.diaz@uam.es" userId="b18783af-88a7-4588-8d94-dc9c0dee9733" providerId="ADAL" clId="{FFA30BF5-6D2C-4C8D-8201-271BB63DA337}" dt="2021-08-08T19:39:49.369" v="179" actId="478"/>
          <ac:picMkLst>
            <pc:docMk/>
            <pc:sldMk cId="0" sldId="258"/>
            <ac:picMk id="2" creationId="{A109BB6D-9A9E-4A57-92B1-0860B56236C9}"/>
          </ac:picMkLst>
        </pc:picChg>
        <pc:picChg chg="add mod">
          <ac:chgData name="mario.diaz@uam.es" userId="b18783af-88a7-4588-8d94-dc9c0dee9733" providerId="ADAL" clId="{FFA30BF5-6D2C-4C8D-8201-271BB63DA337}" dt="2021-08-08T19:39:58.950" v="185" actId="1076"/>
          <ac:picMkLst>
            <pc:docMk/>
            <pc:sldMk cId="0" sldId="258"/>
            <ac:picMk id="4" creationId="{C69087F3-D4F2-42CB-B222-C81876C8982B}"/>
          </ac:picMkLst>
        </pc:picChg>
        <pc:picChg chg="del">
          <ac:chgData name="mario.diaz@uam.es" userId="b18783af-88a7-4588-8d94-dc9c0dee9733" providerId="ADAL" clId="{FFA30BF5-6D2C-4C8D-8201-271BB63DA337}" dt="2021-08-04T18:41:04.622" v="50" actId="478"/>
          <ac:picMkLst>
            <pc:docMk/>
            <pc:sldMk cId="0" sldId="258"/>
            <ac:picMk id="35" creationId="{00000000-0000-0000-0000-000000000000}"/>
          </ac:picMkLst>
        </pc:picChg>
      </pc:sldChg>
      <pc:sldChg chg="delSp modSp mod">
        <pc:chgData name="mario.diaz@uam.es" userId="b18783af-88a7-4588-8d94-dc9c0dee9733" providerId="ADAL" clId="{FFA30BF5-6D2C-4C8D-8201-271BB63DA337}" dt="2021-08-08T19:42:41.604" v="199" actId="948"/>
        <pc:sldMkLst>
          <pc:docMk/>
          <pc:sldMk cId="0" sldId="259"/>
        </pc:sldMkLst>
        <pc:spChg chg="mod">
          <ac:chgData name="mario.diaz@uam.es" userId="b18783af-88a7-4588-8d94-dc9c0dee9733" providerId="ADAL" clId="{FFA30BF5-6D2C-4C8D-8201-271BB63DA337}" dt="2021-08-08T19:42:41.604" v="199" actId="948"/>
          <ac:spMkLst>
            <pc:docMk/>
            <pc:sldMk cId="0" sldId="259"/>
            <ac:spMk id="37" creationId="{00000000-0000-0000-0000-000000000000}"/>
          </ac:spMkLst>
        </pc:spChg>
        <pc:spChg chg="mod">
          <ac:chgData name="mario.diaz@uam.es" userId="b18783af-88a7-4588-8d94-dc9c0dee9733" providerId="ADAL" clId="{FFA30BF5-6D2C-4C8D-8201-271BB63DA337}" dt="2021-08-04T18:44:00.976" v="68" actId="1076"/>
          <ac:spMkLst>
            <pc:docMk/>
            <pc:sldMk cId="0" sldId="259"/>
            <ac:spMk id="39" creationId="{00000000-0000-0000-0000-000000000000}"/>
          </ac:spMkLst>
        </pc:spChg>
        <pc:picChg chg="del">
          <ac:chgData name="mario.diaz@uam.es" userId="b18783af-88a7-4588-8d94-dc9c0dee9733" providerId="ADAL" clId="{FFA30BF5-6D2C-4C8D-8201-271BB63DA337}" dt="2021-08-04T18:43:33.305" v="64" actId="478"/>
          <ac:picMkLst>
            <pc:docMk/>
            <pc:sldMk cId="0" sldId="259"/>
            <ac:picMk id="40" creationId="{00000000-0000-0000-0000-000000000000}"/>
          </ac:picMkLst>
        </pc:picChg>
      </pc:sldChg>
      <pc:sldChg chg="delSp modSp mod">
        <pc:chgData name="mario.diaz@uam.es" userId="b18783af-88a7-4588-8d94-dc9c0dee9733" providerId="ADAL" clId="{FFA30BF5-6D2C-4C8D-8201-271BB63DA337}" dt="2021-08-08T19:52:01.565" v="229" actId="1076"/>
        <pc:sldMkLst>
          <pc:docMk/>
          <pc:sldMk cId="0" sldId="260"/>
        </pc:sldMkLst>
        <pc:spChg chg="mod">
          <ac:chgData name="mario.diaz@uam.es" userId="b18783af-88a7-4588-8d94-dc9c0dee9733" providerId="ADAL" clId="{FFA30BF5-6D2C-4C8D-8201-271BB63DA337}" dt="2021-08-08T19:51:59.405" v="228" actId="1076"/>
          <ac:spMkLst>
            <pc:docMk/>
            <pc:sldMk cId="0" sldId="260"/>
            <ac:spMk id="42" creationId="{00000000-0000-0000-0000-000000000000}"/>
          </ac:spMkLst>
        </pc:spChg>
        <pc:spChg chg="mod">
          <ac:chgData name="mario.diaz@uam.es" userId="b18783af-88a7-4588-8d94-dc9c0dee9733" providerId="ADAL" clId="{FFA30BF5-6D2C-4C8D-8201-271BB63DA337}" dt="2021-08-08T19:52:01.565" v="229" actId="1076"/>
          <ac:spMkLst>
            <pc:docMk/>
            <pc:sldMk cId="0" sldId="260"/>
            <ac:spMk id="43" creationId="{00000000-0000-0000-0000-000000000000}"/>
          </ac:spMkLst>
        </pc:spChg>
        <pc:picChg chg="del">
          <ac:chgData name="mario.diaz@uam.es" userId="b18783af-88a7-4588-8d94-dc9c0dee9733" providerId="ADAL" clId="{FFA30BF5-6D2C-4C8D-8201-271BB63DA337}" dt="2021-08-04T18:45:21.803" v="74" actId="478"/>
          <ac:picMkLst>
            <pc:docMk/>
            <pc:sldMk cId="0" sldId="260"/>
            <ac:picMk id="45" creationId="{00000000-0000-0000-0000-000000000000}"/>
          </ac:picMkLst>
        </pc:picChg>
      </pc:sldChg>
      <pc:sldChg chg="addSp delSp modSp del mod delAnim">
        <pc:chgData name="mario.diaz@uam.es" userId="b18783af-88a7-4588-8d94-dc9c0dee9733" providerId="ADAL" clId="{FFA30BF5-6D2C-4C8D-8201-271BB63DA337}" dt="2021-08-08T19:52:45.975" v="231" actId="47"/>
        <pc:sldMkLst>
          <pc:docMk/>
          <pc:sldMk cId="0" sldId="261"/>
        </pc:sldMkLst>
        <pc:spChg chg="add mod">
          <ac:chgData name="mario.diaz@uam.es" userId="b18783af-88a7-4588-8d94-dc9c0dee9733" providerId="ADAL" clId="{FFA30BF5-6D2C-4C8D-8201-271BB63DA337}" dt="2021-08-04T18:56:11.494" v="145" actId="1076"/>
          <ac:spMkLst>
            <pc:docMk/>
            <pc:sldMk cId="0" sldId="261"/>
            <ac:spMk id="3" creationId="{A0DF4C7A-AF45-43DD-97AD-E6FB6CBBE96C}"/>
          </ac:spMkLst>
        </pc:spChg>
        <pc:spChg chg="add del mod">
          <ac:chgData name="mario.diaz@uam.es" userId="b18783af-88a7-4588-8d94-dc9c0dee9733" providerId="ADAL" clId="{FFA30BF5-6D2C-4C8D-8201-271BB63DA337}" dt="2021-08-04T18:52:08.444" v="110" actId="478"/>
          <ac:spMkLst>
            <pc:docMk/>
            <pc:sldMk cId="0" sldId="261"/>
            <ac:spMk id="4" creationId="{47477908-2D11-448C-8E70-9BEBF6EA7564}"/>
          </ac:spMkLst>
        </pc:spChg>
        <pc:spChg chg="add del mod">
          <ac:chgData name="mario.diaz@uam.es" userId="b18783af-88a7-4588-8d94-dc9c0dee9733" providerId="ADAL" clId="{FFA30BF5-6D2C-4C8D-8201-271BB63DA337}" dt="2021-08-04T18:56:02.958" v="144" actId="1076"/>
          <ac:spMkLst>
            <pc:docMk/>
            <pc:sldMk cId="0" sldId="261"/>
            <ac:spMk id="5" creationId="{4903C0D0-B288-45BE-807C-8C0BD9FB54E6}"/>
          </ac:spMkLst>
        </pc:spChg>
        <pc:spChg chg="add del mod">
          <ac:chgData name="mario.diaz@uam.es" userId="b18783af-88a7-4588-8d94-dc9c0dee9733" providerId="ADAL" clId="{FFA30BF5-6D2C-4C8D-8201-271BB63DA337}" dt="2021-08-04T18:54:47.769" v="132" actId="1076"/>
          <ac:spMkLst>
            <pc:docMk/>
            <pc:sldMk cId="0" sldId="261"/>
            <ac:spMk id="6" creationId="{1BC00E84-7CEA-450E-851E-6FDE03CFF0E9}"/>
          </ac:spMkLst>
        </pc:spChg>
        <pc:spChg chg="add mod">
          <ac:chgData name="mario.diaz@uam.es" userId="b18783af-88a7-4588-8d94-dc9c0dee9733" providerId="ADAL" clId="{FFA30BF5-6D2C-4C8D-8201-271BB63DA337}" dt="2021-08-04T18:51:45.015" v="106" actId="1076"/>
          <ac:spMkLst>
            <pc:docMk/>
            <pc:sldMk cId="0" sldId="261"/>
            <ac:spMk id="7" creationId="{BD0DEDA2-F2FF-4ADA-8D00-0A3880168255}"/>
          </ac:spMkLst>
        </pc:spChg>
        <pc:spChg chg="add mod">
          <ac:chgData name="mario.diaz@uam.es" userId="b18783af-88a7-4588-8d94-dc9c0dee9733" providerId="ADAL" clId="{FFA30BF5-6D2C-4C8D-8201-271BB63DA337}" dt="2021-08-04T18:55:37.910" v="139" actId="1076"/>
          <ac:spMkLst>
            <pc:docMk/>
            <pc:sldMk cId="0" sldId="261"/>
            <ac:spMk id="15" creationId="{11F765A4-40E8-46DC-89CC-66789AD99823}"/>
          </ac:spMkLst>
        </pc:spChg>
        <pc:spChg chg="del">
          <ac:chgData name="mario.diaz@uam.es" userId="b18783af-88a7-4588-8d94-dc9c0dee9733" providerId="ADAL" clId="{FFA30BF5-6D2C-4C8D-8201-271BB63DA337}" dt="2021-08-04T18:51:31.087" v="104" actId="478"/>
          <ac:spMkLst>
            <pc:docMk/>
            <pc:sldMk cId="0" sldId="261"/>
            <ac:spMk id="47" creationId="{00000000-0000-0000-0000-000000000000}"/>
          </ac:spMkLst>
        </pc:spChg>
        <pc:spChg chg="del mod">
          <ac:chgData name="mario.diaz@uam.es" userId="b18783af-88a7-4588-8d94-dc9c0dee9733" providerId="ADAL" clId="{FFA30BF5-6D2C-4C8D-8201-271BB63DA337}" dt="2021-08-04T18:51:29.285" v="103" actId="478"/>
          <ac:spMkLst>
            <pc:docMk/>
            <pc:sldMk cId="0" sldId="261"/>
            <ac:spMk id="49" creationId="{00000000-0000-0000-0000-000000000000}"/>
          </ac:spMkLst>
        </pc:spChg>
        <pc:picChg chg="del">
          <ac:chgData name="mario.diaz@uam.es" userId="b18783af-88a7-4588-8d94-dc9c0dee9733" providerId="ADAL" clId="{FFA30BF5-6D2C-4C8D-8201-271BB63DA337}" dt="2021-08-04T18:51:46.053" v="107" actId="478"/>
          <ac:picMkLst>
            <pc:docMk/>
            <pc:sldMk cId="0" sldId="261"/>
            <ac:picMk id="50" creationId="{00000000-0000-0000-0000-000000000000}"/>
          </ac:picMkLst>
        </pc:picChg>
        <pc:picChg chg="add mod">
          <ac:chgData name="mario.diaz@uam.es" userId="b18783af-88a7-4588-8d94-dc9c0dee9733" providerId="ADAL" clId="{FFA30BF5-6D2C-4C8D-8201-271BB63DA337}" dt="2021-08-04T18:55:43.582" v="141" actId="1076"/>
          <ac:picMkLst>
            <pc:docMk/>
            <pc:sldMk cId="0" sldId="261"/>
            <ac:picMk id="2049" creationId="{2127FCF6-EE5A-48D8-9618-48B3BEFF1AB2}"/>
          </ac:picMkLst>
        </pc:picChg>
        <pc:picChg chg="add del mod">
          <ac:chgData name="mario.diaz@uam.es" userId="b18783af-88a7-4588-8d94-dc9c0dee9733" providerId="ADAL" clId="{FFA30BF5-6D2C-4C8D-8201-271BB63DA337}" dt="2021-08-04T18:55:57.542" v="143" actId="1076"/>
          <ac:picMkLst>
            <pc:docMk/>
            <pc:sldMk cId="0" sldId="261"/>
            <ac:picMk id="2052" creationId="{06E50274-84A1-4D67-ACD5-88D36F86AB94}"/>
          </ac:picMkLst>
        </pc:picChg>
      </pc:sldChg>
      <pc:sldChg chg="addSp delSp modSp mod">
        <pc:chgData name="mario.diaz@uam.es" userId="b18783af-88a7-4588-8d94-dc9c0dee9733" providerId="ADAL" clId="{FFA30BF5-6D2C-4C8D-8201-271BB63DA337}" dt="2021-08-08T19:56:49.388" v="244" actId="1076"/>
        <pc:sldMkLst>
          <pc:docMk/>
          <pc:sldMk cId="0" sldId="262"/>
        </pc:sldMkLst>
        <pc:spChg chg="add del mod">
          <ac:chgData name="mario.diaz@uam.es" userId="b18783af-88a7-4588-8d94-dc9c0dee9733" providerId="ADAL" clId="{FFA30BF5-6D2C-4C8D-8201-271BB63DA337}" dt="2021-08-08T19:52:58.554" v="234" actId="478"/>
          <ac:spMkLst>
            <pc:docMk/>
            <pc:sldMk cId="0" sldId="262"/>
            <ac:spMk id="2" creationId="{AA50A305-98DB-4804-B01D-3133598BA087}"/>
          </ac:spMkLst>
        </pc:spChg>
        <pc:spChg chg="add mod">
          <ac:chgData name="mario.diaz@uam.es" userId="b18783af-88a7-4588-8d94-dc9c0dee9733" providerId="ADAL" clId="{FFA30BF5-6D2C-4C8D-8201-271BB63DA337}" dt="2021-08-04T18:58:36.201" v="160" actId="1076"/>
          <ac:spMkLst>
            <pc:docMk/>
            <pc:sldMk cId="0" sldId="262"/>
            <ac:spMk id="3" creationId="{2887E4DC-4DF6-49F1-9D3C-D7FA201B4C15}"/>
          </ac:spMkLst>
        </pc:spChg>
        <pc:spChg chg="del mod">
          <ac:chgData name="mario.diaz@uam.es" userId="b18783af-88a7-4588-8d94-dc9c0dee9733" providerId="ADAL" clId="{FFA30BF5-6D2C-4C8D-8201-271BB63DA337}" dt="2021-08-04T18:57:50.207" v="155" actId="478"/>
          <ac:spMkLst>
            <pc:docMk/>
            <pc:sldMk cId="0" sldId="262"/>
            <ac:spMk id="52" creationId="{00000000-0000-0000-0000-000000000000}"/>
          </ac:spMkLst>
        </pc:spChg>
        <pc:picChg chg="add mod">
          <ac:chgData name="mario.diaz@uam.es" userId="b18783af-88a7-4588-8d94-dc9c0dee9733" providerId="ADAL" clId="{FFA30BF5-6D2C-4C8D-8201-271BB63DA337}" dt="2021-08-08T19:53:50.124" v="242" actId="1076"/>
          <ac:picMkLst>
            <pc:docMk/>
            <pc:sldMk cId="0" sldId="262"/>
            <ac:picMk id="5" creationId="{36F19F4E-FA9D-4365-B554-67F7E83892C8}"/>
          </ac:picMkLst>
        </pc:picChg>
        <pc:picChg chg="add mod">
          <ac:chgData name="mario.diaz@uam.es" userId="b18783af-88a7-4588-8d94-dc9c0dee9733" providerId="ADAL" clId="{FFA30BF5-6D2C-4C8D-8201-271BB63DA337}" dt="2021-08-08T19:56:49.388" v="244" actId="1076"/>
          <ac:picMkLst>
            <pc:docMk/>
            <pc:sldMk cId="0" sldId="262"/>
            <ac:picMk id="7" creationId="{5E772324-C2BC-488F-B516-680A41D2C9BC}"/>
          </ac:picMkLst>
        </pc:picChg>
        <pc:picChg chg="add del mod">
          <ac:chgData name="mario.diaz@uam.es" userId="b18783af-88a7-4588-8d94-dc9c0dee9733" providerId="ADAL" clId="{FFA30BF5-6D2C-4C8D-8201-271BB63DA337}" dt="2021-08-08T19:52:56.217" v="232" actId="478"/>
          <ac:picMkLst>
            <pc:docMk/>
            <pc:sldMk cId="0" sldId="262"/>
            <ac:picMk id="9" creationId="{67CF8D06-38A7-46F9-B747-7146E6412E06}"/>
          </ac:picMkLst>
        </pc:picChg>
        <pc:picChg chg="add del mod">
          <ac:chgData name="mario.diaz@uam.es" userId="b18783af-88a7-4588-8d94-dc9c0dee9733" providerId="ADAL" clId="{FFA30BF5-6D2C-4C8D-8201-271BB63DA337}" dt="2021-08-08T19:52:57.183" v="233" actId="478"/>
          <ac:picMkLst>
            <pc:docMk/>
            <pc:sldMk cId="0" sldId="262"/>
            <ac:picMk id="10" creationId="{9B9E2BC0-CACE-4DA8-86D0-A285F14A422E}"/>
          </ac:picMkLst>
        </pc:picChg>
        <pc:picChg chg="add del mod">
          <ac:chgData name="mario.diaz@uam.es" userId="b18783af-88a7-4588-8d94-dc9c0dee9733" providerId="ADAL" clId="{FFA30BF5-6D2C-4C8D-8201-271BB63DA337}" dt="2021-08-08T19:53:01.524" v="236" actId="478"/>
          <ac:picMkLst>
            <pc:docMk/>
            <pc:sldMk cId="0" sldId="262"/>
            <ac:picMk id="11" creationId="{2D3E24A5-F27D-4455-8B9D-AD4C97E7D077}"/>
          </ac:picMkLst>
        </pc:picChg>
        <pc:picChg chg="del">
          <ac:chgData name="mario.diaz@uam.es" userId="b18783af-88a7-4588-8d94-dc9c0dee9733" providerId="ADAL" clId="{FFA30BF5-6D2C-4C8D-8201-271BB63DA337}" dt="2021-08-04T18:56:48.172" v="149" actId="478"/>
          <ac:picMkLst>
            <pc:docMk/>
            <pc:sldMk cId="0" sldId="262"/>
            <ac:picMk id="55" creationId="{00000000-0000-0000-0000-000000000000}"/>
          </ac:picMkLst>
        </pc:picChg>
        <pc:picChg chg="del">
          <ac:chgData name="mario.diaz@uam.es" userId="b18783af-88a7-4588-8d94-dc9c0dee9733" providerId="ADAL" clId="{FFA30BF5-6D2C-4C8D-8201-271BB63DA337}" dt="2021-08-04T18:56:49.232" v="150" actId="478"/>
          <ac:picMkLst>
            <pc:docMk/>
            <pc:sldMk cId="0" sldId="262"/>
            <ac:picMk id="56" creationId="{00000000-0000-0000-0000-000000000000}"/>
          </ac:picMkLst>
        </pc:picChg>
        <pc:picChg chg="del">
          <ac:chgData name="mario.diaz@uam.es" userId="b18783af-88a7-4588-8d94-dc9c0dee9733" providerId="ADAL" clId="{FFA30BF5-6D2C-4C8D-8201-271BB63DA337}" dt="2021-08-04T18:56:50.174" v="151" actId="478"/>
          <ac:picMkLst>
            <pc:docMk/>
            <pc:sldMk cId="0" sldId="262"/>
            <ac:picMk id="57" creationId="{00000000-0000-0000-0000-000000000000}"/>
          </ac:picMkLst>
        </pc:picChg>
        <pc:picChg chg="del">
          <ac:chgData name="mario.diaz@uam.es" userId="b18783af-88a7-4588-8d94-dc9c0dee9733" providerId="ADAL" clId="{FFA30BF5-6D2C-4C8D-8201-271BB63DA337}" dt="2021-08-04T18:56:38.736" v="146" actId="478"/>
          <ac:picMkLst>
            <pc:docMk/>
            <pc:sldMk cId="0" sldId="262"/>
            <ac:picMk id="58" creationId="{00000000-0000-0000-0000-000000000000}"/>
          </ac:picMkLst>
        </pc:picChg>
        <pc:picChg chg="add del mod">
          <ac:chgData name="mario.diaz@uam.es" userId="b18783af-88a7-4588-8d94-dc9c0dee9733" providerId="ADAL" clId="{FFA30BF5-6D2C-4C8D-8201-271BB63DA337}" dt="2021-08-08T19:52:59.397" v="235" actId="478"/>
          <ac:picMkLst>
            <pc:docMk/>
            <pc:sldMk cId="0" sldId="262"/>
            <ac:picMk id="3073" creationId="{4A45B422-9220-4927-AA65-552E84CD4FC5}"/>
          </ac:picMkLst>
        </pc:picChg>
      </pc:sldChg>
      <pc:sldChg chg="modSp mod">
        <pc:chgData name="mario.diaz@uam.es" userId="b18783af-88a7-4588-8d94-dc9c0dee9733" providerId="ADAL" clId="{FFA30BF5-6D2C-4C8D-8201-271BB63DA337}" dt="2021-08-08T19:57:28.021" v="245" actId="14100"/>
        <pc:sldMkLst>
          <pc:docMk/>
          <pc:sldMk cId="0" sldId="263"/>
        </pc:sldMkLst>
        <pc:spChg chg="mod">
          <ac:chgData name="mario.diaz@uam.es" userId="b18783af-88a7-4588-8d94-dc9c0dee9733" providerId="ADAL" clId="{FFA30BF5-6D2C-4C8D-8201-271BB63DA337}" dt="2021-08-08T19:57:28.021" v="245" actId="14100"/>
          <ac:spMkLst>
            <pc:docMk/>
            <pc:sldMk cId="0" sldId="263"/>
            <ac:spMk id="60" creationId="{00000000-0000-0000-0000-000000000000}"/>
          </ac:spMkLst>
        </pc:spChg>
        <pc:spChg chg="mod">
          <ac:chgData name="mario.diaz@uam.es" userId="b18783af-88a7-4588-8d94-dc9c0dee9733" providerId="ADAL" clId="{FFA30BF5-6D2C-4C8D-8201-271BB63DA337}" dt="2021-08-04T12:52:53.010" v="0" actId="27636"/>
          <ac:spMkLst>
            <pc:docMk/>
            <pc:sldMk cId="0" sldId="263"/>
            <ac:spMk id="61" creationId="{00000000-0000-0000-0000-000000000000}"/>
          </ac:spMkLst>
        </pc:spChg>
      </pc:sldChg>
      <pc:sldChg chg="modSp mod">
        <pc:chgData name="mario.diaz@uam.es" userId="b18783af-88a7-4588-8d94-dc9c0dee9733" providerId="ADAL" clId="{FFA30BF5-6D2C-4C8D-8201-271BB63DA337}" dt="2021-08-04T12:55:17.557" v="14" actId="20577"/>
        <pc:sldMkLst>
          <pc:docMk/>
          <pc:sldMk cId="0" sldId="268"/>
        </pc:sldMkLst>
        <pc:spChg chg="mod">
          <ac:chgData name="mario.diaz@uam.es" userId="b18783af-88a7-4588-8d94-dc9c0dee9733" providerId="ADAL" clId="{FFA30BF5-6D2C-4C8D-8201-271BB63DA337}" dt="2021-08-04T12:55:17.557" v="14" actId="20577"/>
          <ac:spMkLst>
            <pc:docMk/>
            <pc:sldMk cId="0" sldId="268"/>
            <ac:spMk id="147" creationId="{00000000-0000-0000-0000-000000000000}"/>
          </ac:spMkLst>
        </pc:spChg>
      </pc:sldChg>
      <pc:sldChg chg="modSp mod">
        <pc:chgData name="mario.diaz@uam.es" userId="b18783af-88a7-4588-8d94-dc9c0dee9733" providerId="ADAL" clId="{FFA30BF5-6D2C-4C8D-8201-271BB63DA337}" dt="2021-08-04T12:55:50.188" v="16" actId="1076"/>
        <pc:sldMkLst>
          <pc:docMk/>
          <pc:sldMk cId="0" sldId="271"/>
        </pc:sldMkLst>
        <pc:spChg chg="mod">
          <ac:chgData name="mario.diaz@uam.es" userId="b18783af-88a7-4588-8d94-dc9c0dee9733" providerId="ADAL" clId="{FFA30BF5-6D2C-4C8D-8201-271BB63DA337}" dt="2021-08-04T12:55:50.188" v="16" actId="1076"/>
          <ac:spMkLst>
            <pc:docMk/>
            <pc:sldMk cId="0" sldId="271"/>
            <ac:spMk id="169" creationId="{00000000-0000-0000-0000-000000000000}"/>
          </ac:spMkLst>
        </pc:spChg>
        <pc:spChg chg="mod">
          <ac:chgData name="mario.diaz@uam.es" userId="b18783af-88a7-4588-8d94-dc9c0dee9733" providerId="ADAL" clId="{FFA30BF5-6D2C-4C8D-8201-271BB63DA337}" dt="2021-08-04T12:55:44.076" v="15" actId="1076"/>
          <ac:spMkLst>
            <pc:docMk/>
            <pc:sldMk cId="0" sldId="271"/>
            <ac:spMk id="171" creationId="{00000000-0000-0000-0000-000000000000}"/>
          </ac:spMkLst>
        </pc:spChg>
      </pc:sldChg>
      <pc:sldChg chg="addSp delSp modSp new mod">
        <pc:chgData name="mario.diaz@uam.es" userId="b18783af-88a7-4588-8d94-dc9c0dee9733" providerId="ADAL" clId="{FFA30BF5-6D2C-4C8D-8201-271BB63DA337}" dt="2021-08-08T19:52:09.661" v="230" actId="1076"/>
        <pc:sldMkLst>
          <pc:docMk/>
          <pc:sldMk cId="3094538869" sldId="272"/>
        </pc:sldMkLst>
        <pc:spChg chg="add mod">
          <ac:chgData name="mario.diaz@uam.es" userId="b18783af-88a7-4588-8d94-dc9c0dee9733" providerId="ADAL" clId="{FFA30BF5-6D2C-4C8D-8201-271BB63DA337}" dt="2021-08-08T19:52:09.661" v="230" actId="1076"/>
          <ac:spMkLst>
            <pc:docMk/>
            <pc:sldMk cId="3094538869" sldId="272"/>
            <ac:spMk id="3" creationId="{0906E097-643F-4B69-A7D9-1D1C29EE3122}"/>
          </ac:spMkLst>
        </pc:spChg>
        <pc:spChg chg="add mod">
          <ac:chgData name="mario.diaz@uam.es" userId="b18783af-88a7-4588-8d94-dc9c0dee9733" providerId="ADAL" clId="{FFA30BF5-6D2C-4C8D-8201-271BB63DA337}" dt="2021-08-04T18:49:27.120" v="91"/>
          <ac:spMkLst>
            <pc:docMk/>
            <pc:sldMk cId="3094538869" sldId="272"/>
            <ac:spMk id="4" creationId="{ED933C51-6C96-4A26-BBDB-27577C14AB09}"/>
          </ac:spMkLst>
        </pc:spChg>
        <pc:spChg chg="add del mod">
          <ac:chgData name="mario.diaz@uam.es" userId="b18783af-88a7-4588-8d94-dc9c0dee9733" providerId="ADAL" clId="{FFA30BF5-6D2C-4C8D-8201-271BB63DA337}" dt="2021-08-08T19:47:22.994" v="217" actId="478"/>
          <ac:spMkLst>
            <pc:docMk/>
            <pc:sldMk cId="3094538869" sldId="272"/>
            <ac:spMk id="6" creationId="{6DE2A36A-9A01-410E-9F15-48C11D3786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5598603"/>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Arial"/>
                <a:ea typeface="Arial"/>
                <a:cs typeface="Arial"/>
                <a:sym typeface="Arial"/>
              </a:defRPr>
            </a:lvl1pPr>
          </a:lstStyle>
          <a:p>
            <a:r>
              <a:rPr lang="es-ES" dirty="0"/>
              <a:t>HANDBALL</a:t>
            </a:r>
            <a:endParaRPr dirty="0"/>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75"/>
          <p:cNvSpPr txBox="1">
            <a:spLocks noGrp="1"/>
          </p:cNvSpPr>
          <p:nvPr>
            <p:ph type="title" idx="4294967295"/>
          </p:nvPr>
        </p:nvSpPr>
        <p:spPr>
          <a:xfrm>
            <a:off x="457200" y="274637"/>
            <a:ext cx="8229600" cy="993776"/>
          </a:xfrm>
          <a:prstGeom prst="rect">
            <a:avLst/>
          </a:prstGeom>
        </p:spPr>
        <p:txBody>
          <a:bodyPr lIns="0" tIns="0" rIns="0" bIns="0">
            <a:normAutofit/>
          </a:bodyPr>
          <a:lstStyle/>
          <a:p>
            <a:pPr defTabSz="877822">
              <a:defRPr sz="4200">
                <a:solidFill>
                  <a:srgbClr val="FF2915"/>
                </a:solidFill>
              </a:defRPr>
            </a:pPr>
            <a:r>
              <a:rPr sz="1900" b="1">
                <a:solidFill>
                  <a:srgbClr val="FF9300"/>
                </a:solidFill>
              </a:rPr>
              <a:t>BASIC TECHNICAL-TACTICAL RESOURCES</a:t>
            </a:r>
            <a:r>
              <a:t> </a:t>
            </a:r>
          </a:p>
        </p:txBody>
      </p:sp>
      <p:sp>
        <p:nvSpPr>
          <p:cNvPr id="87" name="Shape 76"/>
          <p:cNvSpPr/>
          <p:nvPr/>
        </p:nvSpPr>
        <p:spPr>
          <a:xfrm>
            <a:off x="611186" y="2420936"/>
            <a:ext cx="1473203"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without the Ball</a:t>
            </a:r>
          </a:p>
        </p:txBody>
      </p:sp>
      <p:sp>
        <p:nvSpPr>
          <p:cNvPr id="88" name="Shape 77"/>
          <p:cNvSpPr/>
          <p:nvPr/>
        </p:nvSpPr>
        <p:spPr>
          <a:xfrm>
            <a:off x="1547812" y="1773236"/>
            <a:ext cx="2808289"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Moving</a:t>
            </a:r>
          </a:p>
        </p:txBody>
      </p:sp>
      <p:sp>
        <p:nvSpPr>
          <p:cNvPr id="89" name="Shape 78"/>
          <p:cNvSpPr/>
          <p:nvPr/>
        </p:nvSpPr>
        <p:spPr>
          <a:xfrm>
            <a:off x="7339011" y="3284537"/>
            <a:ext cx="180498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Jump Shot</a:t>
            </a:r>
          </a:p>
        </p:txBody>
      </p:sp>
      <p:sp>
        <p:nvSpPr>
          <p:cNvPr id="90" name="Shape 79"/>
          <p:cNvSpPr/>
          <p:nvPr/>
        </p:nvSpPr>
        <p:spPr>
          <a:xfrm>
            <a:off x="5364162" y="2276475"/>
            <a:ext cx="431802" cy="12969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1" name="Shape 80"/>
          <p:cNvSpPr/>
          <p:nvPr/>
        </p:nvSpPr>
        <p:spPr>
          <a:xfrm>
            <a:off x="3779837" y="2057400"/>
            <a:ext cx="381002"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2" name="Shape 81"/>
          <p:cNvSpPr/>
          <p:nvPr/>
        </p:nvSpPr>
        <p:spPr>
          <a:xfrm>
            <a:off x="3419475" y="3933825"/>
            <a:ext cx="1368425"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Dribbling</a:t>
            </a:r>
          </a:p>
        </p:txBody>
      </p:sp>
      <p:sp>
        <p:nvSpPr>
          <p:cNvPr id="93" name="Shape 82"/>
          <p:cNvSpPr/>
          <p:nvPr/>
        </p:nvSpPr>
        <p:spPr>
          <a:xfrm>
            <a:off x="5003800" y="3644900"/>
            <a:ext cx="1473202"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Standing Shot</a:t>
            </a:r>
          </a:p>
        </p:txBody>
      </p:sp>
      <p:sp>
        <p:nvSpPr>
          <p:cNvPr id="94" name="Shape 83"/>
          <p:cNvSpPr/>
          <p:nvPr/>
        </p:nvSpPr>
        <p:spPr>
          <a:xfrm flipH="1">
            <a:off x="1547812" y="2133600"/>
            <a:ext cx="431801"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5" name="Shape 84"/>
          <p:cNvSpPr/>
          <p:nvPr/>
        </p:nvSpPr>
        <p:spPr>
          <a:xfrm flipH="1">
            <a:off x="611187" y="2781300"/>
            <a:ext cx="431802"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6" name="Shape 85"/>
          <p:cNvSpPr/>
          <p:nvPr/>
        </p:nvSpPr>
        <p:spPr>
          <a:xfrm flipH="1">
            <a:off x="1763711" y="2781300"/>
            <a:ext cx="431802"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7" name="Shape 86"/>
          <p:cNvSpPr/>
          <p:nvPr/>
        </p:nvSpPr>
        <p:spPr>
          <a:xfrm>
            <a:off x="179386" y="3141661"/>
            <a:ext cx="1473203"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Straight</a:t>
            </a:r>
          </a:p>
        </p:txBody>
      </p:sp>
      <p:sp>
        <p:nvSpPr>
          <p:cNvPr id="98" name="Shape 87"/>
          <p:cNvSpPr/>
          <p:nvPr/>
        </p:nvSpPr>
        <p:spPr>
          <a:xfrm>
            <a:off x="1835150" y="3141661"/>
            <a:ext cx="1473202"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Lateral or slide step</a:t>
            </a:r>
          </a:p>
        </p:txBody>
      </p:sp>
      <p:sp>
        <p:nvSpPr>
          <p:cNvPr id="99" name="Shape 88"/>
          <p:cNvSpPr/>
          <p:nvPr/>
        </p:nvSpPr>
        <p:spPr>
          <a:xfrm>
            <a:off x="5295900" y="1989136"/>
            <a:ext cx="3379788"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Shots on Goal </a:t>
            </a:r>
          </a:p>
        </p:txBody>
      </p:sp>
      <p:sp>
        <p:nvSpPr>
          <p:cNvPr id="100" name="Shape 89"/>
          <p:cNvSpPr/>
          <p:nvPr/>
        </p:nvSpPr>
        <p:spPr>
          <a:xfrm>
            <a:off x="7885111" y="2349500"/>
            <a:ext cx="431802" cy="863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01" name="Shape 90"/>
          <p:cNvSpPr/>
          <p:nvPr/>
        </p:nvSpPr>
        <p:spPr>
          <a:xfrm>
            <a:off x="6121399" y="4343082"/>
            <a:ext cx="1511302"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Overarm Shot</a:t>
            </a:r>
          </a:p>
        </p:txBody>
      </p:sp>
      <p:sp>
        <p:nvSpPr>
          <p:cNvPr id="102" name="Shape 91"/>
          <p:cNvSpPr/>
          <p:nvPr/>
        </p:nvSpPr>
        <p:spPr>
          <a:xfrm>
            <a:off x="6661150" y="2276475"/>
            <a:ext cx="431800" cy="201612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103" name="logodefinitivo.png" descr="logodefinitivo.png"/>
          <p:cNvPicPr>
            <a:picLocks noChangeAspect="1"/>
          </p:cNvPicPr>
          <p:nvPr/>
        </p:nvPicPr>
        <p:blipFill>
          <a:blip r:embed="rId2"/>
          <a:stretch>
            <a:fillRect/>
          </a:stretch>
        </p:blipFill>
        <p:spPr>
          <a:xfrm>
            <a:off x="8243886" y="6238875"/>
            <a:ext cx="785814" cy="503238"/>
          </a:xfrm>
          <a:prstGeom prst="rect">
            <a:avLst/>
          </a:prstGeom>
          <a:ln w="34925">
            <a:solidFill>
              <a:srgbClr val="FFFFFF"/>
            </a:solidFill>
          </a:ln>
          <a:effectLst>
            <a:outerShdw blurRad="63500" rotWithShape="0">
              <a:srgbClr val="000000">
                <a:alpha val="42999"/>
              </a:srgbClr>
            </a:outerShdw>
          </a:effectLst>
        </p:spPr>
      </p:pic>
      <p:pic>
        <p:nvPicPr>
          <p:cNvPr id="104" name="Sin título-23.jpg" descr="Sin título-23.jpg"/>
          <p:cNvPicPr>
            <a:picLocks noChangeAspect="1"/>
          </p:cNvPicPr>
          <p:nvPr/>
        </p:nvPicPr>
        <p:blipFill>
          <a:blip r:embed="rId3"/>
          <a:stretch>
            <a:fillRect/>
          </a:stretch>
        </p:blipFill>
        <p:spPr>
          <a:xfrm>
            <a:off x="1762917" y="3774595"/>
            <a:ext cx="1368427" cy="1662898"/>
          </a:xfrm>
          <a:prstGeom prst="rect">
            <a:avLst/>
          </a:prstGeom>
          <a:ln w="12700">
            <a:miter lim="400000"/>
          </a:ln>
        </p:spPr>
      </p:pic>
      <p:pic>
        <p:nvPicPr>
          <p:cNvPr id="105" name="Sin título-10_289x480.jpg" descr="Sin título-10_289x480.jpg"/>
          <p:cNvPicPr>
            <a:picLocks noChangeAspect="1"/>
          </p:cNvPicPr>
          <p:nvPr/>
        </p:nvPicPr>
        <p:blipFill>
          <a:blip r:embed="rId4"/>
          <a:stretch>
            <a:fillRect/>
          </a:stretch>
        </p:blipFill>
        <p:spPr>
          <a:xfrm>
            <a:off x="3432016" y="4461667"/>
            <a:ext cx="1055213" cy="1752602"/>
          </a:xfrm>
          <a:prstGeom prst="rect">
            <a:avLst/>
          </a:prstGeom>
          <a:ln w="12700">
            <a:miter lim="400000"/>
          </a:ln>
        </p:spPr>
      </p:pic>
      <p:pic>
        <p:nvPicPr>
          <p:cNvPr id="106" name="Sin título-9_379x480.jpg" descr="Sin título-9_379x480.jpg"/>
          <p:cNvPicPr>
            <a:picLocks noChangeAspect="1"/>
          </p:cNvPicPr>
          <p:nvPr/>
        </p:nvPicPr>
        <p:blipFill>
          <a:blip r:embed="rId5"/>
          <a:stretch>
            <a:fillRect/>
          </a:stretch>
        </p:blipFill>
        <p:spPr>
          <a:xfrm>
            <a:off x="73024" y="3563761"/>
            <a:ext cx="1473201" cy="1865796"/>
          </a:xfrm>
          <a:prstGeom prst="rect">
            <a:avLst/>
          </a:prstGeom>
          <a:ln w="12700">
            <a:miter lim="400000"/>
          </a:ln>
        </p:spPr>
      </p:pic>
      <p:pic>
        <p:nvPicPr>
          <p:cNvPr id="107" name="balonmano 122.jpg" descr="balonmano 122.jpg"/>
          <p:cNvPicPr>
            <a:picLocks noChangeAspect="1"/>
          </p:cNvPicPr>
          <p:nvPr/>
        </p:nvPicPr>
        <p:blipFill>
          <a:blip r:embed="rId6"/>
          <a:stretch>
            <a:fillRect/>
          </a:stretch>
        </p:blipFill>
        <p:spPr>
          <a:xfrm>
            <a:off x="6103589" y="4919486"/>
            <a:ext cx="1575496" cy="1524674"/>
          </a:xfrm>
          <a:prstGeom prst="rect">
            <a:avLst/>
          </a:prstGeom>
          <a:ln w="12700">
            <a:miter lim="400000"/>
          </a:ln>
        </p:spPr>
      </p:pic>
      <p:pic>
        <p:nvPicPr>
          <p:cNvPr id="108" name="balonmano 99.jpg" descr="balonmano 99.jpg"/>
          <p:cNvPicPr>
            <a:picLocks noChangeAspect="1"/>
          </p:cNvPicPr>
          <p:nvPr/>
        </p:nvPicPr>
        <p:blipFill>
          <a:blip r:embed="rId7"/>
          <a:stretch>
            <a:fillRect/>
          </a:stretch>
        </p:blipFill>
        <p:spPr>
          <a:xfrm>
            <a:off x="7710117" y="3706636"/>
            <a:ext cx="1545110" cy="1662898"/>
          </a:xfrm>
          <a:prstGeom prst="rect">
            <a:avLst/>
          </a:prstGeom>
          <a:ln w="12700">
            <a:miter lim="400000"/>
          </a:ln>
        </p:spPr>
      </p:pic>
      <p:pic>
        <p:nvPicPr>
          <p:cNvPr id="109" name="balonmano 66.jpg" descr="balonmano 66.jpg"/>
          <p:cNvPicPr>
            <a:picLocks noChangeAspect="1"/>
          </p:cNvPicPr>
          <p:nvPr/>
        </p:nvPicPr>
        <p:blipFill>
          <a:blip r:embed="rId8"/>
          <a:stretch>
            <a:fillRect/>
          </a:stretch>
        </p:blipFill>
        <p:spPr>
          <a:xfrm>
            <a:off x="4721461" y="4408311"/>
            <a:ext cx="1312997" cy="166289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88"/>
                                        </p:tgtEl>
                                        <p:attrNameLst>
                                          <p:attrName>style.visibility</p:attrName>
                                        </p:attrNameLst>
                                      </p:cBhvr>
                                      <p:to>
                                        <p:strVal val="visible"/>
                                      </p:to>
                                    </p:set>
                                    <p:anim calcmode="lin" valueType="num">
                                      <p:cBhvr>
                                        <p:cTn id="7" dur="500" fill="hold"/>
                                        <p:tgtEl>
                                          <p:spTgt spid="88"/>
                                        </p:tgtEl>
                                        <p:attrNameLst>
                                          <p:attrName>ppt_x</p:attrName>
                                        </p:attrNameLst>
                                      </p:cBhvr>
                                      <p:tavLst>
                                        <p:tav tm="0">
                                          <p:val>
                                            <p:strVal val="#ppt_x"/>
                                          </p:val>
                                        </p:tav>
                                        <p:tav tm="100000">
                                          <p:val>
                                            <p:strVal val="#ppt_x"/>
                                          </p:val>
                                        </p:tav>
                                      </p:tavLst>
                                    </p:anim>
                                    <p:anim calcmode="lin" valueType="num">
                                      <p:cBhvr>
                                        <p:cTn id="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iterate>
                                    <p:tmAbs val="0"/>
                                  </p:iterate>
                                  <p:childTnLst>
                                    <p:set>
                                      <p:cBhvr>
                                        <p:cTn id="12" fill="hold"/>
                                        <p:tgtEl>
                                          <p:spTgt spid="94"/>
                                        </p:tgtEl>
                                        <p:attrNameLst>
                                          <p:attrName>style.visibility</p:attrName>
                                        </p:attrNameLst>
                                      </p:cBhvr>
                                      <p:to>
                                        <p:strVal val="visible"/>
                                      </p:to>
                                    </p:set>
                                    <p:animEffect transition="in" filter="blinds(horizontal)">
                                      <p:cBhvr>
                                        <p:cTn id="13" dur="500"/>
                                        <p:tgtEl>
                                          <p:spTgt spid="94"/>
                                        </p:tgtEl>
                                      </p:cBhvr>
                                    </p:animEffect>
                                  </p:childTnLst>
                                </p:cTn>
                              </p:par>
                            </p:childTnLst>
                          </p:cTn>
                        </p:par>
                        <p:par>
                          <p:cTn id="14" fill="hold">
                            <p:stCondLst>
                              <p:cond delay="500"/>
                            </p:stCondLst>
                            <p:childTnLst>
                              <p:par>
                                <p:cTn id="15" presetID="3" presetClass="entr" presetSubtype="10" fill="hold" grpId="0" nodeType="afterEffect">
                                  <p:stCondLst>
                                    <p:cond delay="0"/>
                                  </p:stCondLst>
                                  <p:iterate>
                                    <p:tmAbs val="0"/>
                                  </p:iterate>
                                  <p:childTnLst>
                                    <p:set>
                                      <p:cBhvr>
                                        <p:cTn id="16" fill="hold"/>
                                        <p:tgtEl>
                                          <p:spTgt spid="87"/>
                                        </p:tgtEl>
                                        <p:attrNameLst>
                                          <p:attrName>style.visibility</p:attrName>
                                        </p:attrNameLst>
                                      </p:cBhvr>
                                      <p:to>
                                        <p:strVal val="visible"/>
                                      </p:to>
                                    </p:set>
                                    <p:animEffect transition="in" filter="blinds(horizontal)">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95"/>
                                        </p:tgtEl>
                                        <p:attrNameLst>
                                          <p:attrName>style.visibility</p:attrName>
                                        </p:attrNameLst>
                                      </p:cBhvr>
                                      <p:to>
                                        <p:strVal val="visible"/>
                                      </p:to>
                                    </p:set>
                                    <p:animEffect transition="in" filter="blinds(horizontal)">
                                      <p:cBhvr>
                                        <p:cTn id="22" dur="500"/>
                                        <p:tgtEl>
                                          <p:spTgt spid="95"/>
                                        </p:tgtEl>
                                      </p:cBhvr>
                                    </p:animEffect>
                                  </p:childTnLst>
                                </p:cTn>
                              </p:par>
                            </p:childTnLst>
                          </p:cTn>
                        </p:par>
                        <p:par>
                          <p:cTn id="23" fill="hold">
                            <p:stCondLst>
                              <p:cond delay="500"/>
                            </p:stCondLst>
                            <p:childTnLst>
                              <p:par>
                                <p:cTn id="24" presetID="3" presetClass="entr" presetSubtype="10" fill="hold" grpId="0" nodeType="afterEffect">
                                  <p:stCondLst>
                                    <p:cond delay="0"/>
                                  </p:stCondLst>
                                  <p:iterate>
                                    <p:tmAbs val="0"/>
                                  </p:iterate>
                                  <p:childTnLst>
                                    <p:set>
                                      <p:cBhvr>
                                        <p:cTn id="25" fill="hold"/>
                                        <p:tgtEl>
                                          <p:spTgt spid="97"/>
                                        </p:tgtEl>
                                        <p:attrNameLst>
                                          <p:attrName>style.visibility</p:attrName>
                                        </p:attrNameLst>
                                      </p:cBhvr>
                                      <p:to>
                                        <p:strVal val="visible"/>
                                      </p:to>
                                    </p:set>
                                    <p:animEffect transition="in" filter="blinds(horizontal)">
                                      <p:cBhvr>
                                        <p:cTn id="26" dur="5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iterate>
                                    <p:tmAbs val="0"/>
                                  </p:iterate>
                                  <p:childTnLst>
                                    <p:set>
                                      <p:cBhvr>
                                        <p:cTn id="30" fill="hold"/>
                                        <p:tgtEl>
                                          <p:spTgt spid="96"/>
                                        </p:tgtEl>
                                        <p:attrNameLst>
                                          <p:attrName>style.visibility</p:attrName>
                                        </p:attrNameLst>
                                      </p:cBhvr>
                                      <p:to>
                                        <p:strVal val="visible"/>
                                      </p:to>
                                    </p:set>
                                    <p:animEffect transition="in" filter="blinds(horizontal)">
                                      <p:cBhvr>
                                        <p:cTn id="31" dur="500"/>
                                        <p:tgtEl>
                                          <p:spTgt spid="96"/>
                                        </p:tgtEl>
                                      </p:cBhvr>
                                    </p:animEffect>
                                  </p:childTnLst>
                                </p:cTn>
                              </p:par>
                            </p:childTnLst>
                          </p:cTn>
                        </p:par>
                        <p:par>
                          <p:cTn id="32" fill="hold">
                            <p:stCondLst>
                              <p:cond delay="500"/>
                            </p:stCondLst>
                            <p:childTnLst>
                              <p:par>
                                <p:cTn id="33" presetID="3" presetClass="entr" presetSubtype="10" fill="hold" grpId="0" nodeType="afterEffect">
                                  <p:stCondLst>
                                    <p:cond delay="0"/>
                                  </p:stCondLst>
                                  <p:iterate>
                                    <p:tmAbs val="0"/>
                                  </p:iterate>
                                  <p:childTnLst>
                                    <p:set>
                                      <p:cBhvr>
                                        <p:cTn id="34" fill="hold"/>
                                        <p:tgtEl>
                                          <p:spTgt spid="98"/>
                                        </p:tgtEl>
                                        <p:attrNameLst>
                                          <p:attrName>style.visibility</p:attrName>
                                        </p:attrNameLst>
                                      </p:cBhvr>
                                      <p:to>
                                        <p:strVal val="visible"/>
                                      </p:to>
                                    </p:set>
                                    <p:animEffect transition="in" filter="blinds(horizontal)">
                                      <p:cBhvr>
                                        <p:cTn id="35" dur="500"/>
                                        <p:tgtEl>
                                          <p:spTgt spid="9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iterate>
                                    <p:tmAbs val="0"/>
                                  </p:iterate>
                                  <p:childTnLst>
                                    <p:set>
                                      <p:cBhvr>
                                        <p:cTn id="39" fill="hold"/>
                                        <p:tgtEl>
                                          <p:spTgt spid="91"/>
                                        </p:tgtEl>
                                        <p:attrNameLst>
                                          <p:attrName>style.visibility</p:attrName>
                                        </p:attrNameLst>
                                      </p:cBhvr>
                                      <p:to>
                                        <p:strVal val="visible"/>
                                      </p:to>
                                    </p:set>
                                    <p:animEffect transition="in" filter="blinds(horizontal)">
                                      <p:cBhvr>
                                        <p:cTn id="40" dur="500"/>
                                        <p:tgtEl>
                                          <p:spTgt spid="91"/>
                                        </p:tgtEl>
                                      </p:cBhvr>
                                    </p:animEffect>
                                  </p:childTnLst>
                                </p:cTn>
                              </p:par>
                            </p:childTnLst>
                          </p:cTn>
                        </p:par>
                        <p:par>
                          <p:cTn id="41" fill="hold">
                            <p:stCondLst>
                              <p:cond delay="500"/>
                            </p:stCondLst>
                            <p:childTnLst>
                              <p:par>
                                <p:cTn id="42" presetID="3" presetClass="entr" presetSubtype="10" fill="hold" grpId="0" nodeType="afterEffect">
                                  <p:stCondLst>
                                    <p:cond delay="0"/>
                                  </p:stCondLst>
                                  <p:iterate>
                                    <p:tmAbs val="0"/>
                                  </p:iterate>
                                  <p:childTnLst>
                                    <p:set>
                                      <p:cBhvr>
                                        <p:cTn id="43" fill="hold"/>
                                        <p:tgtEl>
                                          <p:spTgt spid="92"/>
                                        </p:tgtEl>
                                        <p:attrNameLst>
                                          <p:attrName>style.visibility</p:attrName>
                                        </p:attrNameLst>
                                      </p:cBhvr>
                                      <p:to>
                                        <p:strVal val="visible"/>
                                      </p:to>
                                    </p:set>
                                    <p:animEffect transition="in" filter="blinds(horizontal)">
                                      <p:cBhvr>
                                        <p:cTn id="44" dur="500"/>
                                        <p:tgtEl>
                                          <p:spTgt spid="9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p:tmAbs val="0"/>
                                  </p:iterate>
                                  <p:childTnLst>
                                    <p:set>
                                      <p:cBhvr>
                                        <p:cTn id="48" fill="hold"/>
                                        <p:tgtEl>
                                          <p:spTgt spid="99"/>
                                        </p:tgtEl>
                                        <p:attrNameLst>
                                          <p:attrName>style.visibility</p:attrName>
                                        </p:attrNameLst>
                                      </p:cBhvr>
                                      <p:to>
                                        <p:strVal val="visible"/>
                                      </p:to>
                                    </p:set>
                                    <p:anim calcmode="lin" valueType="num">
                                      <p:cBhvr>
                                        <p:cTn id="49" dur="500" fill="hold"/>
                                        <p:tgtEl>
                                          <p:spTgt spid="99"/>
                                        </p:tgtEl>
                                        <p:attrNameLst>
                                          <p:attrName>ppt_x</p:attrName>
                                        </p:attrNameLst>
                                      </p:cBhvr>
                                      <p:tavLst>
                                        <p:tav tm="0">
                                          <p:val>
                                            <p:strVal val="#ppt_x"/>
                                          </p:val>
                                        </p:tav>
                                        <p:tav tm="100000">
                                          <p:val>
                                            <p:strVal val="#ppt_x"/>
                                          </p:val>
                                        </p:tav>
                                      </p:tavLst>
                                    </p:anim>
                                    <p:anim calcmode="lin" valueType="num">
                                      <p:cBhvr>
                                        <p:cTn id="5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iterate>
                                    <p:tmAbs val="0"/>
                                  </p:iterate>
                                  <p:childTnLst>
                                    <p:set>
                                      <p:cBhvr>
                                        <p:cTn id="54" fill="hold"/>
                                        <p:tgtEl>
                                          <p:spTgt spid="90"/>
                                        </p:tgtEl>
                                        <p:attrNameLst>
                                          <p:attrName>style.visibility</p:attrName>
                                        </p:attrNameLst>
                                      </p:cBhvr>
                                      <p:to>
                                        <p:strVal val="visible"/>
                                      </p:to>
                                    </p:set>
                                    <p:animEffect transition="in" filter="blinds(horizontal)">
                                      <p:cBhvr>
                                        <p:cTn id="55" dur="500"/>
                                        <p:tgtEl>
                                          <p:spTgt spid="90"/>
                                        </p:tgtEl>
                                      </p:cBhvr>
                                    </p:animEffect>
                                  </p:childTnLst>
                                </p:cTn>
                              </p:par>
                            </p:childTnLst>
                          </p:cTn>
                        </p:par>
                        <p:par>
                          <p:cTn id="56" fill="hold">
                            <p:stCondLst>
                              <p:cond delay="500"/>
                            </p:stCondLst>
                            <p:childTnLst>
                              <p:par>
                                <p:cTn id="57" presetID="3" presetClass="entr" presetSubtype="10" fill="hold" grpId="0" nodeType="afterEffect">
                                  <p:stCondLst>
                                    <p:cond delay="0"/>
                                  </p:stCondLst>
                                  <p:iterate>
                                    <p:tmAbs val="0"/>
                                  </p:iterate>
                                  <p:childTnLst>
                                    <p:set>
                                      <p:cBhvr>
                                        <p:cTn id="58" fill="hold"/>
                                        <p:tgtEl>
                                          <p:spTgt spid="93"/>
                                        </p:tgtEl>
                                        <p:attrNameLst>
                                          <p:attrName>style.visibility</p:attrName>
                                        </p:attrNameLst>
                                      </p:cBhvr>
                                      <p:to>
                                        <p:strVal val="visible"/>
                                      </p:to>
                                    </p:set>
                                    <p:animEffect transition="in" filter="blinds(horizontal)">
                                      <p:cBhvr>
                                        <p:cTn id="59" dur="500"/>
                                        <p:tgtEl>
                                          <p:spTgt spid="9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iterate>
                                    <p:tmAbs val="0"/>
                                  </p:iterate>
                                  <p:childTnLst>
                                    <p:set>
                                      <p:cBhvr>
                                        <p:cTn id="63" fill="hold"/>
                                        <p:tgtEl>
                                          <p:spTgt spid="102"/>
                                        </p:tgtEl>
                                        <p:attrNameLst>
                                          <p:attrName>style.visibility</p:attrName>
                                        </p:attrNameLst>
                                      </p:cBhvr>
                                      <p:to>
                                        <p:strVal val="visible"/>
                                      </p:to>
                                    </p:set>
                                    <p:animEffect transition="in" filter="blinds(horizontal)">
                                      <p:cBhvr>
                                        <p:cTn id="64" dur="500"/>
                                        <p:tgtEl>
                                          <p:spTgt spid="102"/>
                                        </p:tgtEl>
                                      </p:cBhvr>
                                    </p:animEffect>
                                  </p:childTnLst>
                                </p:cTn>
                              </p:par>
                            </p:childTnLst>
                          </p:cTn>
                        </p:par>
                        <p:par>
                          <p:cTn id="65" fill="hold">
                            <p:stCondLst>
                              <p:cond delay="500"/>
                            </p:stCondLst>
                            <p:childTnLst>
                              <p:par>
                                <p:cTn id="66" presetID="3" presetClass="entr" presetSubtype="10" fill="hold" grpId="0" nodeType="afterEffect">
                                  <p:stCondLst>
                                    <p:cond delay="0"/>
                                  </p:stCondLst>
                                  <p:iterate>
                                    <p:tmAbs val="0"/>
                                  </p:iterate>
                                  <p:childTnLst>
                                    <p:set>
                                      <p:cBhvr>
                                        <p:cTn id="67" fill="hold"/>
                                        <p:tgtEl>
                                          <p:spTgt spid="101"/>
                                        </p:tgtEl>
                                        <p:attrNameLst>
                                          <p:attrName>style.visibility</p:attrName>
                                        </p:attrNameLst>
                                      </p:cBhvr>
                                      <p:to>
                                        <p:strVal val="visible"/>
                                      </p:to>
                                    </p:set>
                                    <p:animEffect transition="in" filter="blinds(horizontal)">
                                      <p:cBhvr>
                                        <p:cTn id="68" dur="500"/>
                                        <p:tgtEl>
                                          <p:spTgt spid="10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iterate>
                                    <p:tmAbs val="0"/>
                                  </p:iterate>
                                  <p:childTnLst>
                                    <p:set>
                                      <p:cBhvr>
                                        <p:cTn id="72" fill="hold"/>
                                        <p:tgtEl>
                                          <p:spTgt spid="100"/>
                                        </p:tgtEl>
                                        <p:attrNameLst>
                                          <p:attrName>style.visibility</p:attrName>
                                        </p:attrNameLst>
                                      </p:cBhvr>
                                      <p:to>
                                        <p:strVal val="visible"/>
                                      </p:to>
                                    </p:set>
                                    <p:animEffect transition="in" filter="blinds(horizontal)">
                                      <p:cBhvr>
                                        <p:cTn id="73" dur="500"/>
                                        <p:tgtEl>
                                          <p:spTgt spid="100"/>
                                        </p:tgtEl>
                                      </p:cBhvr>
                                    </p:animEffect>
                                  </p:childTnLst>
                                </p:cTn>
                              </p:par>
                            </p:childTnLst>
                          </p:cTn>
                        </p:par>
                        <p:par>
                          <p:cTn id="74" fill="hold">
                            <p:stCondLst>
                              <p:cond delay="500"/>
                            </p:stCondLst>
                            <p:childTnLst>
                              <p:par>
                                <p:cTn id="75" presetID="3" presetClass="entr" presetSubtype="10" fill="hold" grpId="0" nodeType="afterEffect">
                                  <p:stCondLst>
                                    <p:cond delay="0"/>
                                  </p:stCondLst>
                                  <p:iterate>
                                    <p:tmAbs val="0"/>
                                  </p:iterate>
                                  <p:childTnLst>
                                    <p:set>
                                      <p:cBhvr>
                                        <p:cTn id="76" fill="hold"/>
                                        <p:tgtEl>
                                          <p:spTgt spid="89"/>
                                        </p:tgtEl>
                                        <p:attrNameLst>
                                          <p:attrName>style.visibility</p:attrName>
                                        </p:attrNameLst>
                                      </p:cBhvr>
                                      <p:to>
                                        <p:strVal val="visible"/>
                                      </p:to>
                                    </p:set>
                                    <p:animEffect transition="in" filter="blinds(horizontal)">
                                      <p:cBhvr>
                                        <p:cTn id="7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advAuto="0"/>
      <p:bldP spid="88" grpId="0" animBg="1" advAuto="0"/>
      <p:bldP spid="89" grpId="0" animBg="1" advAuto="0"/>
      <p:bldP spid="90" grpId="0" animBg="1" advAuto="0"/>
      <p:bldP spid="91" grpId="0" animBg="1" advAuto="0"/>
      <p:bldP spid="92" grpId="0" animBg="1" advAuto="0"/>
      <p:bldP spid="93" grpId="0" animBg="1" advAuto="0"/>
      <p:bldP spid="94" grpId="0" animBg="1" advAuto="0"/>
      <p:bldP spid="95" grpId="0" animBg="1" advAuto="0"/>
      <p:bldP spid="96" grpId="0" animBg="1" advAuto="0"/>
      <p:bldP spid="97" grpId="0" animBg="1" advAuto="0"/>
      <p:bldP spid="98" grpId="0" animBg="1" advAuto="0"/>
      <p:bldP spid="99" grpId="0" animBg="1" advAuto="0"/>
      <p:bldP spid="100" grpId="0" animBg="1" advAuto="0"/>
      <p:bldP spid="101" grpId="0" animBg="1" advAuto="0"/>
      <p:bldP spid="10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00"/>
          <p:cNvSpPr txBox="1">
            <a:spLocks noGrp="1"/>
          </p:cNvSpPr>
          <p:nvPr>
            <p:ph type="title" idx="4294967295"/>
          </p:nvPr>
        </p:nvSpPr>
        <p:spPr>
          <a:xfrm>
            <a:off x="457200" y="274637"/>
            <a:ext cx="8229600" cy="993776"/>
          </a:xfrm>
          <a:prstGeom prst="rect">
            <a:avLst/>
          </a:prstGeom>
        </p:spPr>
        <p:txBody>
          <a:bodyPr lIns="0" tIns="0" rIns="0" bIns="0">
            <a:normAutofit/>
          </a:bodyPr>
          <a:lstStyle/>
          <a:p>
            <a:pPr defTabSz="877822">
              <a:defRPr sz="4200"/>
            </a:pPr>
            <a:r>
              <a:rPr sz="1800" b="1">
                <a:solidFill>
                  <a:srgbClr val="FF9300"/>
                </a:solidFill>
              </a:rPr>
              <a:t>BASIC TECHNICAL-TACTICAL RESOURCES</a:t>
            </a:r>
            <a:r>
              <a:t> </a:t>
            </a:r>
          </a:p>
        </p:txBody>
      </p:sp>
      <p:sp>
        <p:nvSpPr>
          <p:cNvPr id="112" name="Shape 101"/>
          <p:cNvSpPr/>
          <p:nvPr/>
        </p:nvSpPr>
        <p:spPr>
          <a:xfrm>
            <a:off x="290511" y="1557337"/>
            <a:ext cx="1473203"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Feinting</a:t>
            </a:r>
          </a:p>
        </p:txBody>
      </p:sp>
      <p:sp>
        <p:nvSpPr>
          <p:cNvPr id="113" name="Shape 102"/>
          <p:cNvSpPr/>
          <p:nvPr/>
        </p:nvSpPr>
        <p:spPr>
          <a:xfrm>
            <a:off x="7164386" y="3141661"/>
            <a:ext cx="1804989" cy="663211"/>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latin typeface="Helvetica Neue"/>
                <a:ea typeface="Helvetica Neue"/>
                <a:cs typeface="Helvetica Neue"/>
                <a:sym typeface="Helvetica Neue"/>
              </a:defRPr>
            </a:lvl1pPr>
          </a:lstStyle>
          <a:p>
            <a:r>
              <a:t>Opponent with the ball</a:t>
            </a:r>
          </a:p>
        </p:txBody>
      </p:sp>
      <p:sp>
        <p:nvSpPr>
          <p:cNvPr id="114" name="Shape 103"/>
          <p:cNvSpPr/>
          <p:nvPr/>
        </p:nvSpPr>
        <p:spPr>
          <a:xfrm>
            <a:off x="4643437" y="2133600"/>
            <a:ext cx="431802" cy="72072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15" name="Shape 104"/>
          <p:cNvSpPr/>
          <p:nvPr/>
        </p:nvSpPr>
        <p:spPr>
          <a:xfrm>
            <a:off x="2484436" y="1989136"/>
            <a:ext cx="358777" cy="1295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16" name="Shape 105"/>
          <p:cNvSpPr/>
          <p:nvPr/>
        </p:nvSpPr>
        <p:spPr>
          <a:xfrm>
            <a:off x="1979611" y="1628775"/>
            <a:ext cx="1439864"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Getting Away</a:t>
            </a:r>
          </a:p>
        </p:txBody>
      </p:sp>
      <p:sp>
        <p:nvSpPr>
          <p:cNvPr id="117" name="Shape 106"/>
          <p:cNvSpPr/>
          <p:nvPr/>
        </p:nvSpPr>
        <p:spPr>
          <a:xfrm>
            <a:off x="4067175" y="2924175"/>
            <a:ext cx="1473202" cy="7926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Opponent without the ball</a:t>
            </a:r>
          </a:p>
        </p:txBody>
      </p:sp>
      <p:sp>
        <p:nvSpPr>
          <p:cNvPr id="118" name="Shape 107"/>
          <p:cNvSpPr/>
          <p:nvPr/>
        </p:nvSpPr>
        <p:spPr>
          <a:xfrm flipH="1">
            <a:off x="5219700" y="3500437"/>
            <a:ext cx="431800"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19" name="Shape 108"/>
          <p:cNvSpPr/>
          <p:nvPr/>
        </p:nvSpPr>
        <p:spPr>
          <a:xfrm flipH="1">
            <a:off x="755650" y="1916111"/>
            <a:ext cx="431800"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20" name="Shape 109"/>
          <p:cNvSpPr/>
          <p:nvPr/>
        </p:nvSpPr>
        <p:spPr>
          <a:xfrm flipH="1">
            <a:off x="4067175" y="3500437"/>
            <a:ext cx="431800"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21" name="Shape 110"/>
          <p:cNvSpPr/>
          <p:nvPr/>
        </p:nvSpPr>
        <p:spPr>
          <a:xfrm>
            <a:off x="3276600" y="3860800"/>
            <a:ext cx="1473202"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Man-to-man marking </a:t>
            </a:r>
          </a:p>
        </p:txBody>
      </p:sp>
      <p:sp>
        <p:nvSpPr>
          <p:cNvPr id="122" name="Shape 111"/>
          <p:cNvSpPr/>
          <p:nvPr/>
        </p:nvSpPr>
        <p:spPr>
          <a:xfrm>
            <a:off x="4140200" y="1844675"/>
            <a:ext cx="4243388"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Marking</a:t>
            </a:r>
          </a:p>
        </p:txBody>
      </p:sp>
      <p:sp>
        <p:nvSpPr>
          <p:cNvPr id="123" name="Shape 112"/>
          <p:cNvSpPr/>
          <p:nvPr/>
        </p:nvSpPr>
        <p:spPr>
          <a:xfrm>
            <a:off x="7885111" y="2205036"/>
            <a:ext cx="431802" cy="8636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24" name="Shape 113"/>
          <p:cNvSpPr/>
          <p:nvPr/>
        </p:nvSpPr>
        <p:spPr>
          <a:xfrm>
            <a:off x="4932362" y="3860800"/>
            <a:ext cx="1473202"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Zonal marking</a:t>
            </a:r>
          </a:p>
        </p:txBody>
      </p:sp>
      <p:pic>
        <p:nvPicPr>
          <p:cNvPr id="125" name="logodefinitivo.png" descr="logodefinitivo.png"/>
          <p:cNvPicPr>
            <a:picLocks noChangeAspect="1"/>
          </p:cNvPicPr>
          <p:nvPr/>
        </p:nvPicPr>
        <p:blipFill>
          <a:blip r:embed="rId2"/>
          <a:stretch>
            <a:fillRect/>
          </a:stretch>
        </p:blipFill>
        <p:spPr>
          <a:xfrm>
            <a:off x="8250236" y="6237287"/>
            <a:ext cx="785814" cy="503239"/>
          </a:xfrm>
          <a:prstGeom prst="rect">
            <a:avLst/>
          </a:prstGeom>
          <a:ln w="34925">
            <a:solidFill>
              <a:srgbClr val="FFFFFF"/>
            </a:solidFill>
          </a:ln>
          <a:effectLst>
            <a:outerShdw blurRad="63500" rotWithShape="0">
              <a:srgbClr val="000000">
                <a:alpha val="42999"/>
              </a:srgbClr>
            </a:outerShdw>
          </a:effectLst>
        </p:spPr>
      </p:pic>
      <p:sp>
        <p:nvSpPr>
          <p:cNvPr id="126" name="Shape 115"/>
          <p:cNvSpPr/>
          <p:nvPr/>
        </p:nvSpPr>
        <p:spPr>
          <a:xfrm>
            <a:off x="1979611" y="3357562"/>
            <a:ext cx="1152527" cy="2192844"/>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defTabSz="457200">
              <a:lnSpc>
                <a:spcPts val="3000"/>
              </a:lnSpc>
              <a:spcBef>
                <a:spcPts val="1200"/>
              </a:spcBef>
              <a:defRPr sz="1333">
                <a:latin typeface="Arial"/>
                <a:ea typeface="Arial"/>
                <a:cs typeface="Arial"/>
                <a:sym typeface="Arial"/>
              </a:defRPr>
            </a:lvl1pPr>
          </a:lstStyle>
          <a:p>
            <a:pPr>
              <a:lnSpc>
                <a:spcPct val="120000"/>
              </a:lnSpc>
            </a:pPr>
            <a:r>
              <a:rPr dirty="0"/>
              <a:t>You can get away from the opponent (defender) who is marking you in order to intervene in the game more easily. </a:t>
            </a:r>
          </a:p>
        </p:txBody>
      </p:sp>
      <p:pic>
        <p:nvPicPr>
          <p:cNvPr id="127" name="balonmano a.jpg" descr="balonmano a.jpg"/>
          <p:cNvPicPr>
            <a:picLocks noChangeAspect="1"/>
          </p:cNvPicPr>
          <p:nvPr/>
        </p:nvPicPr>
        <p:blipFill>
          <a:blip r:embed="rId3"/>
          <a:stretch>
            <a:fillRect/>
          </a:stretch>
        </p:blipFill>
        <p:spPr>
          <a:xfrm>
            <a:off x="7541093" y="3947714"/>
            <a:ext cx="1119839" cy="2083420"/>
          </a:xfrm>
          <a:prstGeom prst="rect">
            <a:avLst/>
          </a:prstGeom>
          <a:ln w="12700">
            <a:miter lim="400000"/>
          </a:ln>
        </p:spPr>
      </p:pic>
      <p:pic>
        <p:nvPicPr>
          <p:cNvPr id="128" name="Sin título-2_399x480.jpg" descr="Sin título-2_399x480.jpg"/>
          <p:cNvPicPr>
            <a:picLocks noChangeAspect="1"/>
          </p:cNvPicPr>
          <p:nvPr/>
        </p:nvPicPr>
        <p:blipFill>
          <a:blip r:embed="rId4"/>
          <a:stretch>
            <a:fillRect/>
          </a:stretch>
        </p:blipFill>
        <p:spPr>
          <a:xfrm>
            <a:off x="3293267" y="4644230"/>
            <a:ext cx="1439865" cy="1732167"/>
          </a:xfrm>
          <a:prstGeom prst="rect">
            <a:avLst/>
          </a:prstGeom>
          <a:ln w="12700">
            <a:miter lim="400000"/>
          </a:ln>
        </p:spPr>
      </p:pic>
      <p:pic>
        <p:nvPicPr>
          <p:cNvPr id="129" name="Sin título-13.jpg" descr="Sin título-13.jpg"/>
          <p:cNvPicPr>
            <a:picLocks noChangeAspect="1"/>
          </p:cNvPicPr>
          <p:nvPr/>
        </p:nvPicPr>
        <p:blipFill>
          <a:blip r:embed="rId5"/>
          <a:stretch>
            <a:fillRect/>
          </a:stretch>
        </p:blipFill>
        <p:spPr>
          <a:xfrm>
            <a:off x="5147421" y="4530725"/>
            <a:ext cx="1979383" cy="1539875"/>
          </a:xfrm>
          <a:prstGeom prst="rect">
            <a:avLst/>
          </a:prstGeom>
          <a:ln w="12700">
            <a:miter lim="400000"/>
          </a:ln>
        </p:spPr>
      </p:pic>
      <p:pic>
        <p:nvPicPr>
          <p:cNvPr id="130" name="Sin título-15.jpg" descr="Sin título-15.jpg"/>
          <p:cNvPicPr>
            <a:picLocks noChangeAspect="1"/>
          </p:cNvPicPr>
          <p:nvPr/>
        </p:nvPicPr>
        <p:blipFill>
          <a:blip r:embed="rId6"/>
          <a:stretch>
            <a:fillRect/>
          </a:stretch>
        </p:blipFill>
        <p:spPr>
          <a:xfrm>
            <a:off x="125642" y="2344900"/>
            <a:ext cx="1802940" cy="153987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12"/>
                                        </p:tgtEl>
                                        <p:attrNameLst>
                                          <p:attrName>style.visibility</p:attrName>
                                        </p:attrNameLst>
                                      </p:cBhvr>
                                      <p:to>
                                        <p:strVal val="visible"/>
                                      </p:to>
                                    </p:set>
                                    <p:animEffect transition="in" filter="blinds(horizontal)">
                                      <p:cBhvr>
                                        <p:cTn id="7" dur="500"/>
                                        <p:tgtEl>
                                          <p:spTgt spid="112"/>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119"/>
                                        </p:tgtEl>
                                        <p:attrNameLst>
                                          <p:attrName>style.visibility</p:attrName>
                                        </p:attrNameLst>
                                      </p:cBhvr>
                                      <p:to>
                                        <p:strVal val="visible"/>
                                      </p:to>
                                    </p:set>
                                    <p:animEffect transition="in" filter="blinds(horizontal)">
                                      <p:cBhvr>
                                        <p:cTn id="11" dur="500"/>
                                        <p:tgtEl>
                                          <p:spTgt spid="11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iterate>
                                    <p:tmAbs val="0"/>
                                  </p:iterate>
                                  <p:childTnLst>
                                    <p:set>
                                      <p:cBhvr>
                                        <p:cTn id="15" fill="hold"/>
                                        <p:tgtEl>
                                          <p:spTgt spid="116"/>
                                        </p:tgtEl>
                                        <p:attrNameLst>
                                          <p:attrName>style.visibility</p:attrName>
                                        </p:attrNameLst>
                                      </p:cBhvr>
                                      <p:to>
                                        <p:strVal val="visible"/>
                                      </p:to>
                                    </p:set>
                                    <p:animEffect transition="in" filter="blinds(horizontal)">
                                      <p:cBhvr>
                                        <p:cTn id="16" dur="500"/>
                                        <p:tgtEl>
                                          <p:spTgt spid="116"/>
                                        </p:tgtEl>
                                      </p:cBhvr>
                                    </p:animEffect>
                                  </p:childTnLst>
                                </p:cTn>
                              </p:par>
                            </p:childTnLst>
                          </p:cTn>
                        </p:par>
                        <p:par>
                          <p:cTn id="17" fill="hold">
                            <p:stCondLst>
                              <p:cond delay="500"/>
                            </p:stCondLst>
                            <p:childTnLst>
                              <p:par>
                                <p:cTn id="18" presetID="3" presetClass="entr" presetSubtype="10" fill="hold" grpId="0" nodeType="afterEffect">
                                  <p:stCondLst>
                                    <p:cond delay="0"/>
                                  </p:stCondLst>
                                  <p:iterate>
                                    <p:tmAbs val="0"/>
                                  </p:iterate>
                                  <p:childTnLst>
                                    <p:set>
                                      <p:cBhvr>
                                        <p:cTn id="19" fill="hold"/>
                                        <p:tgtEl>
                                          <p:spTgt spid="115"/>
                                        </p:tgtEl>
                                        <p:attrNameLst>
                                          <p:attrName>style.visibility</p:attrName>
                                        </p:attrNameLst>
                                      </p:cBhvr>
                                      <p:to>
                                        <p:strVal val="visible"/>
                                      </p:to>
                                    </p:set>
                                    <p:animEffect transition="in" filter="blinds(horizontal)">
                                      <p:cBhvr>
                                        <p:cTn id="20" dur="500"/>
                                        <p:tgtEl>
                                          <p:spTgt spid="115"/>
                                        </p:tgtEl>
                                      </p:cBhvr>
                                    </p:animEffect>
                                  </p:childTnLst>
                                </p:cTn>
                              </p:par>
                            </p:childTnLst>
                          </p:cTn>
                        </p:par>
                        <p:par>
                          <p:cTn id="21" fill="hold">
                            <p:stCondLst>
                              <p:cond delay="1000"/>
                            </p:stCondLst>
                            <p:childTnLst>
                              <p:par>
                                <p:cTn id="22" presetID="3" presetClass="entr" presetSubtype="10" fill="hold" grpId="0" nodeType="afterEffect">
                                  <p:stCondLst>
                                    <p:cond delay="0"/>
                                  </p:stCondLst>
                                  <p:iterate>
                                    <p:tmAbs val="0"/>
                                  </p:iterate>
                                  <p:childTnLst>
                                    <p:set>
                                      <p:cBhvr>
                                        <p:cTn id="23" fill="hold"/>
                                        <p:tgtEl>
                                          <p:spTgt spid="126"/>
                                        </p:tgtEl>
                                        <p:attrNameLst>
                                          <p:attrName>style.visibility</p:attrName>
                                        </p:attrNameLst>
                                      </p:cBhvr>
                                      <p:to>
                                        <p:strVal val="visible"/>
                                      </p:to>
                                    </p:set>
                                    <p:animEffect transition="in" filter="blinds(horizontal)">
                                      <p:cBhvr>
                                        <p:cTn id="24" dur="500"/>
                                        <p:tgtEl>
                                          <p:spTgt spid="1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122"/>
                                        </p:tgtEl>
                                        <p:attrNameLst>
                                          <p:attrName>style.visibility</p:attrName>
                                        </p:attrNameLst>
                                      </p:cBhvr>
                                      <p:to>
                                        <p:strVal val="visible"/>
                                      </p:to>
                                    </p:set>
                                    <p:anim calcmode="lin" valueType="num">
                                      <p:cBhvr>
                                        <p:cTn id="29" dur="500" fill="hold"/>
                                        <p:tgtEl>
                                          <p:spTgt spid="122"/>
                                        </p:tgtEl>
                                        <p:attrNameLst>
                                          <p:attrName>ppt_x</p:attrName>
                                        </p:attrNameLst>
                                      </p:cBhvr>
                                      <p:tavLst>
                                        <p:tav tm="0">
                                          <p:val>
                                            <p:strVal val="#ppt_x"/>
                                          </p:val>
                                        </p:tav>
                                        <p:tav tm="100000">
                                          <p:val>
                                            <p:strVal val="#ppt_x"/>
                                          </p:val>
                                        </p:tav>
                                      </p:tavLst>
                                    </p:anim>
                                    <p:anim calcmode="lin" valueType="num">
                                      <p:cBhvr>
                                        <p:cTn id="30"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iterate>
                                    <p:tmAbs val="0"/>
                                  </p:iterate>
                                  <p:childTnLst>
                                    <p:set>
                                      <p:cBhvr>
                                        <p:cTn id="34" fill="hold"/>
                                        <p:tgtEl>
                                          <p:spTgt spid="114"/>
                                        </p:tgtEl>
                                        <p:attrNameLst>
                                          <p:attrName>style.visibility</p:attrName>
                                        </p:attrNameLst>
                                      </p:cBhvr>
                                      <p:to>
                                        <p:strVal val="visible"/>
                                      </p:to>
                                    </p:set>
                                    <p:animEffect transition="in" filter="blinds(horizontal)">
                                      <p:cBhvr>
                                        <p:cTn id="35" dur="500"/>
                                        <p:tgtEl>
                                          <p:spTgt spid="114"/>
                                        </p:tgtEl>
                                      </p:cBhvr>
                                    </p:animEffect>
                                  </p:childTnLst>
                                </p:cTn>
                              </p:par>
                            </p:childTnLst>
                          </p:cTn>
                        </p:par>
                        <p:par>
                          <p:cTn id="36" fill="hold">
                            <p:stCondLst>
                              <p:cond delay="500"/>
                            </p:stCondLst>
                            <p:childTnLst>
                              <p:par>
                                <p:cTn id="37" presetID="3" presetClass="entr" presetSubtype="10" fill="hold" grpId="0" nodeType="afterEffect">
                                  <p:stCondLst>
                                    <p:cond delay="0"/>
                                  </p:stCondLst>
                                  <p:iterate>
                                    <p:tmAbs val="0"/>
                                  </p:iterate>
                                  <p:childTnLst>
                                    <p:set>
                                      <p:cBhvr>
                                        <p:cTn id="38" fill="hold"/>
                                        <p:tgtEl>
                                          <p:spTgt spid="117"/>
                                        </p:tgtEl>
                                        <p:attrNameLst>
                                          <p:attrName>style.visibility</p:attrName>
                                        </p:attrNameLst>
                                      </p:cBhvr>
                                      <p:to>
                                        <p:strVal val="visible"/>
                                      </p:to>
                                    </p:set>
                                    <p:animEffect transition="in" filter="blinds(horizontal)">
                                      <p:cBhvr>
                                        <p:cTn id="39" dur="500"/>
                                        <p:tgtEl>
                                          <p:spTgt spid="1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iterate>
                                    <p:tmAbs val="0"/>
                                  </p:iterate>
                                  <p:childTnLst>
                                    <p:set>
                                      <p:cBhvr>
                                        <p:cTn id="43" fill="hold"/>
                                        <p:tgtEl>
                                          <p:spTgt spid="120"/>
                                        </p:tgtEl>
                                        <p:attrNameLst>
                                          <p:attrName>style.visibility</p:attrName>
                                        </p:attrNameLst>
                                      </p:cBhvr>
                                      <p:to>
                                        <p:strVal val="visible"/>
                                      </p:to>
                                    </p:set>
                                    <p:animEffect transition="in" filter="blinds(horizontal)">
                                      <p:cBhvr>
                                        <p:cTn id="44" dur="500"/>
                                        <p:tgtEl>
                                          <p:spTgt spid="120"/>
                                        </p:tgtEl>
                                      </p:cBhvr>
                                    </p:animEffect>
                                  </p:childTnLst>
                                </p:cTn>
                              </p:par>
                            </p:childTnLst>
                          </p:cTn>
                        </p:par>
                        <p:par>
                          <p:cTn id="45" fill="hold">
                            <p:stCondLst>
                              <p:cond delay="500"/>
                            </p:stCondLst>
                            <p:childTnLst>
                              <p:par>
                                <p:cTn id="46" presetID="3" presetClass="entr" presetSubtype="10" fill="hold" grpId="0" nodeType="afterEffect">
                                  <p:stCondLst>
                                    <p:cond delay="0"/>
                                  </p:stCondLst>
                                  <p:iterate>
                                    <p:tmAbs val="0"/>
                                  </p:iterate>
                                  <p:childTnLst>
                                    <p:set>
                                      <p:cBhvr>
                                        <p:cTn id="47" fill="hold"/>
                                        <p:tgtEl>
                                          <p:spTgt spid="121"/>
                                        </p:tgtEl>
                                        <p:attrNameLst>
                                          <p:attrName>style.visibility</p:attrName>
                                        </p:attrNameLst>
                                      </p:cBhvr>
                                      <p:to>
                                        <p:strVal val="visible"/>
                                      </p:to>
                                    </p:set>
                                    <p:animEffect transition="in" filter="blinds(horizontal)">
                                      <p:cBhvr>
                                        <p:cTn id="48" dur="500"/>
                                        <p:tgtEl>
                                          <p:spTgt spid="1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iterate>
                                    <p:tmAbs val="0"/>
                                  </p:iterate>
                                  <p:childTnLst>
                                    <p:set>
                                      <p:cBhvr>
                                        <p:cTn id="52" fill="hold"/>
                                        <p:tgtEl>
                                          <p:spTgt spid="118"/>
                                        </p:tgtEl>
                                        <p:attrNameLst>
                                          <p:attrName>style.visibility</p:attrName>
                                        </p:attrNameLst>
                                      </p:cBhvr>
                                      <p:to>
                                        <p:strVal val="visible"/>
                                      </p:to>
                                    </p:set>
                                    <p:animEffect transition="in" filter="blinds(horizontal)">
                                      <p:cBhvr>
                                        <p:cTn id="53" dur="500"/>
                                        <p:tgtEl>
                                          <p:spTgt spid="118"/>
                                        </p:tgtEl>
                                      </p:cBhvr>
                                    </p:animEffect>
                                  </p:childTnLst>
                                </p:cTn>
                              </p:par>
                            </p:childTnLst>
                          </p:cTn>
                        </p:par>
                        <p:par>
                          <p:cTn id="54" fill="hold">
                            <p:stCondLst>
                              <p:cond delay="500"/>
                            </p:stCondLst>
                            <p:childTnLst>
                              <p:par>
                                <p:cTn id="55" presetID="3" presetClass="entr" presetSubtype="10" fill="hold" grpId="0" nodeType="afterEffect">
                                  <p:stCondLst>
                                    <p:cond delay="0"/>
                                  </p:stCondLst>
                                  <p:iterate>
                                    <p:tmAbs val="0"/>
                                  </p:iterate>
                                  <p:childTnLst>
                                    <p:set>
                                      <p:cBhvr>
                                        <p:cTn id="56" fill="hold"/>
                                        <p:tgtEl>
                                          <p:spTgt spid="124"/>
                                        </p:tgtEl>
                                        <p:attrNameLst>
                                          <p:attrName>style.visibility</p:attrName>
                                        </p:attrNameLst>
                                      </p:cBhvr>
                                      <p:to>
                                        <p:strVal val="visible"/>
                                      </p:to>
                                    </p:set>
                                    <p:animEffect transition="in" filter="blinds(horizontal)">
                                      <p:cBhvr>
                                        <p:cTn id="57" dur="5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iterate>
                                    <p:tmAbs val="0"/>
                                  </p:iterate>
                                  <p:childTnLst>
                                    <p:set>
                                      <p:cBhvr>
                                        <p:cTn id="61" fill="hold"/>
                                        <p:tgtEl>
                                          <p:spTgt spid="123"/>
                                        </p:tgtEl>
                                        <p:attrNameLst>
                                          <p:attrName>style.visibility</p:attrName>
                                        </p:attrNameLst>
                                      </p:cBhvr>
                                      <p:to>
                                        <p:strVal val="visible"/>
                                      </p:to>
                                    </p:set>
                                    <p:animEffect transition="in" filter="blinds(horizontal)">
                                      <p:cBhvr>
                                        <p:cTn id="62" dur="500"/>
                                        <p:tgtEl>
                                          <p:spTgt spid="123"/>
                                        </p:tgtEl>
                                      </p:cBhvr>
                                    </p:animEffect>
                                  </p:childTnLst>
                                </p:cTn>
                              </p:par>
                            </p:childTnLst>
                          </p:cTn>
                        </p:par>
                        <p:par>
                          <p:cTn id="63" fill="hold">
                            <p:stCondLst>
                              <p:cond delay="500"/>
                            </p:stCondLst>
                            <p:childTnLst>
                              <p:par>
                                <p:cTn id="64" presetID="3" presetClass="entr" presetSubtype="10" fill="hold" grpId="0" nodeType="afterEffect">
                                  <p:stCondLst>
                                    <p:cond delay="0"/>
                                  </p:stCondLst>
                                  <p:iterate>
                                    <p:tmAbs val="0"/>
                                  </p:iterate>
                                  <p:childTnLst>
                                    <p:set>
                                      <p:cBhvr>
                                        <p:cTn id="65" fill="hold"/>
                                        <p:tgtEl>
                                          <p:spTgt spid="113"/>
                                        </p:tgtEl>
                                        <p:attrNameLst>
                                          <p:attrName>style.visibility</p:attrName>
                                        </p:attrNameLst>
                                      </p:cBhvr>
                                      <p:to>
                                        <p:strVal val="visible"/>
                                      </p:to>
                                    </p:set>
                                    <p:animEffect transition="in" filter="blinds(horizontal)">
                                      <p:cBhvr>
                                        <p:cTn id="6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advAuto="0"/>
      <p:bldP spid="113" grpId="0" animBg="1" advAuto="0"/>
      <p:bldP spid="114" grpId="0" animBg="1" advAuto="0"/>
      <p:bldP spid="115" grpId="0" animBg="1" advAuto="0"/>
      <p:bldP spid="116" grpId="0" animBg="1" advAuto="0"/>
      <p:bldP spid="117" grpId="0" animBg="1" advAuto="0"/>
      <p:bldP spid="118" grpId="0" animBg="1" advAuto="0"/>
      <p:bldP spid="119" grpId="0" animBg="1" advAuto="0"/>
      <p:bldP spid="120" grpId="0" animBg="1" advAuto="0"/>
      <p:bldP spid="121" grpId="0" animBg="1" advAuto="0"/>
      <p:bldP spid="122" grpId="0" animBg="1" advAuto="0"/>
      <p:bldP spid="123" grpId="0" animBg="1" advAuto="0"/>
      <p:bldP spid="124" grpId="0" animBg="1" advAuto="0"/>
      <p:bldP spid="12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21"/>
          <p:cNvSpPr txBox="1">
            <a:spLocks noGrp="1"/>
          </p:cNvSpPr>
          <p:nvPr>
            <p:ph type="title" idx="4294967295"/>
          </p:nvPr>
        </p:nvSpPr>
        <p:spPr>
          <a:xfrm>
            <a:off x="457200" y="274637"/>
            <a:ext cx="8229600" cy="993776"/>
          </a:xfrm>
          <a:prstGeom prst="rect">
            <a:avLst/>
          </a:prstGeom>
        </p:spPr>
        <p:txBody>
          <a:bodyPr lIns="0" tIns="0" rIns="0" bIns="0">
            <a:normAutofit/>
          </a:bodyPr>
          <a:lstStyle>
            <a:lvl1pPr>
              <a:defRPr sz="1900" b="1">
                <a:solidFill>
                  <a:srgbClr val="FF9300"/>
                </a:solidFill>
              </a:defRPr>
            </a:lvl1pPr>
          </a:lstStyle>
          <a:p>
            <a:r>
              <a:t>BASIC TECHNICAL-TACTICAL RESOURCES </a:t>
            </a:r>
          </a:p>
        </p:txBody>
      </p:sp>
      <p:sp>
        <p:nvSpPr>
          <p:cNvPr id="133" name="Shape 122"/>
          <p:cNvSpPr/>
          <p:nvPr/>
        </p:nvSpPr>
        <p:spPr>
          <a:xfrm>
            <a:off x="290511" y="1557337"/>
            <a:ext cx="1760540"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Counter-attack</a:t>
            </a:r>
          </a:p>
        </p:txBody>
      </p:sp>
      <p:sp>
        <p:nvSpPr>
          <p:cNvPr id="134" name="Shape 123"/>
          <p:cNvSpPr/>
          <p:nvPr/>
        </p:nvSpPr>
        <p:spPr>
          <a:xfrm>
            <a:off x="6588125" y="1844675"/>
            <a:ext cx="180498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Blocking</a:t>
            </a:r>
          </a:p>
        </p:txBody>
      </p:sp>
      <p:sp>
        <p:nvSpPr>
          <p:cNvPr id="135" name="Shape 124"/>
          <p:cNvSpPr/>
          <p:nvPr/>
        </p:nvSpPr>
        <p:spPr>
          <a:xfrm>
            <a:off x="2943445" y="1706267"/>
            <a:ext cx="1439864"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Change of Opponent </a:t>
            </a:r>
          </a:p>
        </p:txBody>
      </p:sp>
      <p:sp>
        <p:nvSpPr>
          <p:cNvPr id="136" name="Shape 125"/>
          <p:cNvSpPr/>
          <p:nvPr/>
        </p:nvSpPr>
        <p:spPr>
          <a:xfrm>
            <a:off x="4787900" y="2565400"/>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Cross Play</a:t>
            </a:r>
          </a:p>
        </p:txBody>
      </p:sp>
      <p:sp>
        <p:nvSpPr>
          <p:cNvPr id="137" name="Shape 126"/>
          <p:cNvSpPr/>
          <p:nvPr/>
        </p:nvSpPr>
        <p:spPr>
          <a:xfrm>
            <a:off x="900112" y="1916111"/>
            <a:ext cx="431801" cy="7207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38" name="Shape 127"/>
          <p:cNvSpPr/>
          <p:nvPr/>
        </p:nvSpPr>
        <p:spPr>
          <a:xfrm>
            <a:off x="3447477" y="2380368"/>
            <a:ext cx="431802" cy="7207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39" name="Shape 128"/>
          <p:cNvSpPr/>
          <p:nvPr/>
        </p:nvSpPr>
        <p:spPr>
          <a:xfrm>
            <a:off x="5219700" y="2924175"/>
            <a:ext cx="431800" cy="72072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40" name="Shape 129"/>
          <p:cNvSpPr/>
          <p:nvPr/>
        </p:nvSpPr>
        <p:spPr>
          <a:xfrm>
            <a:off x="7235825" y="2205036"/>
            <a:ext cx="431800" cy="7207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141" name="logodefinitivo.png" descr="logodefinitivo.png"/>
          <p:cNvPicPr>
            <a:picLocks noChangeAspect="1"/>
          </p:cNvPicPr>
          <p:nvPr/>
        </p:nvPicPr>
        <p:blipFill>
          <a:blip r:embed="rId2"/>
          <a:stretch>
            <a:fillRect/>
          </a:stretch>
        </p:blipFill>
        <p:spPr>
          <a:xfrm>
            <a:off x="8070850" y="6011862"/>
            <a:ext cx="965200" cy="730252"/>
          </a:xfrm>
          <a:prstGeom prst="rect">
            <a:avLst/>
          </a:prstGeom>
          <a:ln w="34925">
            <a:solidFill>
              <a:srgbClr val="FFFFFF"/>
            </a:solidFill>
          </a:ln>
          <a:effectLst>
            <a:outerShdw blurRad="63500" rotWithShape="0">
              <a:srgbClr val="000000">
                <a:alpha val="42999"/>
              </a:srgbClr>
            </a:outerShdw>
          </a:effectLst>
        </p:spPr>
      </p:pic>
      <p:pic>
        <p:nvPicPr>
          <p:cNvPr id="142" name="47.jpg" descr="47.jpg"/>
          <p:cNvPicPr>
            <a:picLocks noChangeAspect="1"/>
          </p:cNvPicPr>
          <p:nvPr/>
        </p:nvPicPr>
        <p:blipFill>
          <a:blip r:embed="rId3"/>
          <a:stretch>
            <a:fillRect/>
          </a:stretch>
        </p:blipFill>
        <p:spPr>
          <a:xfrm>
            <a:off x="2891488" y="3244215"/>
            <a:ext cx="1543779" cy="1663852"/>
          </a:xfrm>
          <a:prstGeom prst="rect">
            <a:avLst/>
          </a:prstGeom>
          <a:ln w="12700">
            <a:miter lim="400000"/>
          </a:ln>
        </p:spPr>
      </p:pic>
      <p:pic>
        <p:nvPicPr>
          <p:cNvPr id="143" name="34.jpg" descr="34.jpg"/>
          <p:cNvPicPr>
            <a:picLocks noChangeAspect="1"/>
          </p:cNvPicPr>
          <p:nvPr/>
        </p:nvPicPr>
        <p:blipFill>
          <a:blip r:embed="rId4"/>
          <a:stretch>
            <a:fillRect/>
          </a:stretch>
        </p:blipFill>
        <p:spPr>
          <a:xfrm>
            <a:off x="4845129" y="3746040"/>
            <a:ext cx="1473202" cy="1663852"/>
          </a:xfrm>
          <a:prstGeom prst="rect">
            <a:avLst/>
          </a:prstGeom>
          <a:ln w="12700">
            <a:miter lim="400000"/>
          </a:ln>
        </p:spPr>
      </p:pic>
      <p:pic>
        <p:nvPicPr>
          <p:cNvPr id="144" name="48.jpg" descr="48.jpg"/>
          <p:cNvPicPr>
            <a:picLocks noChangeAspect="1"/>
          </p:cNvPicPr>
          <p:nvPr/>
        </p:nvPicPr>
        <p:blipFill>
          <a:blip r:embed="rId5"/>
          <a:stretch>
            <a:fillRect/>
          </a:stretch>
        </p:blipFill>
        <p:spPr>
          <a:xfrm>
            <a:off x="6728192" y="3195964"/>
            <a:ext cx="1611193" cy="1706368"/>
          </a:xfrm>
          <a:prstGeom prst="rect">
            <a:avLst/>
          </a:prstGeom>
          <a:ln w="12700">
            <a:miter lim="400000"/>
          </a:ln>
        </p:spPr>
      </p:pic>
      <p:pic>
        <p:nvPicPr>
          <p:cNvPr id="145" name="Image" descr="Image"/>
          <p:cNvPicPr>
            <a:picLocks noChangeAspect="1"/>
          </p:cNvPicPr>
          <p:nvPr/>
        </p:nvPicPr>
        <p:blipFill>
          <a:blip r:embed="rId6"/>
          <a:stretch>
            <a:fillRect/>
          </a:stretch>
        </p:blipFill>
        <p:spPr>
          <a:xfrm>
            <a:off x="-34750" y="2736391"/>
            <a:ext cx="2819229" cy="146447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33"/>
                                        </p:tgtEl>
                                        <p:attrNameLst>
                                          <p:attrName>style.visibility</p:attrName>
                                        </p:attrNameLst>
                                      </p:cBhvr>
                                      <p:to>
                                        <p:strVal val="visible"/>
                                      </p:to>
                                    </p:set>
                                    <p:animEffect transition="in" filter="blinds(horizontal)">
                                      <p:cBhvr>
                                        <p:cTn id="7" dur="500"/>
                                        <p:tgtEl>
                                          <p:spTgt spid="133"/>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137"/>
                                        </p:tgtEl>
                                        <p:attrNameLst>
                                          <p:attrName>style.visibility</p:attrName>
                                        </p:attrNameLst>
                                      </p:cBhvr>
                                      <p:to>
                                        <p:strVal val="visible"/>
                                      </p:to>
                                    </p:set>
                                    <p:animEffect transition="in" filter="blinds(horizontal)">
                                      <p:cBhvr>
                                        <p:cTn id="11" dur="500"/>
                                        <p:tgtEl>
                                          <p:spTgt spid="13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iterate>
                                    <p:tmAbs val="0"/>
                                  </p:iterate>
                                  <p:childTnLst>
                                    <p:set>
                                      <p:cBhvr>
                                        <p:cTn id="15" fill="hold"/>
                                        <p:tgtEl>
                                          <p:spTgt spid="135"/>
                                        </p:tgtEl>
                                        <p:attrNameLst>
                                          <p:attrName>style.visibility</p:attrName>
                                        </p:attrNameLst>
                                      </p:cBhvr>
                                      <p:to>
                                        <p:strVal val="visible"/>
                                      </p:to>
                                    </p:set>
                                    <p:animEffect transition="in" filter="blinds(horizontal)">
                                      <p:cBhvr>
                                        <p:cTn id="16" dur="500"/>
                                        <p:tgtEl>
                                          <p:spTgt spid="135"/>
                                        </p:tgtEl>
                                      </p:cBhvr>
                                    </p:animEffect>
                                  </p:childTnLst>
                                </p:cTn>
                              </p:par>
                            </p:childTnLst>
                          </p:cTn>
                        </p:par>
                        <p:par>
                          <p:cTn id="17" fill="hold">
                            <p:stCondLst>
                              <p:cond delay="500"/>
                            </p:stCondLst>
                            <p:childTnLst>
                              <p:par>
                                <p:cTn id="18" presetID="3" presetClass="entr" presetSubtype="10" fill="hold" grpId="0" nodeType="afterEffect">
                                  <p:stCondLst>
                                    <p:cond delay="0"/>
                                  </p:stCondLst>
                                  <p:iterate>
                                    <p:tmAbs val="0"/>
                                  </p:iterate>
                                  <p:childTnLst>
                                    <p:set>
                                      <p:cBhvr>
                                        <p:cTn id="19" fill="hold"/>
                                        <p:tgtEl>
                                          <p:spTgt spid="138"/>
                                        </p:tgtEl>
                                        <p:attrNameLst>
                                          <p:attrName>style.visibility</p:attrName>
                                        </p:attrNameLst>
                                      </p:cBhvr>
                                      <p:to>
                                        <p:strVal val="visible"/>
                                      </p:to>
                                    </p:set>
                                    <p:animEffect transition="in" filter="blinds(horizontal)">
                                      <p:cBhvr>
                                        <p:cTn id="20" dur="500"/>
                                        <p:tgtEl>
                                          <p:spTgt spid="13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iterate>
                                    <p:tmAbs val="0"/>
                                  </p:iterate>
                                  <p:childTnLst>
                                    <p:set>
                                      <p:cBhvr>
                                        <p:cTn id="24" fill="hold"/>
                                        <p:tgtEl>
                                          <p:spTgt spid="136"/>
                                        </p:tgtEl>
                                        <p:attrNameLst>
                                          <p:attrName>style.visibility</p:attrName>
                                        </p:attrNameLst>
                                      </p:cBhvr>
                                      <p:to>
                                        <p:strVal val="visible"/>
                                      </p:to>
                                    </p:set>
                                    <p:animEffect transition="in" filter="blinds(horizontal)">
                                      <p:cBhvr>
                                        <p:cTn id="25" dur="500"/>
                                        <p:tgtEl>
                                          <p:spTgt spid="136"/>
                                        </p:tgtEl>
                                      </p:cBhvr>
                                    </p:animEffect>
                                  </p:childTnLst>
                                </p:cTn>
                              </p:par>
                            </p:childTnLst>
                          </p:cTn>
                        </p:par>
                        <p:par>
                          <p:cTn id="26" fill="hold">
                            <p:stCondLst>
                              <p:cond delay="500"/>
                            </p:stCondLst>
                            <p:childTnLst>
                              <p:par>
                                <p:cTn id="27" presetID="3" presetClass="entr" presetSubtype="10" fill="hold" grpId="0" nodeType="afterEffect">
                                  <p:stCondLst>
                                    <p:cond delay="0"/>
                                  </p:stCondLst>
                                  <p:iterate>
                                    <p:tmAbs val="0"/>
                                  </p:iterate>
                                  <p:childTnLst>
                                    <p:set>
                                      <p:cBhvr>
                                        <p:cTn id="28" fill="hold"/>
                                        <p:tgtEl>
                                          <p:spTgt spid="139"/>
                                        </p:tgtEl>
                                        <p:attrNameLst>
                                          <p:attrName>style.visibility</p:attrName>
                                        </p:attrNameLst>
                                      </p:cBhvr>
                                      <p:to>
                                        <p:strVal val="visible"/>
                                      </p:to>
                                    </p:set>
                                    <p:animEffect transition="in" filter="blinds(horizontal)">
                                      <p:cBhvr>
                                        <p:cTn id="29" dur="500"/>
                                        <p:tgtEl>
                                          <p:spTgt spid="13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iterate>
                                    <p:tmAbs val="0"/>
                                  </p:iterate>
                                  <p:childTnLst>
                                    <p:set>
                                      <p:cBhvr>
                                        <p:cTn id="33" fill="hold"/>
                                        <p:tgtEl>
                                          <p:spTgt spid="134"/>
                                        </p:tgtEl>
                                        <p:attrNameLst>
                                          <p:attrName>style.visibility</p:attrName>
                                        </p:attrNameLst>
                                      </p:cBhvr>
                                      <p:to>
                                        <p:strVal val="visible"/>
                                      </p:to>
                                    </p:set>
                                    <p:animEffect transition="in" filter="blinds(horizontal)">
                                      <p:cBhvr>
                                        <p:cTn id="34" dur="500"/>
                                        <p:tgtEl>
                                          <p:spTgt spid="134"/>
                                        </p:tgtEl>
                                      </p:cBhvr>
                                    </p:animEffect>
                                  </p:childTnLst>
                                </p:cTn>
                              </p:par>
                            </p:childTnLst>
                          </p:cTn>
                        </p:par>
                        <p:par>
                          <p:cTn id="35" fill="hold">
                            <p:stCondLst>
                              <p:cond delay="500"/>
                            </p:stCondLst>
                            <p:childTnLst>
                              <p:par>
                                <p:cTn id="36" presetID="3" presetClass="entr" presetSubtype="10" fill="hold" grpId="0" nodeType="afterEffect">
                                  <p:stCondLst>
                                    <p:cond delay="0"/>
                                  </p:stCondLst>
                                  <p:iterate>
                                    <p:tmAbs val="0"/>
                                  </p:iterate>
                                  <p:childTnLst>
                                    <p:set>
                                      <p:cBhvr>
                                        <p:cTn id="37" fill="hold"/>
                                        <p:tgtEl>
                                          <p:spTgt spid="140"/>
                                        </p:tgtEl>
                                        <p:attrNameLst>
                                          <p:attrName>style.visibility</p:attrName>
                                        </p:attrNameLst>
                                      </p:cBhvr>
                                      <p:to>
                                        <p:strVal val="visible"/>
                                      </p:to>
                                    </p:set>
                                    <p:animEffect transition="in" filter="blinds(horizontal)">
                                      <p:cBhvr>
                                        <p:cTn id="3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advAuto="0"/>
      <p:bldP spid="134" grpId="0" animBg="1" advAuto="0"/>
      <p:bldP spid="135" grpId="0" animBg="1" advAuto="0"/>
      <p:bldP spid="136" grpId="0" animBg="1" advAuto="0"/>
      <p:bldP spid="137" grpId="0" animBg="1" advAuto="0"/>
      <p:bldP spid="138" grpId="0" animBg="1" advAuto="0"/>
      <p:bldP spid="139" grpId="0" animBg="1" advAuto="0"/>
      <p:bldP spid="14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36"/>
          <p:cNvSpPr txBox="1"/>
          <p:nvPr/>
        </p:nvSpPr>
        <p:spPr>
          <a:xfrm>
            <a:off x="340518" y="998537"/>
            <a:ext cx="8462964" cy="4025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rPr dirty="0"/>
              <a:t>Joint tactical </a:t>
            </a:r>
            <a:r>
              <a:rPr dirty="0" err="1"/>
              <a:t>organisation</a:t>
            </a:r>
            <a:r>
              <a:rPr dirty="0"/>
              <a:t> as it is understood is the different possibilities that players have to act collectively and in a rational and </a:t>
            </a:r>
            <a:r>
              <a:rPr dirty="0" err="1"/>
              <a:t>organised</a:t>
            </a:r>
            <a:r>
              <a:rPr dirty="0"/>
              <a:t> fashion.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rPr dirty="0"/>
              <a:t>How can players distribute themselves in the court taking into account the characteristics of the sport and different positions co-ordinate their moves?</a:t>
            </a:r>
            <a:endParaRPr dirty="0">
              <a:latin typeface="Arial"/>
              <a:ea typeface="Arial"/>
              <a:cs typeface="Arial"/>
              <a:sym typeface="Arial"/>
            </a:endParaRPr>
          </a:p>
          <a:p>
            <a:pPr algn="just">
              <a:lnSpc>
                <a:spcPct val="120000"/>
              </a:lnSpc>
              <a:defRPr>
                <a:latin typeface="Arial"/>
                <a:ea typeface="Arial"/>
                <a:cs typeface="Arial"/>
                <a:sym typeface="Arial"/>
              </a:defRPr>
            </a:pPr>
            <a:r>
              <a:rPr dirty="0"/>
              <a:t/>
            </a:r>
            <a:br>
              <a:rPr dirty="0"/>
            </a:br>
            <a:r>
              <a:rPr dirty="0"/>
              <a:t>The first thing that has to be done is for the players to distribute themselves on the court by zones of personal responsibility, each player taking charge of a portion of the court and all the balls that enter the area, as well as individual moves or tactical resources to continue a gameplay. </a:t>
            </a:r>
          </a:p>
          <a:p>
            <a:pPr>
              <a:defRPr>
                <a:latin typeface="Arial"/>
                <a:ea typeface="Arial"/>
                <a:cs typeface="Arial"/>
                <a:sym typeface="Arial"/>
              </a:defRPr>
            </a:pPr>
            <a:endParaRPr dirty="0"/>
          </a:p>
          <a:p>
            <a:pPr>
              <a:defRPr>
                <a:latin typeface="Arial"/>
                <a:ea typeface="Arial"/>
                <a:cs typeface="Arial"/>
                <a:sym typeface="Arial"/>
              </a:defRPr>
            </a:pPr>
            <a:r>
              <a:rPr dirty="0"/>
              <a:t>                 </a:t>
            </a:r>
            <a:r>
              <a:rPr lang="es-ES" dirty="0"/>
              <a:t>I</a:t>
            </a:r>
            <a:r>
              <a:rPr dirty="0"/>
              <a:t>N DEFEN</a:t>
            </a:r>
            <a:r>
              <a:rPr lang="es-ES" dirty="0"/>
              <a:t>CE</a:t>
            </a:r>
            <a:r>
              <a:rPr dirty="0"/>
              <a:t>                                         </a:t>
            </a:r>
            <a:r>
              <a:rPr lang="es-ES" dirty="0"/>
              <a:t>I</a:t>
            </a:r>
            <a:r>
              <a:rPr dirty="0"/>
              <a:t>N AT</a:t>
            </a:r>
            <a:r>
              <a:rPr lang="es-ES" dirty="0"/>
              <a:t>T</a:t>
            </a:r>
            <a:r>
              <a:rPr dirty="0"/>
              <a:t>A</a:t>
            </a:r>
            <a:r>
              <a:rPr lang="es-ES" dirty="0"/>
              <a:t>CK</a:t>
            </a:r>
            <a:endParaRPr dirty="0"/>
          </a:p>
          <a:p>
            <a:pPr algn="just">
              <a:defRPr>
                <a:latin typeface="Arial"/>
                <a:ea typeface="Arial"/>
                <a:cs typeface="Arial"/>
                <a:sym typeface="Arial"/>
              </a:defRPr>
            </a:pPr>
            <a:r>
              <a:rPr dirty="0"/>
              <a:t>	</a:t>
            </a:r>
          </a:p>
        </p:txBody>
      </p:sp>
      <p:sp>
        <p:nvSpPr>
          <p:cNvPr id="148" name="Shape 137"/>
          <p:cNvSpPr txBox="1"/>
          <p:nvPr/>
        </p:nvSpPr>
        <p:spPr>
          <a:xfrm>
            <a:off x="2058986" y="350837"/>
            <a:ext cx="4642207"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Joint Tactical Organisation</a:t>
            </a:r>
          </a:p>
        </p:txBody>
      </p:sp>
      <p:pic>
        <p:nvPicPr>
          <p:cNvPr id="149" name="logodefinitivo.png" descr="logodefinitivo.png"/>
          <p:cNvPicPr>
            <a:picLocks noChangeAspect="1"/>
          </p:cNvPicPr>
          <p:nvPr/>
        </p:nvPicPr>
        <p:blipFill>
          <a:blip r:embed="rId2"/>
          <a:stretch>
            <a:fillRect/>
          </a:stretch>
        </p:blipFill>
        <p:spPr>
          <a:xfrm>
            <a:off x="8101011" y="6011862"/>
            <a:ext cx="965202" cy="730252"/>
          </a:xfrm>
          <a:prstGeom prst="rect">
            <a:avLst/>
          </a:prstGeom>
          <a:ln w="34925">
            <a:solidFill>
              <a:srgbClr val="FFFFFF"/>
            </a:solidFill>
          </a:ln>
          <a:effectLst>
            <a:outerShdw blurRad="63500" rotWithShape="0">
              <a:srgbClr val="000000">
                <a:alpha val="42999"/>
              </a:srgbClr>
            </a:outerShdw>
          </a:effectLst>
        </p:spPr>
      </p:pic>
      <p:pic>
        <p:nvPicPr>
          <p:cNvPr id="150" name="40.jpg" descr="40.jpg"/>
          <p:cNvPicPr>
            <a:picLocks noChangeAspect="1"/>
          </p:cNvPicPr>
          <p:nvPr/>
        </p:nvPicPr>
        <p:blipFill>
          <a:blip r:embed="rId3"/>
          <a:stretch>
            <a:fillRect/>
          </a:stretch>
        </p:blipFill>
        <p:spPr>
          <a:xfrm>
            <a:off x="1118344" y="4628687"/>
            <a:ext cx="2095847" cy="2066941"/>
          </a:xfrm>
          <a:prstGeom prst="rect">
            <a:avLst/>
          </a:prstGeom>
          <a:ln w="12700">
            <a:miter lim="400000"/>
          </a:ln>
        </p:spPr>
      </p:pic>
      <p:pic>
        <p:nvPicPr>
          <p:cNvPr id="151" name="38.jpg" descr="38.jpg"/>
          <p:cNvPicPr>
            <a:picLocks noChangeAspect="1"/>
          </p:cNvPicPr>
          <p:nvPr/>
        </p:nvPicPr>
        <p:blipFill>
          <a:blip r:embed="rId4"/>
          <a:stretch>
            <a:fillRect/>
          </a:stretch>
        </p:blipFill>
        <p:spPr>
          <a:xfrm>
            <a:off x="5236247" y="4628687"/>
            <a:ext cx="1868551" cy="206694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42"/>
          <p:cNvSpPr txBox="1"/>
          <p:nvPr/>
        </p:nvSpPr>
        <p:spPr>
          <a:xfrm>
            <a:off x="323849" y="908050"/>
            <a:ext cx="8462965" cy="1727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61936" indent="-261936">
              <a:defRPr>
                <a:latin typeface="Arial"/>
                <a:ea typeface="Arial"/>
                <a:cs typeface="Arial"/>
                <a:sym typeface="Arial"/>
              </a:defRPr>
            </a:pPr>
            <a:endParaRPr/>
          </a:p>
          <a:p>
            <a:pPr marL="121920" indent="-108585" algn="just" defTabSz="457200">
              <a:lnSpc>
                <a:spcPct val="13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seek numerical superiority,</a:t>
            </a:r>
          </a:p>
          <a:p>
            <a:pPr marL="121920" indent="-108585" algn="just" defTabSz="457200">
              <a:lnSpc>
                <a:spcPct val="13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reciprocal assistance among teammates,</a:t>
            </a:r>
          </a:p>
          <a:p>
            <a:pPr marL="121920" indent="-108585" algn="just" defTabSz="457200">
              <a:lnSpc>
                <a:spcPct val="13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initiate and perform moves in a timely manner, and </a:t>
            </a:r>
          </a:p>
          <a:p>
            <a:pPr marL="152944" indent="-139609" algn="just" defTabSz="457200">
              <a:lnSpc>
                <a:spcPct val="130000"/>
              </a:lnSpc>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sz="1800"/>
              <a:t>vary the moves.</a:t>
            </a:r>
            <a:r>
              <a:t> </a:t>
            </a:r>
          </a:p>
        </p:txBody>
      </p:sp>
      <p:sp>
        <p:nvSpPr>
          <p:cNvPr id="154" name="Shape 143"/>
          <p:cNvSpPr txBox="1"/>
          <p:nvPr/>
        </p:nvSpPr>
        <p:spPr>
          <a:xfrm>
            <a:off x="2051050" y="333375"/>
            <a:ext cx="4820353"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Joint Tactical Requirements</a:t>
            </a:r>
          </a:p>
        </p:txBody>
      </p:sp>
      <p:sp>
        <p:nvSpPr>
          <p:cNvPr id="155" name="Shape 144"/>
          <p:cNvSpPr txBox="1"/>
          <p:nvPr/>
        </p:nvSpPr>
        <p:spPr>
          <a:xfrm>
            <a:off x="323849" y="2786061"/>
            <a:ext cx="8462965" cy="884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61936" indent="-261936">
              <a:defRPr>
                <a:latin typeface="Arial"/>
                <a:ea typeface="Arial"/>
                <a:cs typeface="Arial"/>
                <a:sym typeface="Arial"/>
              </a:defRPr>
            </a:pPr>
            <a:r>
              <a:t>				</a:t>
            </a:r>
            <a:r>
              <a:rPr b="1">
                <a:solidFill>
                  <a:srgbClr val="FF0000"/>
                </a:solidFill>
              </a:rPr>
              <a:t>In Defence</a:t>
            </a:r>
          </a:p>
          <a:p>
            <a:pPr marL="261936" indent="-261936">
              <a:defRPr b="1">
                <a:solidFill>
                  <a:srgbClr val="FF0000"/>
                </a:solidFill>
                <a:latin typeface="Arial"/>
                <a:ea typeface="Arial"/>
                <a:cs typeface="Arial"/>
                <a:sym typeface="Arial"/>
              </a:defRPr>
            </a:pPr>
            <a:endParaRPr b="1">
              <a:solidFill>
                <a:srgbClr val="FF0000"/>
              </a:solidFill>
            </a:endParaRPr>
          </a:p>
          <a:p>
            <a:pPr marL="261936" indent="-261936">
              <a:defRPr>
                <a:latin typeface="Arial"/>
                <a:ea typeface="Arial"/>
                <a:cs typeface="Arial"/>
                <a:sym typeface="Arial"/>
              </a:defRPr>
            </a:pPr>
            <a:r>
              <a:t>     Individual	              Zone	                      6:0	                     5:1</a:t>
            </a:r>
          </a:p>
        </p:txBody>
      </p:sp>
      <p:pic>
        <p:nvPicPr>
          <p:cNvPr id="156" name="logodefinitivo.png" descr="logodefinitivo.png"/>
          <p:cNvPicPr>
            <a:picLocks noChangeAspect="1"/>
          </p:cNvPicPr>
          <p:nvPr/>
        </p:nvPicPr>
        <p:blipFill>
          <a:blip r:embed="rId2"/>
          <a:stretch>
            <a:fillRect/>
          </a:stretch>
        </p:blipFill>
        <p:spPr>
          <a:xfrm>
            <a:off x="8070850" y="6011862"/>
            <a:ext cx="965200" cy="730252"/>
          </a:xfrm>
          <a:prstGeom prst="rect">
            <a:avLst/>
          </a:prstGeom>
          <a:ln w="34925">
            <a:solidFill>
              <a:srgbClr val="FFFFFF"/>
            </a:solidFill>
          </a:ln>
          <a:effectLst>
            <a:outerShdw blurRad="63500" rotWithShape="0">
              <a:srgbClr val="000000">
                <a:alpha val="42999"/>
              </a:srgbClr>
            </a:outerShdw>
          </a:effectLst>
        </p:spPr>
      </p:pic>
      <p:pic>
        <p:nvPicPr>
          <p:cNvPr id="157" name="39.jpg" descr="39.jpg"/>
          <p:cNvPicPr>
            <a:picLocks noChangeAspect="1"/>
          </p:cNvPicPr>
          <p:nvPr/>
        </p:nvPicPr>
        <p:blipFill>
          <a:blip r:embed="rId3"/>
          <a:stretch>
            <a:fillRect/>
          </a:stretch>
        </p:blipFill>
        <p:spPr>
          <a:xfrm>
            <a:off x="2555875" y="3806295"/>
            <a:ext cx="1727200" cy="1794936"/>
          </a:xfrm>
          <a:prstGeom prst="rect">
            <a:avLst/>
          </a:prstGeom>
          <a:ln w="12700">
            <a:miter lim="400000"/>
          </a:ln>
        </p:spPr>
      </p:pic>
      <p:pic>
        <p:nvPicPr>
          <p:cNvPr id="158" name="40.jpg" descr="40.jpg"/>
          <p:cNvPicPr>
            <a:picLocks noChangeAspect="1"/>
          </p:cNvPicPr>
          <p:nvPr/>
        </p:nvPicPr>
        <p:blipFill>
          <a:blip r:embed="rId4"/>
          <a:stretch>
            <a:fillRect/>
          </a:stretch>
        </p:blipFill>
        <p:spPr>
          <a:xfrm>
            <a:off x="4627374" y="3835448"/>
            <a:ext cx="1760916" cy="1736628"/>
          </a:xfrm>
          <a:prstGeom prst="rect">
            <a:avLst/>
          </a:prstGeom>
          <a:ln w="12700">
            <a:miter lim="400000"/>
          </a:ln>
        </p:spPr>
      </p:pic>
      <p:pic>
        <p:nvPicPr>
          <p:cNvPr id="159" name="35.jpg" descr="35.jpg"/>
          <p:cNvPicPr>
            <a:picLocks noChangeAspect="1"/>
          </p:cNvPicPr>
          <p:nvPr/>
        </p:nvPicPr>
        <p:blipFill>
          <a:blip r:embed="rId5"/>
          <a:stretch>
            <a:fillRect/>
          </a:stretch>
        </p:blipFill>
        <p:spPr>
          <a:xfrm>
            <a:off x="343087" y="3658947"/>
            <a:ext cx="1868490" cy="1975874"/>
          </a:xfrm>
          <a:prstGeom prst="rect">
            <a:avLst/>
          </a:prstGeom>
          <a:ln w="12700">
            <a:miter lim="400000"/>
          </a:ln>
        </p:spPr>
      </p:pic>
      <p:pic>
        <p:nvPicPr>
          <p:cNvPr id="160" name="5.1.jpg" descr="5.1.jpg"/>
          <p:cNvPicPr>
            <a:picLocks noChangeAspect="1"/>
          </p:cNvPicPr>
          <p:nvPr/>
        </p:nvPicPr>
        <p:blipFill>
          <a:blip r:embed="rId6"/>
          <a:stretch>
            <a:fillRect/>
          </a:stretch>
        </p:blipFill>
        <p:spPr>
          <a:xfrm>
            <a:off x="6618286" y="3795602"/>
            <a:ext cx="1881189" cy="18163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55"/>
                                        </p:tgtEl>
                                        <p:attrNameLst>
                                          <p:attrName>style.visibility</p:attrName>
                                        </p:attrNameLst>
                                      </p:cBhvr>
                                      <p:to>
                                        <p:strVal val="visible"/>
                                      </p:to>
                                    </p:set>
                                    <p:anim calcmode="lin" valueType="num">
                                      <p:cBhvr>
                                        <p:cTn id="7" dur="500" fill="hold"/>
                                        <p:tgtEl>
                                          <p:spTgt spid="155"/>
                                        </p:tgtEl>
                                        <p:attrNameLst>
                                          <p:attrName>ppt_x</p:attrName>
                                        </p:attrNameLst>
                                      </p:cBhvr>
                                      <p:tavLst>
                                        <p:tav tm="0">
                                          <p:val>
                                            <p:strVal val="#ppt_x"/>
                                          </p:val>
                                        </p:tav>
                                        <p:tav tm="100000">
                                          <p:val>
                                            <p:strVal val="#ppt_x"/>
                                          </p:val>
                                        </p:tav>
                                      </p:tavLst>
                                    </p:anim>
                                    <p:anim calcmode="lin" valueType="num">
                                      <p:cBhvr>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51"/>
          <p:cNvSpPr txBox="1"/>
          <p:nvPr/>
        </p:nvSpPr>
        <p:spPr>
          <a:xfrm>
            <a:off x="323849" y="908050"/>
            <a:ext cx="8462965" cy="17271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61936" indent="-261936">
              <a:defRPr>
                <a:latin typeface="Arial"/>
                <a:ea typeface="Arial"/>
                <a:cs typeface="Arial"/>
                <a:sym typeface="Arial"/>
              </a:defRPr>
            </a:pPr>
            <a:endParaRPr/>
          </a:p>
          <a:p>
            <a:pPr marL="108585" indent="-108585" algn="just" defTabSz="457200">
              <a:lnSpc>
                <a:spcPct val="130000"/>
              </a:lnSpc>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	-	seek numerical superiority,</a:t>
            </a:r>
          </a:p>
          <a:p>
            <a:pPr marL="108585" indent="-108585" algn="just" defTabSz="457200">
              <a:lnSpc>
                <a:spcPct val="130000"/>
              </a:lnSpc>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	-	reciprocal assistance among teammates,</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 initiate and perform moves in a timely manner, and </a:t>
            </a:r>
          </a:p>
          <a:p>
            <a:pPr marL="108585" indent="-108585" algn="just" defTabSz="457200">
              <a:lnSpc>
                <a:spcPct val="130000"/>
              </a:lnSpc>
              <a:tabLst>
                <a:tab pos="12700" algn="l"/>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n-lt"/>
                <a:ea typeface="+mn-ea"/>
                <a:cs typeface="+mn-cs"/>
                <a:sym typeface="Helvetica"/>
              </a:defRPr>
            </a:pPr>
            <a:r>
              <a:t>	-	vary the moves</a:t>
            </a:r>
          </a:p>
        </p:txBody>
      </p:sp>
      <p:sp>
        <p:nvSpPr>
          <p:cNvPr id="163" name="Shape 152"/>
          <p:cNvSpPr txBox="1"/>
          <p:nvPr/>
        </p:nvSpPr>
        <p:spPr>
          <a:xfrm>
            <a:off x="1763711" y="260350"/>
            <a:ext cx="4820354"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Joint Tactical Requirements</a:t>
            </a:r>
          </a:p>
        </p:txBody>
      </p:sp>
      <p:sp>
        <p:nvSpPr>
          <p:cNvPr id="164" name="Shape 153"/>
          <p:cNvSpPr txBox="1"/>
          <p:nvPr/>
        </p:nvSpPr>
        <p:spPr>
          <a:xfrm>
            <a:off x="323849" y="2997200"/>
            <a:ext cx="8462965" cy="884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61936" indent="-261936">
              <a:defRPr>
                <a:latin typeface="Arial"/>
                <a:ea typeface="Arial"/>
                <a:cs typeface="Arial"/>
                <a:sym typeface="Arial"/>
              </a:defRPr>
            </a:pPr>
            <a:r>
              <a:t>				</a:t>
            </a:r>
            <a:r>
              <a:rPr b="1">
                <a:solidFill>
                  <a:srgbClr val="FF0000"/>
                </a:solidFill>
              </a:rPr>
              <a:t>In Attack</a:t>
            </a:r>
          </a:p>
          <a:p>
            <a:pPr marL="261936" indent="-261936">
              <a:defRPr b="1">
                <a:solidFill>
                  <a:srgbClr val="FF0000"/>
                </a:solidFill>
                <a:latin typeface="Arial"/>
                <a:ea typeface="Arial"/>
                <a:cs typeface="Arial"/>
                <a:sym typeface="Arial"/>
              </a:defRPr>
            </a:pPr>
            <a:endParaRPr b="1">
              <a:solidFill>
                <a:srgbClr val="FF0000"/>
              </a:solidFill>
            </a:endParaRPr>
          </a:p>
          <a:p>
            <a:pPr marL="261936" indent="-261936">
              <a:defRPr>
                <a:latin typeface="Arial"/>
                <a:ea typeface="Arial"/>
                <a:cs typeface="Arial"/>
                <a:sym typeface="Arial"/>
              </a:defRPr>
            </a:pPr>
            <a:r>
              <a:t>      		3 -3	             	                                    2 -4</a:t>
            </a:r>
          </a:p>
        </p:txBody>
      </p:sp>
      <p:pic>
        <p:nvPicPr>
          <p:cNvPr id="165" name="logodefinitivo.png" descr="logodefinitivo.png"/>
          <p:cNvPicPr>
            <a:picLocks noChangeAspect="1"/>
          </p:cNvPicPr>
          <p:nvPr/>
        </p:nvPicPr>
        <p:blipFill>
          <a:blip r:embed="rId2"/>
          <a:stretch>
            <a:fillRect/>
          </a:stretch>
        </p:blipFill>
        <p:spPr>
          <a:xfrm>
            <a:off x="8070850" y="6011862"/>
            <a:ext cx="965200" cy="730252"/>
          </a:xfrm>
          <a:prstGeom prst="rect">
            <a:avLst/>
          </a:prstGeom>
          <a:ln w="34925">
            <a:solidFill>
              <a:srgbClr val="FFFFFF"/>
            </a:solidFill>
          </a:ln>
          <a:effectLst>
            <a:outerShdw blurRad="63500" rotWithShape="0">
              <a:srgbClr val="000000">
                <a:alpha val="42999"/>
              </a:srgbClr>
            </a:outerShdw>
          </a:effectLst>
        </p:spPr>
      </p:pic>
      <p:pic>
        <p:nvPicPr>
          <p:cNvPr id="166" name="3 - 3.jpg" descr="3 - 3.jpg"/>
          <p:cNvPicPr>
            <a:picLocks noChangeAspect="1"/>
          </p:cNvPicPr>
          <p:nvPr/>
        </p:nvPicPr>
        <p:blipFill>
          <a:blip r:embed="rId3"/>
          <a:stretch>
            <a:fillRect/>
          </a:stretch>
        </p:blipFill>
        <p:spPr>
          <a:xfrm>
            <a:off x="1153168" y="4015409"/>
            <a:ext cx="2404167" cy="2371005"/>
          </a:xfrm>
          <a:prstGeom prst="rect">
            <a:avLst/>
          </a:prstGeom>
          <a:ln w="12700">
            <a:miter lim="400000"/>
          </a:ln>
        </p:spPr>
      </p:pic>
      <p:pic>
        <p:nvPicPr>
          <p:cNvPr id="167" name="2 - 4.jpg" descr="2 - 4.jpg"/>
          <p:cNvPicPr>
            <a:picLocks noChangeAspect="1"/>
          </p:cNvPicPr>
          <p:nvPr/>
        </p:nvPicPr>
        <p:blipFill>
          <a:blip r:embed="rId4"/>
          <a:stretch>
            <a:fillRect/>
          </a:stretch>
        </p:blipFill>
        <p:spPr>
          <a:xfrm>
            <a:off x="5440560" y="4230161"/>
            <a:ext cx="1968656" cy="19415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64"/>
                                        </p:tgtEl>
                                        <p:attrNameLst>
                                          <p:attrName>style.visibility</p:attrName>
                                        </p:attrNameLst>
                                      </p:cBhvr>
                                      <p:to>
                                        <p:strVal val="visible"/>
                                      </p:to>
                                    </p:set>
                                    <p:anim calcmode="lin" valueType="num">
                                      <p:cBhvr>
                                        <p:cTn id="7" dur="500" fill="hold"/>
                                        <p:tgtEl>
                                          <p:spTgt spid="164"/>
                                        </p:tgtEl>
                                        <p:attrNameLst>
                                          <p:attrName>ppt_x</p:attrName>
                                        </p:attrNameLst>
                                      </p:cBhvr>
                                      <p:tavLst>
                                        <p:tav tm="0">
                                          <p:val>
                                            <p:strVal val="#ppt_x"/>
                                          </p:val>
                                        </p:tav>
                                        <p:tav tm="100000">
                                          <p:val>
                                            <p:strVal val="#ppt_x"/>
                                          </p:val>
                                        </p:tav>
                                      </p:tavLst>
                                    </p:anim>
                                    <p:anim calcmode="lin" valueType="num">
                                      <p:cBhvr>
                                        <p:cTn id="8"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58"/>
          <p:cNvSpPr txBox="1">
            <a:spLocks noGrp="1"/>
          </p:cNvSpPr>
          <p:nvPr>
            <p:ph type="title" idx="4294967295"/>
          </p:nvPr>
        </p:nvSpPr>
        <p:spPr>
          <a:xfrm>
            <a:off x="-85725" y="582337"/>
            <a:ext cx="8229600" cy="1143001"/>
          </a:xfrm>
          <a:prstGeom prst="rect">
            <a:avLst/>
          </a:prstGeom>
        </p:spPr>
        <p:txBody>
          <a:bodyPr lIns="0" tIns="0" rIns="0" bIns="0">
            <a:normAutofit/>
          </a:bodyPr>
          <a:lstStyle>
            <a:lvl1pPr>
              <a:defRPr sz="2400"/>
            </a:lvl1pPr>
          </a:lstStyle>
          <a:p>
            <a:r>
              <a:rPr dirty="0"/>
              <a:t>QUESTIONNAIRE AND ACTIVITIES</a:t>
            </a:r>
          </a:p>
        </p:txBody>
      </p:sp>
      <p:pic>
        <p:nvPicPr>
          <p:cNvPr id="17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71" name="1. Write a short summary on how to play handball. Do research.…"/>
          <p:cNvSpPr txBox="1"/>
          <p:nvPr/>
        </p:nvSpPr>
        <p:spPr>
          <a:xfrm>
            <a:off x="446383" y="1954241"/>
            <a:ext cx="8483305" cy="2574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177800" indent="-1778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rPr dirty="0"/>
              <a:t>1. Write a short summary on how to play handball. Do research. </a:t>
            </a:r>
          </a:p>
          <a:p>
            <a:pPr marL="177800" indent="-1778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rPr dirty="0"/>
              <a:t>2. Do you know what a </a:t>
            </a:r>
            <a:r>
              <a:rPr i="1" dirty="0" err="1"/>
              <a:t>datchball</a:t>
            </a:r>
            <a:r>
              <a:rPr dirty="0"/>
              <a:t> is? Look it up on the internet and play it. </a:t>
            </a:r>
          </a:p>
          <a:p>
            <a:pPr marL="177800" indent="-1778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rPr dirty="0"/>
              <a:t>3. Describe the positions of the first and second-line players in 3-3 attack. </a:t>
            </a:r>
          </a:p>
          <a:p>
            <a:pPr marL="177800" indent="-1778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rPr dirty="0"/>
              <a:t>4. Discuss the differences between the joint </a:t>
            </a:r>
            <a:r>
              <a:rPr dirty="0" err="1"/>
              <a:t>organisations</a:t>
            </a:r>
            <a:r>
              <a:rPr dirty="0"/>
              <a:t>: </a:t>
            </a:r>
            <a:r>
              <a:rPr i="1" dirty="0"/>
              <a:t>individual</a:t>
            </a:r>
            <a:r>
              <a:rPr dirty="0"/>
              <a:t> and </a:t>
            </a:r>
            <a:r>
              <a:rPr i="1" dirty="0"/>
              <a:t>4-2</a:t>
            </a:r>
            <a:r>
              <a:rPr dirty="0"/>
              <a:t>. </a:t>
            </a:r>
          </a:p>
          <a:p>
            <a:pPr marL="177800" indent="-1778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rPr dirty="0"/>
              <a:t>5. Have you seen a handball match? Discuss it with a partner. </a:t>
            </a:r>
          </a:p>
          <a:p>
            <a:pPr marL="177800" indent="-1778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rPr dirty="0"/>
              <a:t>6. Write down in your notebook unknown vocabulary from this unit.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defTabSz="630936">
              <a:defRPr sz="3000" b="1"/>
            </a:lvl1pPr>
          </a:lstStyle>
          <a:p>
            <a:r>
              <a:rPr lang="es-ES" dirty="0"/>
              <a:t>HANDBALL</a:t>
            </a:r>
            <a:endParaRPr dirty="0"/>
          </a:p>
        </p:txBody>
      </p:sp>
      <p:sp>
        <p:nvSpPr>
          <p:cNvPr id="28" name="Shape 16"/>
          <p:cNvSpPr txBox="1">
            <a:spLocks noGrp="1"/>
          </p:cNvSpPr>
          <p:nvPr>
            <p:ph type="body" sz="half" idx="4294967295"/>
          </p:nvPr>
        </p:nvSpPr>
        <p:spPr>
          <a:xfrm>
            <a:off x="317547" y="2149636"/>
            <a:ext cx="5114481" cy="3600450"/>
          </a:xfrm>
          <a:prstGeom prst="rect">
            <a:avLst/>
          </a:prstGeom>
        </p:spPr>
        <p:txBody>
          <a:bodyPr lIns="0" tIns="0" rIns="0" bIns="0">
            <a:normAutofit/>
          </a:bodyPr>
          <a:lstStyle/>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Objectives</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Regulations, Facilities and Equipment</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Basic Technical-Tactical Resources </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Basic Exercises</a:t>
            </a:r>
          </a:p>
          <a:p>
            <a:pPr marL="267368" indent="-267368"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lang="en-US" dirty="0"/>
              <a:t>Questionnaire and Activities </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 name="Imagen 3" descr="Un dibujo de un personaje animado&#10;&#10;Descripción generada automáticamente con confianza baja">
            <a:extLst>
              <a:ext uri="{FF2B5EF4-FFF2-40B4-BE49-F238E27FC236}">
                <a16:creationId xmlns:a16="http://schemas.microsoft.com/office/drawing/2014/main" xmlns="" id="{82ADB9CA-BD6A-4EA7-849B-552DE2E4A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59" y="2091848"/>
            <a:ext cx="2190871" cy="267430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600"/>
            </a:lvl1pPr>
          </a:lstStyle>
          <a:p>
            <a:r>
              <a:t>Objectives</a:t>
            </a:r>
          </a:p>
        </p:txBody>
      </p:sp>
      <p:sp>
        <p:nvSpPr>
          <p:cNvPr id="33" name="Shape 21"/>
          <p:cNvSpPr txBox="1">
            <a:spLocks noGrp="1"/>
          </p:cNvSpPr>
          <p:nvPr>
            <p:ph type="body" sz="half" idx="4294967295"/>
          </p:nvPr>
        </p:nvSpPr>
        <p:spPr>
          <a:xfrm>
            <a:off x="590549" y="1295538"/>
            <a:ext cx="7824245" cy="2274976"/>
          </a:xfrm>
          <a:prstGeom prst="rect">
            <a:avLst/>
          </a:prstGeom>
        </p:spPr>
        <p:txBody>
          <a:bodyPr lIns="0" tIns="0" rIns="0" bIns="0">
            <a:normAutofit fontScale="85000" lnSpcReduction="20000"/>
          </a:bodyPr>
          <a:lstStyle/>
          <a:p>
            <a:pPr marL="531813" indent="-265113">
              <a:buNone/>
            </a:pPr>
            <a:r>
              <a:rPr lang="en-US" dirty="0"/>
              <a:t>– To learn the basic technical and tactical and regulatory resources.</a:t>
            </a:r>
          </a:p>
          <a:p>
            <a:pPr marL="531813" indent="-265113">
              <a:buNone/>
            </a:pPr>
            <a:r>
              <a:rPr lang="en-US" dirty="0"/>
              <a:t>– To understand their application in real game situations.</a:t>
            </a:r>
          </a:p>
          <a:p>
            <a:pPr marL="531813" indent="-265113">
              <a:buNone/>
            </a:pPr>
            <a:r>
              <a:rPr lang="en-US" dirty="0"/>
              <a:t>– To collaborate with teammates in the development and implementation of activities.</a:t>
            </a:r>
          </a:p>
        </p:txBody>
      </p:sp>
      <p:pic>
        <p:nvPicPr>
          <p:cNvPr id="34" name="logodefinitivo.png" descr="logodefinitivo.png"/>
          <p:cNvPicPr>
            <a:picLocks noChangeAspect="1"/>
          </p:cNvPicPr>
          <p:nvPr/>
        </p:nvPicPr>
        <p:blipFill>
          <a:blip r:embed="rId2"/>
          <a:stretch>
            <a:fillRect/>
          </a:stretch>
        </p:blipFill>
        <p:spPr>
          <a:xfrm>
            <a:off x="8070850" y="6011862"/>
            <a:ext cx="965200" cy="730252"/>
          </a:xfrm>
          <a:prstGeom prst="rect">
            <a:avLst/>
          </a:prstGeom>
          <a:ln w="34925">
            <a:solidFill>
              <a:srgbClr val="FFFFFF"/>
            </a:solidFill>
          </a:ln>
          <a:effectLst>
            <a:outerShdw blurRad="63500" rotWithShape="0">
              <a:srgbClr val="000000">
                <a:alpha val="42999"/>
              </a:srgbClr>
            </a:outerShdw>
          </a:effectLst>
        </p:spPr>
      </p:pic>
      <p:pic>
        <p:nvPicPr>
          <p:cNvPr id="4" name="Imagen 3" descr="Dibujo animado de un personaje animado&#10;&#10;Descripción generada automáticamente con confianza baja">
            <a:extLst>
              <a:ext uri="{FF2B5EF4-FFF2-40B4-BE49-F238E27FC236}">
                <a16:creationId xmlns:a16="http://schemas.microsoft.com/office/drawing/2014/main" xmlns="" id="{C69087F3-D4F2-42CB-B222-C81876C89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529" y="3888245"/>
            <a:ext cx="3418330" cy="194067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634337" y="679951"/>
            <a:ext cx="8127699" cy="5006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defTabSz="457200">
              <a:lnSpc>
                <a:spcPct val="130000"/>
              </a:lnSpc>
              <a:spcBef>
                <a:spcPts val="60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 Handball came into existence in Germany as a result of a search to find an alternative to foot- ball. Initially handball was played eleven against eleven on an outside field with the same dimensions as a football pitch.</a:t>
            </a:r>
          </a:p>
          <a:p>
            <a:pPr algn="just" defTabSz="457200">
              <a:lnSpc>
                <a:spcPct val="130000"/>
              </a:lnSpc>
              <a:spcBef>
                <a:spcPts val="60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Northern European countries were the ones who had the highest level in the sport, especially Austria, Germany and Denmark.</a:t>
            </a:r>
          </a:p>
          <a:p>
            <a:pPr algn="just" defTabSz="457200">
              <a:lnSpc>
                <a:spcPct val="130000"/>
              </a:lnSpc>
              <a:spcBef>
                <a:spcPts val="60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In the 1936 Berlin Olympics, it was still played with 11 players and was an important moment in its development. From the 50s, handball, as we know it now played by seven, saw its popularity expand throughout Europe.</a:t>
            </a:r>
          </a:p>
          <a:p>
            <a:pPr algn="just" defTabSz="457200">
              <a:lnSpc>
                <a:spcPct val="130000"/>
              </a:lnSpc>
              <a:spcBef>
                <a:spcPts val="60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lang="en-US" dirty="0"/>
              <a:t>At the Munich Olympics in 1972, it established itself as an international sport with specific rules of handball seven. However, in Spain its development, perhaps motivated by the lack of indoor facilities, was slow. From the sixties it became one of the most popular sports and provided international triumphs, both in terms of sports clubs and national teams. Currently Spain is considered a world power in this sport, two examples are that it managed to become the world champion in 2005 and 2013, and European champion in 2018. The women's team was runner-up in Europe in the Macedonia games in 2008 and Croatia in 2014. They came third in the 2011 Brazil World Championship, and went on to win a bronze medal in the 2012 London Olympics.</a:t>
            </a:r>
          </a:p>
        </p:txBody>
      </p:sp>
      <p:pic>
        <p:nvPicPr>
          <p:cNvPr id="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9" name="Shape 27"/>
          <p:cNvSpPr txBox="1"/>
          <p:nvPr/>
        </p:nvSpPr>
        <p:spPr>
          <a:xfrm>
            <a:off x="1295399" y="218290"/>
            <a:ext cx="655320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pPr algn="ctr"/>
            <a:r>
              <a:rPr dirty="0"/>
              <a:t>History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500062" y="1055499"/>
            <a:ext cx="7643813" cy="537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just">
              <a:spcBef>
                <a:spcPts val="600"/>
              </a:spcBef>
              <a:defRPr>
                <a:latin typeface="Arial"/>
                <a:ea typeface="Arial"/>
                <a:cs typeface="Arial"/>
                <a:sym typeface="Arial"/>
              </a:defRPr>
            </a:pPr>
            <a:r>
              <a:rPr lang="en-US" dirty="0"/>
              <a:t>The basic regulations that will allow you to meet the regulatory aspects of the sport as well as the material used and its facilities are as follows:</a:t>
            </a:r>
          </a:p>
          <a:p>
            <a:pPr algn="just">
              <a:spcBef>
                <a:spcPts val="600"/>
              </a:spcBef>
              <a:defRPr>
                <a:latin typeface="Arial"/>
                <a:ea typeface="Arial"/>
                <a:cs typeface="Arial"/>
                <a:sym typeface="Arial"/>
              </a:defRPr>
            </a:pPr>
            <a:r>
              <a:rPr lang="en-US" dirty="0"/>
              <a:t>– ￼The total number of players on the court will be seven, of which 6 will field players and goalkeeper who wear a different jersey to their teammates. There are no limits to the changes that can be made. </a:t>
            </a:r>
          </a:p>
          <a:p>
            <a:pPr algn="just">
              <a:spcBef>
                <a:spcPts val="600"/>
              </a:spcBef>
              <a:defRPr>
                <a:latin typeface="Arial"/>
                <a:ea typeface="Arial"/>
                <a:cs typeface="Arial"/>
                <a:sym typeface="Arial"/>
              </a:defRPr>
            </a:pPr>
            <a:r>
              <a:rPr lang="en-US" dirty="0"/>
              <a:t>– The goalkeeper is the only player who can touch the ball with any part of his/her body. If the goalkeeper comes out of the goal area they have to keep to the same rules as their teammates.</a:t>
            </a:r>
          </a:p>
          <a:p>
            <a:pPr>
              <a:spcBef>
                <a:spcPts val="600"/>
              </a:spcBef>
            </a:pPr>
            <a:r>
              <a:rPr lang="en-US" dirty="0"/>
              <a:t>– For players between 12 — 16 years old, two periods of 25 minutes with a half-time break of 10 minutes are played. For players older than 16, a match has two halves of 30 minutes with a 10-minute half-time break. </a:t>
            </a:r>
          </a:p>
          <a:p>
            <a:pPr>
              <a:spcBef>
                <a:spcPts val="600"/>
              </a:spcBef>
            </a:pPr>
            <a:r>
              <a:rPr lang="en-US" dirty="0"/>
              <a:t>– The game begins with a throw-off from the </a:t>
            </a:r>
            <a:r>
              <a:rPr lang="en-US" dirty="0" err="1"/>
              <a:t>centre</a:t>
            </a:r>
            <a:r>
              <a:rPr lang="en-US" dirty="0"/>
              <a:t> line by one of the two teams. All players have to be in their respective sides of the field. Each team will have three time-outs to </a:t>
            </a:r>
            <a:r>
              <a:rPr lang="en-US" dirty="0" err="1"/>
              <a:t>organise</a:t>
            </a:r>
            <a:r>
              <a:rPr lang="en-US" dirty="0"/>
              <a:t> their game. </a:t>
            </a:r>
          </a:p>
          <a:p>
            <a:pPr>
              <a:spcBef>
                <a:spcPts val="600"/>
              </a:spcBef>
            </a:pPr>
            <a:r>
              <a:rPr lang="en-US" dirty="0"/>
              <a:t>– Only the goalkeeper may remain in the area. If an attacking player touches the ball with any part of his body in the goal area, including the goal line they will be penalized with free throw against them. If a defending player enters the goal area to gain advantage over the opponent he will be </a:t>
            </a:r>
            <a:r>
              <a:rPr lang="en-US" dirty="0" err="1"/>
              <a:t>penalised</a:t>
            </a:r>
            <a:r>
              <a:rPr lang="en-US" dirty="0"/>
              <a:t> with a 7-metre throw. </a:t>
            </a:r>
          </a:p>
        </p:txBody>
      </p:sp>
      <p:sp>
        <p:nvSpPr>
          <p:cNvPr id="43" name="Shape 31"/>
          <p:cNvSpPr txBox="1"/>
          <p:nvPr/>
        </p:nvSpPr>
        <p:spPr>
          <a:xfrm>
            <a:off x="500062" y="540101"/>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rPr dirty="0"/>
              <a:t>Basic regulations</a:t>
            </a:r>
          </a:p>
        </p:txBody>
      </p:sp>
      <p:pic>
        <p:nvPicPr>
          <p:cNvPr id="4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906E097-643F-4B69-A7D9-1D1C29EE3122}"/>
              </a:ext>
            </a:extLst>
          </p:cNvPr>
          <p:cNvSpPr txBox="1"/>
          <p:nvPr/>
        </p:nvSpPr>
        <p:spPr>
          <a:xfrm>
            <a:off x="413934" y="1074509"/>
            <a:ext cx="8009680" cy="470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600"/>
              </a:spcAft>
            </a:pPr>
            <a:r>
              <a:rPr lang="en-US" dirty="0"/>
              <a:t>– The ball can be thrown, hit, pushed, caught and stopped with the hands, arms, head, torso, thighs and knees. </a:t>
            </a:r>
          </a:p>
          <a:p>
            <a:pPr>
              <a:spcAft>
                <a:spcPts val="600"/>
              </a:spcAft>
            </a:pPr>
            <a:r>
              <a:rPr lang="en-US" dirty="0"/>
              <a:t>– It may take three steps at most with the ball in our hands. If we want to move more space in posses- </a:t>
            </a:r>
            <a:r>
              <a:rPr lang="en-US" dirty="0" err="1"/>
              <a:t>sion</a:t>
            </a:r>
            <a:r>
              <a:rPr lang="en-US" dirty="0"/>
              <a:t>, we have to throw it.</a:t>
            </a:r>
          </a:p>
          <a:p>
            <a:pPr>
              <a:spcAft>
                <a:spcPts val="600"/>
              </a:spcAft>
            </a:pPr>
            <a:r>
              <a:rPr lang="en-US" dirty="0"/>
              <a:t>– You are considered to have scored a goal when the ball completely passes the goal line.</a:t>
            </a:r>
          </a:p>
          <a:p>
            <a:pPr>
              <a:spcAft>
                <a:spcPts val="600"/>
              </a:spcAft>
            </a:pPr>
            <a:r>
              <a:rPr lang="en-US" dirty="0"/>
              <a:t>– The goal is executed by the goalkeeper provided the ball passes the goal line, i.e. a goalkeeper- throw. There is no need to wait for the referee’s signal.</a:t>
            </a:r>
          </a:p>
          <a:p>
            <a:pPr>
              <a:spcAft>
                <a:spcPts val="600"/>
              </a:spcAft>
            </a:pPr>
            <a:r>
              <a:rPr lang="en-US" dirty="0"/>
              <a:t>– Violations of “fair play” against the opposing team will be punished with a yellow card. A player who continues to violate this rule will be suspended from the game for a time of 2’, the third suspension will entail disqualification, which is being shown the red card. </a:t>
            </a:r>
          </a:p>
          <a:p>
            <a:pPr>
              <a:spcAft>
                <a:spcPts val="600"/>
              </a:spcAft>
            </a:pPr>
            <a:r>
              <a:rPr lang="en-US" dirty="0"/>
              <a:t>Aggression during play will result in expulsion, and the player may not be substituted</a:t>
            </a:r>
          </a:p>
          <a:p>
            <a:endParaRPr lang="en-US" dirty="0"/>
          </a:p>
        </p:txBody>
      </p:sp>
      <p:sp>
        <p:nvSpPr>
          <p:cNvPr id="4" name="Shape 31">
            <a:extLst>
              <a:ext uri="{FF2B5EF4-FFF2-40B4-BE49-F238E27FC236}">
                <a16:creationId xmlns:a16="http://schemas.microsoft.com/office/drawing/2014/main" xmlns="" id="{ED933C51-6C96-4A26-BBDB-27577C14AB09}"/>
              </a:ext>
            </a:extLst>
          </p:cNvPr>
          <p:cNvSpPr txBox="1"/>
          <p:nvPr/>
        </p:nvSpPr>
        <p:spPr>
          <a:xfrm>
            <a:off x="500062" y="510129"/>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rPr dirty="0"/>
              <a:t>Basic regulations</a:t>
            </a:r>
          </a:p>
        </p:txBody>
      </p:sp>
    </p:spTree>
    <p:extLst>
      <p:ext uri="{BB962C8B-B14F-4D97-AF65-F5344CB8AC3E}">
        <p14:creationId xmlns:p14="http://schemas.microsoft.com/office/powerpoint/2010/main" val="30945388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41"/>
          <p:cNvSpPr txBox="1"/>
          <p:nvPr/>
        </p:nvSpPr>
        <p:spPr>
          <a:xfrm>
            <a:off x="1979611" y="0"/>
            <a:ext cx="5832478"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2400" b="1">
                <a:latin typeface="Arial"/>
                <a:ea typeface="Arial"/>
                <a:cs typeface="Arial"/>
                <a:sym typeface="Arial"/>
              </a:defRPr>
            </a:lvl1pPr>
          </a:lstStyle>
          <a:p>
            <a:r>
              <a:t>FACILITIES AND EQUIPMENT</a:t>
            </a:r>
          </a:p>
        </p:txBody>
      </p:sp>
      <p:pic>
        <p:nvPicPr>
          <p:cNvPr id="5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 name="Rectangle 3">
            <a:extLst>
              <a:ext uri="{FF2B5EF4-FFF2-40B4-BE49-F238E27FC236}">
                <a16:creationId xmlns:a16="http://schemas.microsoft.com/office/drawing/2014/main" xmlns="" id="{2887E4DC-4DF6-49F1-9D3C-D7FA201B4C1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 name="Imagen 4" descr="Diagrama&#10;&#10;Descripción generada automáticamente">
            <a:extLst>
              <a:ext uri="{FF2B5EF4-FFF2-40B4-BE49-F238E27FC236}">
                <a16:creationId xmlns:a16="http://schemas.microsoft.com/office/drawing/2014/main" xmlns="" id="{36F19F4E-FA9D-4365-B554-67F7E8389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70" y="1064873"/>
            <a:ext cx="5265255" cy="2708635"/>
          </a:xfrm>
          <a:prstGeom prst="rect">
            <a:avLst/>
          </a:prstGeom>
        </p:spPr>
      </p:pic>
      <p:pic>
        <p:nvPicPr>
          <p:cNvPr id="7" name="Imagen 6">
            <a:extLst>
              <a:ext uri="{FF2B5EF4-FFF2-40B4-BE49-F238E27FC236}">
                <a16:creationId xmlns:a16="http://schemas.microsoft.com/office/drawing/2014/main" xmlns="" id="{5E772324-C2BC-488F-B516-680A41D2C9BC}"/>
              </a:ext>
            </a:extLst>
          </p:cNvPr>
          <p:cNvPicPr>
            <a:picLocks noChangeAspect="1"/>
          </p:cNvPicPr>
          <p:nvPr/>
        </p:nvPicPr>
        <p:blipFill>
          <a:blip r:embed="rId4"/>
          <a:stretch>
            <a:fillRect/>
          </a:stretch>
        </p:blipFill>
        <p:spPr>
          <a:xfrm>
            <a:off x="4201610" y="4140843"/>
            <a:ext cx="2893671" cy="2118167"/>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48"/>
          <p:cNvSpPr txBox="1">
            <a:spLocks noGrp="1"/>
          </p:cNvSpPr>
          <p:nvPr>
            <p:ph type="title" idx="4294967295"/>
          </p:nvPr>
        </p:nvSpPr>
        <p:spPr>
          <a:xfrm>
            <a:off x="544010" y="274637"/>
            <a:ext cx="8142790" cy="1143001"/>
          </a:xfrm>
          <a:prstGeom prst="rect">
            <a:avLst/>
          </a:prstGeom>
          <a:ln w="25400">
            <a:solidFill>
              <a:schemeClr val="accent1"/>
            </a:solidFill>
            <a:round/>
          </a:ln>
        </p:spPr>
        <p:txBody>
          <a:bodyPr lIns="0" tIns="0" rIns="0" bIns="0">
            <a:normAutofit/>
          </a:bodyPr>
          <a:lstStyle>
            <a:lvl1pPr algn="l">
              <a:defRPr sz="2200" b="1">
                <a:solidFill>
                  <a:srgbClr val="FF9300"/>
                </a:solidFill>
              </a:defRPr>
            </a:lvl1pPr>
          </a:lstStyle>
          <a:p>
            <a:r>
              <a:rPr dirty="0"/>
              <a:t>BASIC TECHNICAL-TACTICAL RESOURCES</a:t>
            </a:r>
          </a:p>
        </p:txBody>
      </p:sp>
      <p:sp>
        <p:nvSpPr>
          <p:cNvPr id="61" name="Shape 49"/>
          <p:cNvSpPr txBox="1">
            <a:spLocks noGrp="1"/>
          </p:cNvSpPr>
          <p:nvPr>
            <p:ph type="body" idx="4294967295"/>
          </p:nvPr>
        </p:nvSpPr>
        <p:spPr>
          <a:xfrm>
            <a:off x="457200" y="1489868"/>
            <a:ext cx="8229600" cy="4525964"/>
          </a:xfrm>
          <a:prstGeom prst="rect">
            <a:avLst/>
          </a:prstGeom>
          <a:ln w="25400">
            <a:solidFill>
              <a:schemeClr val="accent1"/>
            </a:solidFill>
            <a:round/>
          </a:ln>
        </p:spPr>
        <p:txBody>
          <a:bodyPr lIns="0" tIns="0" rIns="0" bIns="0">
            <a:normAutofit lnSpcReduction="10000"/>
          </a:bodyPr>
          <a:lstStyle/>
          <a:p>
            <a:pPr marL="0" indent="0" algn="just" defTabSz="762792">
              <a:spcBef>
                <a:spcPts val="0"/>
              </a:spcBef>
              <a:buSzTx/>
              <a:buNone/>
              <a:defRPr sz="2580"/>
            </a:pPr>
            <a:r>
              <a:rPr dirty="0"/>
              <a:t>In handball, as well as other sports of invasion, there are some resources that allow you to implement the strategic principles, and that must be used depending on the decisions that are taken as the match progresses. These resources, which we call technical and tactical, will enable you to pass and receive, take shots on goal, mark or provide cover to a teammate, block, feint, etc. As we have seen in </a:t>
            </a:r>
            <a:r>
              <a:rPr i="1" dirty="0"/>
              <a:t>collective invasion sports</a:t>
            </a:r>
            <a:r>
              <a:rPr dirty="0"/>
              <a:t>, we believe that the best thing is that, based on the skills you already have, e.g., throwing the ball, moving, jumping ... you pay more attention on which resource to use, instead of how to do it.</a:t>
            </a:r>
          </a:p>
        </p:txBody>
      </p:sp>
      <p:pic>
        <p:nvPicPr>
          <p:cNvPr id="62" name="logodefinitivo.png" descr="logodefinitivo.png"/>
          <p:cNvPicPr>
            <a:picLocks noChangeAspect="1"/>
          </p:cNvPicPr>
          <p:nvPr/>
        </p:nvPicPr>
        <p:blipFill>
          <a:blip r:embed="rId2"/>
          <a:stretch>
            <a:fillRect/>
          </a:stretch>
        </p:blipFill>
        <p:spPr>
          <a:xfrm>
            <a:off x="8172450" y="6092825"/>
            <a:ext cx="785813" cy="593725"/>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53"/>
          <p:cNvSpPr txBox="1">
            <a:spLocks noGrp="1"/>
          </p:cNvSpPr>
          <p:nvPr>
            <p:ph type="title" idx="4294967295"/>
          </p:nvPr>
        </p:nvSpPr>
        <p:spPr>
          <a:xfrm>
            <a:off x="457200" y="274637"/>
            <a:ext cx="8229600" cy="628651"/>
          </a:xfrm>
          <a:prstGeom prst="rect">
            <a:avLst/>
          </a:prstGeom>
        </p:spPr>
        <p:txBody>
          <a:bodyPr lIns="0" tIns="0" rIns="0" bIns="0">
            <a:normAutofit/>
          </a:bodyPr>
          <a:lstStyle>
            <a:lvl1pPr>
              <a:defRPr sz="1900" b="1">
                <a:solidFill>
                  <a:srgbClr val="FF9300"/>
                </a:solidFill>
              </a:defRPr>
            </a:lvl1pPr>
          </a:lstStyle>
          <a:p>
            <a:r>
              <a:t>BASIC TECHNICAL-TACTICAL RESOURCES </a:t>
            </a:r>
          </a:p>
        </p:txBody>
      </p:sp>
      <p:sp>
        <p:nvSpPr>
          <p:cNvPr id="65" name="Shape 54"/>
          <p:cNvSpPr/>
          <p:nvPr/>
        </p:nvSpPr>
        <p:spPr>
          <a:xfrm>
            <a:off x="2916236" y="3567112"/>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Side Pass</a:t>
            </a:r>
          </a:p>
        </p:txBody>
      </p:sp>
      <p:sp>
        <p:nvSpPr>
          <p:cNvPr id="66" name="Shape 55"/>
          <p:cNvSpPr/>
          <p:nvPr/>
        </p:nvSpPr>
        <p:spPr>
          <a:xfrm>
            <a:off x="3352800" y="1773236"/>
            <a:ext cx="3379788"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PASSING</a:t>
            </a:r>
          </a:p>
        </p:txBody>
      </p:sp>
      <p:sp>
        <p:nvSpPr>
          <p:cNvPr id="67" name="Shape 56"/>
          <p:cNvSpPr/>
          <p:nvPr/>
        </p:nvSpPr>
        <p:spPr>
          <a:xfrm>
            <a:off x="755649" y="3998912"/>
            <a:ext cx="2160590"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One-Hand Pass</a:t>
            </a:r>
          </a:p>
        </p:txBody>
      </p:sp>
      <p:sp>
        <p:nvSpPr>
          <p:cNvPr id="68" name="Shape 57"/>
          <p:cNvSpPr/>
          <p:nvPr/>
        </p:nvSpPr>
        <p:spPr>
          <a:xfrm>
            <a:off x="6084887" y="3886200"/>
            <a:ext cx="180498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Jump Pass</a:t>
            </a:r>
          </a:p>
        </p:txBody>
      </p:sp>
      <p:sp>
        <p:nvSpPr>
          <p:cNvPr id="69" name="Shape 58"/>
          <p:cNvSpPr/>
          <p:nvPr/>
        </p:nvSpPr>
        <p:spPr>
          <a:xfrm rot="10800000">
            <a:off x="2051049" y="1916111"/>
            <a:ext cx="1454151" cy="1873252"/>
          </a:xfrm>
          <a:custGeom>
            <a:avLst/>
            <a:gdLst/>
            <a:ahLst/>
            <a:cxnLst>
              <a:cxn ang="0">
                <a:pos x="wd2" y="hd2"/>
              </a:cxn>
              <a:cxn ang="5400000">
                <a:pos x="wd2" y="hd2"/>
              </a:cxn>
              <a:cxn ang="10800000">
                <a:pos x="wd2" y="hd2"/>
              </a:cxn>
              <a:cxn ang="16200000">
                <a:pos x="wd2" y="hd2"/>
              </a:cxn>
            </a:cxnLst>
            <a:rect l="0" t="0" r="r" b="b"/>
            <a:pathLst>
              <a:path w="21600" h="21600" extrusionOk="0">
                <a:moveTo>
                  <a:pt x="16035" y="0"/>
                </a:moveTo>
                <a:lnTo>
                  <a:pt x="10469" y="5033"/>
                </a:lnTo>
                <a:lnTo>
                  <a:pt x="14973" y="5033"/>
                </a:lnTo>
                <a:lnTo>
                  <a:pt x="14973" y="18918"/>
                </a:lnTo>
                <a:lnTo>
                  <a:pt x="0" y="18918"/>
                </a:lnTo>
                <a:lnTo>
                  <a:pt x="0" y="21600"/>
                </a:lnTo>
                <a:lnTo>
                  <a:pt x="17096" y="21600"/>
                </a:lnTo>
                <a:lnTo>
                  <a:pt x="17096" y="5033"/>
                </a:lnTo>
                <a:lnTo>
                  <a:pt x="21600" y="5033"/>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0" name="Shape 59"/>
          <p:cNvSpPr/>
          <p:nvPr/>
        </p:nvSpPr>
        <p:spPr>
          <a:xfrm>
            <a:off x="4787900" y="2133600"/>
            <a:ext cx="381001" cy="187166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1" name="Shape 60"/>
          <p:cNvSpPr/>
          <p:nvPr/>
        </p:nvSpPr>
        <p:spPr>
          <a:xfrm>
            <a:off x="6372225" y="2060575"/>
            <a:ext cx="381001"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2" name="Shape 61"/>
          <p:cNvSpPr/>
          <p:nvPr/>
        </p:nvSpPr>
        <p:spPr>
          <a:xfrm>
            <a:off x="3348037" y="2133600"/>
            <a:ext cx="381002" cy="1295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3" name="Shape 62"/>
          <p:cNvSpPr/>
          <p:nvPr/>
        </p:nvSpPr>
        <p:spPr>
          <a:xfrm>
            <a:off x="4356100" y="4070350"/>
            <a:ext cx="1657350"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Back Pass</a:t>
            </a:r>
          </a:p>
        </p:txBody>
      </p:sp>
      <p:sp>
        <p:nvSpPr>
          <p:cNvPr id="74" name="Shape 63"/>
          <p:cNvSpPr/>
          <p:nvPr/>
        </p:nvSpPr>
        <p:spPr>
          <a:xfrm>
            <a:off x="395286" y="1196975"/>
            <a:ext cx="1473203"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Basic Stance and Passing</a:t>
            </a:r>
          </a:p>
        </p:txBody>
      </p:sp>
      <p:sp>
        <p:nvSpPr>
          <p:cNvPr id="75" name="Shape 64"/>
          <p:cNvSpPr/>
          <p:nvPr/>
        </p:nvSpPr>
        <p:spPr>
          <a:xfrm flipH="1">
            <a:off x="900112" y="1773236"/>
            <a:ext cx="431801"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6" name="Shape 65"/>
          <p:cNvSpPr/>
          <p:nvPr/>
        </p:nvSpPr>
        <p:spPr>
          <a:xfrm>
            <a:off x="7164386" y="1412875"/>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Recepción</a:t>
            </a:r>
          </a:p>
        </p:txBody>
      </p:sp>
      <p:sp>
        <p:nvSpPr>
          <p:cNvPr id="77" name="Shape 66"/>
          <p:cNvSpPr/>
          <p:nvPr/>
        </p:nvSpPr>
        <p:spPr>
          <a:xfrm flipH="1">
            <a:off x="7667625" y="1773236"/>
            <a:ext cx="431800" cy="2159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78" name="logodefinitivo.png" descr="logodefinitivo.png"/>
          <p:cNvPicPr>
            <a:picLocks noChangeAspect="1"/>
          </p:cNvPicPr>
          <p:nvPr/>
        </p:nvPicPr>
        <p:blipFill>
          <a:blip r:embed="rId2"/>
          <a:stretch>
            <a:fillRect/>
          </a:stretch>
        </p:blipFill>
        <p:spPr>
          <a:xfrm>
            <a:off x="8243886" y="6165850"/>
            <a:ext cx="785814" cy="593725"/>
          </a:xfrm>
          <a:prstGeom prst="rect">
            <a:avLst/>
          </a:prstGeom>
          <a:ln w="34925">
            <a:solidFill>
              <a:srgbClr val="FFFFFF"/>
            </a:solidFill>
          </a:ln>
          <a:effectLst>
            <a:outerShdw blurRad="63500" rotWithShape="0">
              <a:srgbClr val="000000">
                <a:alpha val="42999"/>
              </a:srgbClr>
            </a:outerShdw>
          </a:effectLst>
        </p:spPr>
      </p:pic>
      <p:pic>
        <p:nvPicPr>
          <p:cNvPr id="79" name="balonmano 55.jpg" descr="balonmano 55.jpg"/>
          <p:cNvPicPr>
            <a:picLocks noChangeAspect="1"/>
          </p:cNvPicPr>
          <p:nvPr/>
        </p:nvPicPr>
        <p:blipFill>
          <a:blip r:embed="rId3"/>
          <a:stretch>
            <a:fillRect/>
          </a:stretch>
        </p:blipFill>
        <p:spPr>
          <a:xfrm>
            <a:off x="6499225" y="4534915"/>
            <a:ext cx="1277938" cy="2037909"/>
          </a:xfrm>
          <a:prstGeom prst="rect">
            <a:avLst/>
          </a:prstGeom>
          <a:ln w="12700">
            <a:miter lim="400000"/>
          </a:ln>
        </p:spPr>
      </p:pic>
      <p:pic>
        <p:nvPicPr>
          <p:cNvPr id="80" name="balonmano 94.jpg" descr="balonmano 94.jpg"/>
          <p:cNvPicPr>
            <a:picLocks noChangeAspect="1"/>
          </p:cNvPicPr>
          <p:nvPr/>
        </p:nvPicPr>
        <p:blipFill>
          <a:blip r:embed="rId4"/>
          <a:stretch>
            <a:fillRect/>
          </a:stretch>
        </p:blipFill>
        <p:spPr>
          <a:xfrm>
            <a:off x="796725" y="4486099"/>
            <a:ext cx="1277940" cy="2017798"/>
          </a:xfrm>
          <a:prstGeom prst="rect">
            <a:avLst/>
          </a:prstGeom>
          <a:ln w="12700">
            <a:miter lim="400000"/>
          </a:ln>
        </p:spPr>
      </p:pic>
      <p:pic>
        <p:nvPicPr>
          <p:cNvPr id="81" name="balonmano 555.jpg" descr="balonmano 555.jpg"/>
          <p:cNvPicPr>
            <a:picLocks noChangeAspect="1"/>
          </p:cNvPicPr>
          <p:nvPr/>
        </p:nvPicPr>
        <p:blipFill>
          <a:blip r:embed="rId5"/>
          <a:stretch>
            <a:fillRect/>
          </a:stretch>
        </p:blipFill>
        <p:spPr>
          <a:xfrm>
            <a:off x="4470400" y="4652962"/>
            <a:ext cx="1482742" cy="1801814"/>
          </a:xfrm>
          <a:prstGeom prst="rect">
            <a:avLst/>
          </a:prstGeom>
          <a:ln w="12700">
            <a:miter lim="400000"/>
          </a:ln>
        </p:spPr>
      </p:pic>
      <p:pic>
        <p:nvPicPr>
          <p:cNvPr id="82" name="Sin título-24.jpg" descr="Sin título-24.jpg"/>
          <p:cNvPicPr>
            <a:picLocks noChangeAspect="1"/>
          </p:cNvPicPr>
          <p:nvPr/>
        </p:nvPicPr>
        <p:blipFill>
          <a:blip r:embed="rId6"/>
          <a:stretch>
            <a:fillRect/>
          </a:stretch>
        </p:blipFill>
        <p:spPr>
          <a:xfrm>
            <a:off x="2955097" y="4287837"/>
            <a:ext cx="1166880" cy="1873252"/>
          </a:xfrm>
          <a:prstGeom prst="rect">
            <a:avLst/>
          </a:prstGeom>
          <a:ln w="12700">
            <a:miter lim="400000"/>
          </a:ln>
        </p:spPr>
      </p:pic>
      <p:pic>
        <p:nvPicPr>
          <p:cNvPr id="83" name="Sin título-20.jpg" descr="Sin título-20.jpg"/>
          <p:cNvPicPr>
            <a:picLocks noChangeAspect="1"/>
          </p:cNvPicPr>
          <p:nvPr/>
        </p:nvPicPr>
        <p:blipFill>
          <a:blip r:embed="rId7"/>
          <a:stretch>
            <a:fillRect/>
          </a:stretch>
        </p:blipFill>
        <p:spPr>
          <a:xfrm>
            <a:off x="7620096" y="2060575"/>
            <a:ext cx="764911" cy="1624586"/>
          </a:xfrm>
          <a:prstGeom prst="rect">
            <a:avLst/>
          </a:prstGeom>
          <a:ln w="12700">
            <a:miter lim="400000"/>
          </a:ln>
        </p:spPr>
      </p:pic>
      <p:pic>
        <p:nvPicPr>
          <p:cNvPr id="84" name="Sin título-19.jpg" descr="Sin título-19.jpg"/>
          <p:cNvPicPr>
            <a:picLocks noChangeAspect="1"/>
          </p:cNvPicPr>
          <p:nvPr/>
        </p:nvPicPr>
        <p:blipFill>
          <a:blip r:embed="rId8"/>
          <a:stretch>
            <a:fillRect/>
          </a:stretch>
        </p:blipFill>
        <p:spPr>
          <a:xfrm>
            <a:off x="555587" y="2131264"/>
            <a:ext cx="902666" cy="164121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4"/>
                                        </p:tgtEl>
                                        <p:attrNameLst>
                                          <p:attrName>style.visibility</p:attrName>
                                        </p:attrNameLst>
                                      </p:cBhvr>
                                      <p:to>
                                        <p:strVal val="visible"/>
                                      </p:to>
                                    </p:set>
                                    <p:animEffect transition="in" filter="blinds(horizontal)">
                                      <p:cBhvr>
                                        <p:cTn id="7" dur="500"/>
                                        <p:tgtEl>
                                          <p:spTgt spid="74"/>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75"/>
                                        </p:tgtEl>
                                        <p:attrNameLst>
                                          <p:attrName>style.visibility</p:attrName>
                                        </p:attrNameLst>
                                      </p:cBhvr>
                                      <p:to>
                                        <p:strVal val="visible"/>
                                      </p:to>
                                    </p:set>
                                    <p:animEffect transition="in" filter="blinds(horizontal)">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iterate>
                                    <p:tmAbs val="0"/>
                                  </p:iterate>
                                  <p:childTnLst>
                                    <p:set>
                                      <p:cBhvr>
                                        <p:cTn id="15" fill="hold"/>
                                        <p:tgtEl>
                                          <p:spTgt spid="66"/>
                                        </p:tgtEl>
                                        <p:attrNameLst>
                                          <p:attrName>style.visibility</p:attrName>
                                        </p:attrNameLst>
                                      </p:cBhvr>
                                      <p:to>
                                        <p:strVal val="visible"/>
                                      </p:to>
                                    </p:set>
                                    <p:anim calcmode="lin" valueType="num">
                                      <p:cBhvr>
                                        <p:cTn id="16" dur="500" fill="hold"/>
                                        <p:tgtEl>
                                          <p:spTgt spid="66"/>
                                        </p:tgtEl>
                                        <p:attrNameLst>
                                          <p:attrName>ppt_x</p:attrName>
                                        </p:attrNameLst>
                                      </p:cBhvr>
                                      <p:tavLst>
                                        <p:tav tm="0">
                                          <p:val>
                                            <p:strVal val="#ppt_x"/>
                                          </p:val>
                                        </p:tav>
                                        <p:tav tm="100000">
                                          <p:val>
                                            <p:strVal val="#ppt_x"/>
                                          </p:val>
                                        </p:tav>
                                      </p:tavLst>
                                    </p:anim>
                                    <p:anim calcmode="lin" valueType="num">
                                      <p:cBhvr>
                                        <p:cTn id="1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69"/>
                                        </p:tgtEl>
                                        <p:attrNameLst>
                                          <p:attrName>style.visibility</p:attrName>
                                        </p:attrNameLst>
                                      </p:cBhvr>
                                      <p:to>
                                        <p:strVal val="visible"/>
                                      </p:to>
                                    </p:set>
                                    <p:animEffect transition="in" filter="blinds(horizontal)">
                                      <p:cBhvr>
                                        <p:cTn id="22" dur="500"/>
                                        <p:tgtEl>
                                          <p:spTgt spid="69"/>
                                        </p:tgtEl>
                                      </p:cBhvr>
                                    </p:animEffect>
                                  </p:childTnLst>
                                </p:cTn>
                              </p:par>
                            </p:childTnLst>
                          </p:cTn>
                        </p:par>
                        <p:par>
                          <p:cTn id="23" fill="hold">
                            <p:stCondLst>
                              <p:cond delay="500"/>
                            </p:stCondLst>
                            <p:childTnLst>
                              <p:par>
                                <p:cTn id="24" presetID="3" presetClass="entr" presetSubtype="10" fill="hold" grpId="0" nodeType="afterEffect">
                                  <p:stCondLst>
                                    <p:cond delay="0"/>
                                  </p:stCondLst>
                                  <p:iterate>
                                    <p:tmAbs val="0"/>
                                  </p:iterate>
                                  <p:childTnLst>
                                    <p:set>
                                      <p:cBhvr>
                                        <p:cTn id="25" fill="hold"/>
                                        <p:tgtEl>
                                          <p:spTgt spid="67"/>
                                        </p:tgtEl>
                                        <p:attrNameLst>
                                          <p:attrName>style.visibility</p:attrName>
                                        </p:attrNameLst>
                                      </p:cBhvr>
                                      <p:to>
                                        <p:strVal val="visible"/>
                                      </p:to>
                                    </p:set>
                                    <p:animEffect transition="in" filter="blinds(horizont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iterate>
                                    <p:tmAbs val="0"/>
                                  </p:iterate>
                                  <p:childTnLst>
                                    <p:set>
                                      <p:cBhvr>
                                        <p:cTn id="30" fill="hold"/>
                                        <p:tgtEl>
                                          <p:spTgt spid="72"/>
                                        </p:tgtEl>
                                        <p:attrNameLst>
                                          <p:attrName>style.visibility</p:attrName>
                                        </p:attrNameLst>
                                      </p:cBhvr>
                                      <p:to>
                                        <p:strVal val="visible"/>
                                      </p:to>
                                    </p:set>
                                    <p:animEffect transition="in" filter="blinds(horizontal)">
                                      <p:cBhvr>
                                        <p:cTn id="31" dur="500"/>
                                        <p:tgtEl>
                                          <p:spTgt spid="72"/>
                                        </p:tgtEl>
                                      </p:cBhvr>
                                    </p:animEffect>
                                  </p:childTnLst>
                                </p:cTn>
                              </p:par>
                            </p:childTnLst>
                          </p:cTn>
                        </p:par>
                        <p:par>
                          <p:cTn id="32" fill="hold">
                            <p:stCondLst>
                              <p:cond delay="500"/>
                            </p:stCondLst>
                            <p:childTnLst>
                              <p:par>
                                <p:cTn id="33" presetID="3" presetClass="entr" presetSubtype="10" fill="hold" grpId="0" nodeType="afterEffect">
                                  <p:stCondLst>
                                    <p:cond delay="0"/>
                                  </p:stCondLst>
                                  <p:iterate>
                                    <p:tmAbs val="0"/>
                                  </p:iterate>
                                  <p:childTnLst>
                                    <p:set>
                                      <p:cBhvr>
                                        <p:cTn id="34" fill="hold"/>
                                        <p:tgtEl>
                                          <p:spTgt spid="65"/>
                                        </p:tgtEl>
                                        <p:attrNameLst>
                                          <p:attrName>style.visibility</p:attrName>
                                        </p:attrNameLst>
                                      </p:cBhvr>
                                      <p:to>
                                        <p:strVal val="visible"/>
                                      </p:to>
                                    </p:set>
                                    <p:animEffect transition="in" filter="blinds(horizontal)">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iterate>
                                    <p:tmAbs val="0"/>
                                  </p:iterate>
                                  <p:childTnLst>
                                    <p:set>
                                      <p:cBhvr>
                                        <p:cTn id="39" fill="hold"/>
                                        <p:tgtEl>
                                          <p:spTgt spid="70"/>
                                        </p:tgtEl>
                                        <p:attrNameLst>
                                          <p:attrName>style.visibility</p:attrName>
                                        </p:attrNameLst>
                                      </p:cBhvr>
                                      <p:to>
                                        <p:strVal val="visible"/>
                                      </p:to>
                                    </p:set>
                                    <p:animEffect transition="in" filter="blinds(horizontal)">
                                      <p:cBhvr>
                                        <p:cTn id="40" dur="500"/>
                                        <p:tgtEl>
                                          <p:spTgt spid="70"/>
                                        </p:tgtEl>
                                      </p:cBhvr>
                                    </p:animEffect>
                                  </p:childTnLst>
                                </p:cTn>
                              </p:par>
                            </p:childTnLst>
                          </p:cTn>
                        </p:par>
                        <p:par>
                          <p:cTn id="41" fill="hold">
                            <p:stCondLst>
                              <p:cond delay="500"/>
                            </p:stCondLst>
                            <p:childTnLst>
                              <p:par>
                                <p:cTn id="42" presetID="3" presetClass="entr" presetSubtype="10" fill="hold" grpId="0" nodeType="afterEffect">
                                  <p:stCondLst>
                                    <p:cond delay="0"/>
                                  </p:stCondLst>
                                  <p:iterate>
                                    <p:tmAbs val="0"/>
                                  </p:iterate>
                                  <p:childTnLst>
                                    <p:set>
                                      <p:cBhvr>
                                        <p:cTn id="43" fill="hold"/>
                                        <p:tgtEl>
                                          <p:spTgt spid="73"/>
                                        </p:tgtEl>
                                        <p:attrNameLst>
                                          <p:attrName>style.visibility</p:attrName>
                                        </p:attrNameLst>
                                      </p:cBhvr>
                                      <p:to>
                                        <p:strVal val="visible"/>
                                      </p:to>
                                    </p:set>
                                    <p:animEffect transition="in" filter="blinds(horizontal)">
                                      <p:cBhvr>
                                        <p:cTn id="44" dur="5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p:tmAbs val="0"/>
                                  </p:iterate>
                                  <p:childTnLst>
                                    <p:set>
                                      <p:cBhvr>
                                        <p:cTn id="48" fill="hold"/>
                                        <p:tgtEl>
                                          <p:spTgt spid="71"/>
                                        </p:tgtEl>
                                        <p:attrNameLst>
                                          <p:attrName>style.visibility</p:attrName>
                                        </p:attrNameLst>
                                      </p:cBhvr>
                                      <p:to>
                                        <p:strVal val="visible"/>
                                      </p:to>
                                    </p:set>
                                    <p:anim calcmode="lin" valueType="num">
                                      <p:cBhvr>
                                        <p:cTn id="49" dur="500" fill="hold"/>
                                        <p:tgtEl>
                                          <p:spTgt spid="71"/>
                                        </p:tgtEl>
                                        <p:attrNameLst>
                                          <p:attrName>ppt_x</p:attrName>
                                        </p:attrNameLst>
                                      </p:cBhvr>
                                      <p:tavLst>
                                        <p:tav tm="0">
                                          <p:val>
                                            <p:strVal val="#ppt_x"/>
                                          </p:val>
                                        </p:tav>
                                        <p:tav tm="100000">
                                          <p:val>
                                            <p:strVal val="#ppt_x"/>
                                          </p:val>
                                        </p:tav>
                                      </p:tavLst>
                                    </p:anim>
                                    <p:anim calcmode="lin" valueType="num">
                                      <p:cBhvr>
                                        <p:cTn id="50" dur="500" fill="hold"/>
                                        <p:tgtEl>
                                          <p:spTgt spid="71"/>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3" presetClass="entr" presetSubtype="10" fill="hold" grpId="0" nodeType="afterEffect">
                                  <p:stCondLst>
                                    <p:cond delay="0"/>
                                  </p:stCondLst>
                                  <p:iterate>
                                    <p:tmAbs val="0"/>
                                  </p:iterate>
                                  <p:childTnLst>
                                    <p:set>
                                      <p:cBhvr>
                                        <p:cTn id="53" fill="hold"/>
                                        <p:tgtEl>
                                          <p:spTgt spid="68"/>
                                        </p:tgtEl>
                                        <p:attrNameLst>
                                          <p:attrName>style.visibility</p:attrName>
                                        </p:attrNameLst>
                                      </p:cBhvr>
                                      <p:to>
                                        <p:strVal val="visible"/>
                                      </p:to>
                                    </p:set>
                                    <p:animEffect transition="in" filter="blinds(horizontal)">
                                      <p:cBhvr>
                                        <p:cTn id="54" dur="500"/>
                                        <p:tgtEl>
                                          <p:spTgt spid="6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iterate>
                                    <p:tmAbs val="0"/>
                                  </p:iterate>
                                  <p:childTnLst>
                                    <p:set>
                                      <p:cBhvr>
                                        <p:cTn id="58" fill="hold"/>
                                        <p:tgtEl>
                                          <p:spTgt spid="76"/>
                                        </p:tgtEl>
                                        <p:attrNameLst>
                                          <p:attrName>style.visibility</p:attrName>
                                        </p:attrNameLst>
                                      </p:cBhvr>
                                      <p:to>
                                        <p:strVal val="visible"/>
                                      </p:to>
                                    </p:set>
                                    <p:animEffect transition="in" filter="blinds(horizontal)">
                                      <p:cBhvr>
                                        <p:cTn id="59" dur="500"/>
                                        <p:tgtEl>
                                          <p:spTgt spid="76"/>
                                        </p:tgtEl>
                                      </p:cBhvr>
                                    </p:animEffect>
                                  </p:childTnLst>
                                </p:cTn>
                              </p:par>
                            </p:childTnLst>
                          </p:cTn>
                        </p:par>
                        <p:par>
                          <p:cTn id="60" fill="hold">
                            <p:stCondLst>
                              <p:cond delay="500"/>
                            </p:stCondLst>
                            <p:childTnLst>
                              <p:par>
                                <p:cTn id="61" presetID="3" presetClass="entr" presetSubtype="10" fill="hold" grpId="0" nodeType="afterEffect">
                                  <p:stCondLst>
                                    <p:cond delay="0"/>
                                  </p:stCondLst>
                                  <p:iterate>
                                    <p:tmAbs val="0"/>
                                  </p:iterate>
                                  <p:childTnLst>
                                    <p:set>
                                      <p:cBhvr>
                                        <p:cTn id="62" fill="hold"/>
                                        <p:tgtEl>
                                          <p:spTgt spid="77"/>
                                        </p:tgtEl>
                                        <p:attrNameLst>
                                          <p:attrName>style.visibility</p:attrName>
                                        </p:attrNameLst>
                                      </p:cBhvr>
                                      <p:to>
                                        <p:strVal val="visible"/>
                                      </p:to>
                                    </p:set>
                                    <p:animEffect transition="in" filter="blinds(horizontal)">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advAuto="0"/>
      <p:bldP spid="66" grpId="0" animBg="1" advAuto="0"/>
      <p:bldP spid="67" grpId="0" animBg="1" advAuto="0"/>
      <p:bldP spid="68" grpId="0" animBg="1" advAuto="0"/>
      <p:bldP spid="69" grpId="0" animBg="1" advAuto="0"/>
      <p:bldP spid="70" grpId="0" animBg="1" advAuto="0"/>
      <p:bldP spid="71" grpId="0" animBg="1" advAuto="0"/>
      <p:bldP spid="72" grpId="0" animBg="1" advAuto="0"/>
      <p:bldP spid="73" grpId="0" animBg="1" advAuto="0"/>
      <p:bldP spid="74" grpId="0" animBg="1" advAuto="0"/>
      <p:bldP spid="75" grpId="0" animBg="1" advAuto="0"/>
      <p:bldP spid="76" grpId="0" animBg="1" advAuto="0"/>
      <p:bldP spid="77"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TotalTime>
  <Words>1163</Words>
  <Application>Microsoft Office PowerPoint</Application>
  <PresentationFormat>Presentación en pantalla (4:3)</PresentationFormat>
  <Paragraphs>98</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Default</vt:lpstr>
      <vt:lpstr>Presentación de PowerPoint</vt:lpstr>
      <vt:lpstr>HANDBALL</vt:lpstr>
      <vt:lpstr>Objectives</vt:lpstr>
      <vt:lpstr>Presentación de PowerPoint</vt:lpstr>
      <vt:lpstr>Presentación de PowerPoint</vt:lpstr>
      <vt:lpstr>Presentación de PowerPoint</vt:lpstr>
      <vt:lpstr>Presentación de PowerPoint</vt:lpstr>
      <vt:lpstr>BASIC TECHNICAL-TACTICAL RESOURCES</vt:lpstr>
      <vt:lpstr>BASIC TECHNICAL-TACTICAL RESOURCES </vt:lpstr>
      <vt:lpstr>BASIC TECHNICAL-TACTICAL RESOURCES </vt:lpstr>
      <vt:lpstr>BASIC TECHNICAL-TACTICAL RESOURCES </vt:lpstr>
      <vt:lpstr>BASIC TECHNICAL-TACTICAL RESOURCES </vt:lpstr>
      <vt:lpstr>Presentación de PowerPoint</vt:lpstr>
      <vt:lpstr>Presentación de PowerPoint</vt:lpstr>
      <vt:lpstr>Presentación de PowerPoint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2021-09-01T12:11:15Z</dcterms:modified>
</cp:coreProperties>
</file>