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72" r:id="rId7"/>
    <p:sldId id="261" r:id="rId8"/>
    <p:sldId id="262" r:id="rId9"/>
    <p:sldId id="263" r:id="rId10"/>
    <p:sldId id="264" r:id="rId11"/>
    <p:sldId id="265" r:id="rId12"/>
    <p:sldId id="267" r:id="rId13"/>
    <p:sldId id="268" r:id="rId14"/>
    <p:sldId id="271"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7E5AF-7802-40E4-9B87-496FF31CCB4E}" v="64" dt="2021-08-08T19:18:27.3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D7E7E5AF-7802-40E4-9B87-496FF31CCB4E}"/>
    <pc:docChg chg="undo custSel delSld modSld">
      <pc:chgData name="mario.diaz@uam.es" userId="b18783af-88a7-4588-8d94-dc9c0dee9733" providerId="ADAL" clId="{D7E7E5AF-7802-40E4-9B87-496FF31CCB4E}" dt="2021-08-08T19:25:37.736" v="520" actId="14100"/>
      <pc:docMkLst>
        <pc:docMk/>
      </pc:docMkLst>
      <pc:sldChg chg="modSp mod">
        <pc:chgData name="mario.diaz@uam.es" userId="b18783af-88a7-4588-8d94-dc9c0dee9733" providerId="ADAL" clId="{D7E7E5AF-7802-40E4-9B87-496FF31CCB4E}" dt="2021-08-08T19:23:30.224" v="516" actId="122"/>
        <pc:sldMkLst>
          <pc:docMk/>
          <pc:sldMk cId="0" sldId="263"/>
        </pc:sldMkLst>
        <pc:spChg chg="mod">
          <ac:chgData name="mario.diaz@uam.es" userId="b18783af-88a7-4588-8d94-dc9c0dee9733" providerId="ADAL" clId="{D7E7E5AF-7802-40E4-9B87-496FF31CCB4E}" dt="2021-08-08T19:23:30.224" v="516" actId="122"/>
          <ac:spMkLst>
            <pc:docMk/>
            <pc:sldMk cId="0" sldId="263"/>
            <ac:spMk id="60" creationId="{00000000-0000-0000-0000-000000000000}"/>
          </ac:spMkLst>
        </pc:spChg>
        <pc:spChg chg="mod">
          <ac:chgData name="mario.diaz@uam.es" userId="b18783af-88a7-4588-8d94-dc9c0dee9733" providerId="ADAL" clId="{D7E7E5AF-7802-40E4-9B87-496FF31CCB4E}" dt="2021-08-08T18:34:29.805" v="1" actId="27636"/>
          <ac:spMkLst>
            <pc:docMk/>
            <pc:sldMk cId="0" sldId="263"/>
            <ac:spMk id="61" creationId="{00000000-0000-0000-0000-000000000000}"/>
          </ac:spMkLst>
        </pc:spChg>
      </pc:sldChg>
      <pc:sldChg chg="addSp delSp modSp mod delAnim modAnim">
        <pc:chgData name="mario.diaz@uam.es" userId="b18783af-88a7-4588-8d94-dc9c0dee9733" providerId="ADAL" clId="{D7E7E5AF-7802-40E4-9B87-496FF31CCB4E}" dt="2021-08-08T18:58:58.867" v="296" actId="1076"/>
        <pc:sldMkLst>
          <pc:docMk/>
          <pc:sldMk cId="0" sldId="264"/>
        </pc:sldMkLst>
        <pc:spChg chg="add mod">
          <ac:chgData name="mario.diaz@uam.es" userId="b18783af-88a7-4588-8d94-dc9c0dee9733" providerId="ADAL" clId="{D7E7E5AF-7802-40E4-9B87-496FF31CCB4E}" dt="2021-08-08T18:42:39.694" v="102" actId="1076"/>
          <ac:spMkLst>
            <pc:docMk/>
            <pc:sldMk cId="0" sldId="264"/>
            <ac:spMk id="24" creationId="{4DF06A1F-3F11-49EF-BA06-9B2EF6C285D0}"/>
          </ac:spMkLst>
        </pc:spChg>
        <pc:spChg chg="add mod">
          <ac:chgData name="mario.diaz@uam.es" userId="b18783af-88a7-4588-8d94-dc9c0dee9733" providerId="ADAL" clId="{D7E7E5AF-7802-40E4-9B87-496FF31CCB4E}" dt="2021-08-08T18:55:31.118" v="225" actId="1038"/>
          <ac:spMkLst>
            <pc:docMk/>
            <pc:sldMk cId="0" sldId="264"/>
            <ac:spMk id="26" creationId="{F0F84E1B-F3E4-43CE-A2DC-3F4443B0ACF9}"/>
          </ac:spMkLst>
        </pc:spChg>
        <pc:spChg chg="add mod">
          <ac:chgData name="mario.diaz@uam.es" userId="b18783af-88a7-4588-8d94-dc9c0dee9733" providerId="ADAL" clId="{D7E7E5AF-7802-40E4-9B87-496FF31CCB4E}" dt="2021-08-08T18:55:31.118" v="225" actId="1038"/>
          <ac:spMkLst>
            <pc:docMk/>
            <pc:sldMk cId="0" sldId="264"/>
            <ac:spMk id="27" creationId="{62664FA6-221D-459D-86C4-5D96FF255559}"/>
          </ac:spMkLst>
        </pc:spChg>
        <pc:spChg chg="add mod">
          <ac:chgData name="mario.diaz@uam.es" userId="b18783af-88a7-4588-8d94-dc9c0dee9733" providerId="ADAL" clId="{D7E7E5AF-7802-40E4-9B87-496FF31CCB4E}" dt="2021-08-08T18:55:45.689" v="245" actId="1037"/>
          <ac:spMkLst>
            <pc:docMk/>
            <pc:sldMk cId="0" sldId="264"/>
            <ac:spMk id="29" creationId="{30322364-51FD-4F98-882E-040445F2B9A2}"/>
          </ac:spMkLst>
        </pc:spChg>
        <pc:spChg chg="add mod">
          <ac:chgData name="mario.diaz@uam.es" userId="b18783af-88a7-4588-8d94-dc9c0dee9733" providerId="ADAL" clId="{D7E7E5AF-7802-40E4-9B87-496FF31CCB4E}" dt="2021-08-08T18:55:45.689" v="245" actId="1037"/>
          <ac:spMkLst>
            <pc:docMk/>
            <pc:sldMk cId="0" sldId="264"/>
            <ac:spMk id="30" creationId="{4385C04E-37D9-48B6-858E-4EE3A2AEE18E}"/>
          </ac:spMkLst>
        </pc:spChg>
        <pc:spChg chg="add mod">
          <ac:chgData name="mario.diaz@uam.es" userId="b18783af-88a7-4588-8d94-dc9c0dee9733" providerId="ADAL" clId="{D7E7E5AF-7802-40E4-9B87-496FF31CCB4E}" dt="2021-08-08T18:55:45.689" v="245" actId="1037"/>
          <ac:spMkLst>
            <pc:docMk/>
            <pc:sldMk cId="0" sldId="264"/>
            <ac:spMk id="31" creationId="{BFD01ED9-8719-43A6-A068-03481C6CAD6B}"/>
          </ac:spMkLst>
        </pc:spChg>
        <pc:spChg chg="add mod">
          <ac:chgData name="mario.diaz@uam.es" userId="b18783af-88a7-4588-8d94-dc9c0dee9733" providerId="ADAL" clId="{D7E7E5AF-7802-40E4-9B87-496FF31CCB4E}" dt="2021-08-08T18:55:58.316" v="246"/>
          <ac:spMkLst>
            <pc:docMk/>
            <pc:sldMk cId="0" sldId="264"/>
            <ac:spMk id="34" creationId="{A19CCBAA-BF5D-439B-A331-3D506E0582A8}"/>
          </ac:spMkLst>
        </pc:spChg>
        <pc:spChg chg="add mod">
          <ac:chgData name="mario.diaz@uam.es" userId="b18783af-88a7-4588-8d94-dc9c0dee9733" providerId="ADAL" clId="{D7E7E5AF-7802-40E4-9B87-496FF31CCB4E}" dt="2021-08-08T18:55:21.080" v="207" actId="1076"/>
          <ac:spMkLst>
            <pc:docMk/>
            <pc:sldMk cId="0" sldId="264"/>
            <ac:spMk id="35" creationId="{47FEDE69-3339-4D34-8927-518A7CF0E6BD}"/>
          </ac:spMkLst>
        </pc:spChg>
        <pc:spChg chg="add mod">
          <ac:chgData name="mario.diaz@uam.es" userId="b18783af-88a7-4588-8d94-dc9c0dee9733" providerId="ADAL" clId="{D7E7E5AF-7802-40E4-9B87-496FF31CCB4E}" dt="2021-08-08T18:55:21.080" v="207" actId="1076"/>
          <ac:spMkLst>
            <pc:docMk/>
            <pc:sldMk cId="0" sldId="264"/>
            <ac:spMk id="36" creationId="{7919DD2D-1711-450E-9CD4-8EAD32B9D230}"/>
          </ac:spMkLst>
        </pc:spChg>
        <pc:spChg chg="add mod">
          <ac:chgData name="mario.diaz@uam.es" userId="b18783af-88a7-4588-8d94-dc9c0dee9733" providerId="ADAL" clId="{D7E7E5AF-7802-40E4-9B87-496FF31CCB4E}" dt="2021-08-08T18:58:48.918" v="294" actId="1035"/>
          <ac:spMkLst>
            <pc:docMk/>
            <pc:sldMk cId="0" sldId="264"/>
            <ac:spMk id="39" creationId="{9F93774F-6D7C-477D-8229-AC2453A60B3A}"/>
          </ac:spMkLst>
        </pc:spChg>
        <pc:spChg chg="add mod">
          <ac:chgData name="mario.diaz@uam.es" userId="b18783af-88a7-4588-8d94-dc9c0dee9733" providerId="ADAL" clId="{D7E7E5AF-7802-40E4-9B87-496FF31CCB4E}" dt="2021-08-08T18:58:48.918" v="294" actId="1035"/>
          <ac:spMkLst>
            <pc:docMk/>
            <pc:sldMk cId="0" sldId="264"/>
            <ac:spMk id="40" creationId="{C0EF6D30-6DCB-4151-8A2E-C966FD8A04F0}"/>
          </ac:spMkLst>
        </pc:spChg>
        <pc:spChg chg="del">
          <ac:chgData name="mario.diaz@uam.es" userId="b18783af-88a7-4588-8d94-dc9c0dee9733" providerId="ADAL" clId="{D7E7E5AF-7802-40E4-9B87-496FF31CCB4E}" dt="2021-08-08T18:36:32.359" v="17" actId="478"/>
          <ac:spMkLst>
            <pc:docMk/>
            <pc:sldMk cId="0" sldId="264"/>
            <ac:spMk id="65" creationId="{00000000-0000-0000-0000-000000000000}"/>
          </ac:spMkLst>
        </pc:spChg>
        <pc:spChg chg="del">
          <ac:chgData name="mario.diaz@uam.es" userId="b18783af-88a7-4588-8d94-dc9c0dee9733" providerId="ADAL" clId="{D7E7E5AF-7802-40E4-9B87-496FF31CCB4E}" dt="2021-08-08T18:36:22.224" v="9" actId="478"/>
          <ac:spMkLst>
            <pc:docMk/>
            <pc:sldMk cId="0" sldId="264"/>
            <ac:spMk id="66" creationId="{00000000-0000-0000-0000-000000000000}"/>
          </ac:spMkLst>
        </pc:spChg>
        <pc:spChg chg="del">
          <ac:chgData name="mario.diaz@uam.es" userId="b18783af-88a7-4588-8d94-dc9c0dee9733" providerId="ADAL" clId="{D7E7E5AF-7802-40E4-9B87-496FF31CCB4E}" dt="2021-08-08T18:36:36.896" v="20" actId="478"/>
          <ac:spMkLst>
            <pc:docMk/>
            <pc:sldMk cId="0" sldId="264"/>
            <ac:spMk id="67" creationId="{00000000-0000-0000-0000-000000000000}"/>
          </ac:spMkLst>
        </pc:spChg>
        <pc:spChg chg="del mod">
          <ac:chgData name="mario.diaz@uam.es" userId="b18783af-88a7-4588-8d94-dc9c0dee9733" providerId="ADAL" clId="{D7E7E5AF-7802-40E4-9B87-496FF31CCB4E}" dt="2021-08-08T18:36:38.805" v="21" actId="478"/>
          <ac:spMkLst>
            <pc:docMk/>
            <pc:sldMk cId="0" sldId="264"/>
            <ac:spMk id="68" creationId="{00000000-0000-0000-0000-000000000000}"/>
          </ac:spMkLst>
        </pc:spChg>
        <pc:spChg chg="del">
          <ac:chgData name="mario.diaz@uam.es" userId="b18783af-88a7-4588-8d94-dc9c0dee9733" providerId="ADAL" clId="{D7E7E5AF-7802-40E4-9B87-496FF31CCB4E}" dt="2021-08-08T18:36:20.873" v="8" actId="478"/>
          <ac:spMkLst>
            <pc:docMk/>
            <pc:sldMk cId="0" sldId="264"/>
            <ac:spMk id="69" creationId="{00000000-0000-0000-0000-000000000000}"/>
          </ac:spMkLst>
        </pc:spChg>
        <pc:spChg chg="del">
          <ac:chgData name="mario.diaz@uam.es" userId="b18783af-88a7-4588-8d94-dc9c0dee9733" providerId="ADAL" clId="{D7E7E5AF-7802-40E4-9B87-496FF31CCB4E}" dt="2021-08-08T18:36:24.080" v="11" actId="478"/>
          <ac:spMkLst>
            <pc:docMk/>
            <pc:sldMk cId="0" sldId="264"/>
            <ac:spMk id="70" creationId="{00000000-0000-0000-0000-000000000000}"/>
          </ac:spMkLst>
        </pc:spChg>
        <pc:spChg chg="del">
          <ac:chgData name="mario.diaz@uam.es" userId="b18783af-88a7-4588-8d94-dc9c0dee9733" providerId="ADAL" clId="{D7E7E5AF-7802-40E4-9B87-496FF31CCB4E}" dt="2021-08-08T18:36:25.134" v="12" actId="478"/>
          <ac:spMkLst>
            <pc:docMk/>
            <pc:sldMk cId="0" sldId="264"/>
            <ac:spMk id="71" creationId="{00000000-0000-0000-0000-000000000000}"/>
          </ac:spMkLst>
        </pc:spChg>
        <pc:spChg chg="del">
          <ac:chgData name="mario.diaz@uam.es" userId="b18783af-88a7-4588-8d94-dc9c0dee9733" providerId="ADAL" clId="{D7E7E5AF-7802-40E4-9B87-496FF31CCB4E}" dt="2021-08-08T18:36:23.224" v="10" actId="478"/>
          <ac:spMkLst>
            <pc:docMk/>
            <pc:sldMk cId="0" sldId="264"/>
            <ac:spMk id="72" creationId="{00000000-0000-0000-0000-000000000000}"/>
          </ac:spMkLst>
        </pc:spChg>
        <pc:spChg chg="del">
          <ac:chgData name="mario.diaz@uam.es" userId="b18783af-88a7-4588-8d94-dc9c0dee9733" providerId="ADAL" clId="{D7E7E5AF-7802-40E4-9B87-496FF31CCB4E}" dt="2021-08-08T18:36:33.834" v="18" actId="478"/>
          <ac:spMkLst>
            <pc:docMk/>
            <pc:sldMk cId="0" sldId="264"/>
            <ac:spMk id="73" creationId="{00000000-0000-0000-0000-000000000000}"/>
          </ac:spMkLst>
        </pc:spChg>
        <pc:spChg chg="mod">
          <ac:chgData name="mario.diaz@uam.es" userId="b18783af-88a7-4588-8d94-dc9c0dee9733" providerId="ADAL" clId="{D7E7E5AF-7802-40E4-9B87-496FF31CCB4E}" dt="2021-08-08T18:37:08.589" v="23" actId="14100"/>
          <ac:spMkLst>
            <pc:docMk/>
            <pc:sldMk cId="0" sldId="264"/>
            <ac:spMk id="74" creationId="{00000000-0000-0000-0000-000000000000}"/>
          </ac:spMkLst>
        </pc:spChg>
        <pc:spChg chg="mod">
          <ac:chgData name="mario.diaz@uam.es" userId="b18783af-88a7-4588-8d94-dc9c0dee9733" providerId="ADAL" clId="{D7E7E5AF-7802-40E4-9B87-496FF31CCB4E}" dt="2021-08-08T18:42:44.004" v="103" actId="1076"/>
          <ac:spMkLst>
            <pc:docMk/>
            <pc:sldMk cId="0" sldId="264"/>
            <ac:spMk id="75" creationId="{00000000-0000-0000-0000-000000000000}"/>
          </ac:spMkLst>
        </pc:spChg>
        <pc:spChg chg="del mod">
          <ac:chgData name="mario.diaz@uam.es" userId="b18783af-88a7-4588-8d94-dc9c0dee9733" providerId="ADAL" clId="{D7E7E5AF-7802-40E4-9B87-496FF31CCB4E}" dt="2021-08-08T18:36:29.870" v="15" actId="478"/>
          <ac:spMkLst>
            <pc:docMk/>
            <pc:sldMk cId="0" sldId="264"/>
            <ac:spMk id="76" creationId="{00000000-0000-0000-0000-000000000000}"/>
          </ac:spMkLst>
        </pc:spChg>
        <pc:spChg chg="del">
          <ac:chgData name="mario.diaz@uam.es" userId="b18783af-88a7-4588-8d94-dc9c0dee9733" providerId="ADAL" clId="{D7E7E5AF-7802-40E4-9B87-496FF31CCB4E}" dt="2021-08-08T18:36:30.724" v="16" actId="478"/>
          <ac:spMkLst>
            <pc:docMk/>
            <pc:sldMk cId="0" sldId="264"/>
            <ac:spMk id="77" creationId="{00000000-0000-0000-0000-000000000000}"/>
          </ac:spMkLst>
        </pc:spChg>
        <pc:picChg chg="add mod">
          <ac:chgData name="mario.diaz@uam.es" userId="b18783af-88a7-4588-8d94-dc9c0dee9733" providerId="ADAL" clId="{D7E7E5AF-7802-40E4-9B87-496FF31CCB4E}" dt="2021-08-08T18:43:20.145" v="106" actId="1076"/>
          <ac:picMkLst>
            <pc:docMk/>
            <pc:sldMk cId="0" sldId="264"/>
            <ac:picMk id="23" creationId="{68424E73-8F71-4468-A73D-8FAAC6880368}"/>
          </ac:picMkLst>
        </pc:picChg>
        <pc:picChg chg="add mod">
          <ac:chgData name="mario.diaz@uam.es" userId="b18783af-88a7-4588-8d94-dc9c0dee9733" providerId="ADAL" clId="{D7E7E5AF-7802-40E4-9B87-496FF31CCB4E}" dt="2021-08-08T18:45:50.851" v="190" actId="1076"/>
          <ac:picMkLst>
            <pc:docMk/>
            <pc:sldMk cId="0" sldId="264"/>
            <ac:picMk id="25" creationId="{118994E8-8C82-47CE-968F-6903369E5645}"/>
          </ac:picMkLst>
        </pc:picChg>
        <pc:picChg chg="add mod">
          <ac:chgData name="mario.diaz@uam.es" userId="b18783af-88a7-4588-8d94-dc9c0dee9733" providerId="ADAL" clId="{D7E7E5AF-7802-40E4-9B87-496FF31CCB4E}" dt="2021-08-08T18:55:31.118" v="225" actId="1038"/>
          <ac:picMkLst>
            <pc:docMk/>
            <pc:sldMk cId="0" sldId="264"/>
            <ac:picMk id="28" creationId="{99270123-21F9-4AB3-A584-0729B616009F}"/>
          </ac:picMkLst>
        </pc:picChg>
        <pc:picChg chg="add mod">
          <ac:chgData name="mario.diaz@uam.es" userId="b18783af-88a7-4588-8d94-dc9c0dee9733" providerId="ADAL" clId="{D7E7E5AF-7802-40E4-9B87-496FF31CCB4E}" dt="2021-08-08T18:55:45.689" v="245" actId="1037"/>
          <ac:picMkLst>
            <pc:docMk/>
            <pc:sldMk cId="0" sldId="264"/>
            <ac:picMk id="32" creationId="{C0F36789-AAF1-44F0-BCB1-B15BC87A4C52}"/>
          </ac:picMkLst>
        </pc:picChg>
        <pc:picChg chg="add mod">
          <ac:chgData name="mario.diaz@uam.es" userId="b18783af-88a7-4588-8d94-dc9c0dee9733" providerId="ADAL" clId="{D7E7E5AF-7802-40E4-9B87-496FF31CCB4E}" dt="2021-08-08T18:55:45.689" v="245" actId="1037"/>
          <ac:picMkLst>
            <pc:docMk/>
            <pc:sldMk cId="0" sldId="264"/>
            <ac:picMk id="33" creationId="{BAD71BF0-9556-4C27-8081-FE9C8CB48592}"/>
          </ac:picMkLst>
        </pc:picChg>
        <pc:picChg chg="add mod">
          <ac:chgData name="mario.diaz@uam.es" userId="b18783af-88a7-4588-8d94-dc9c0dee9733" providerId="ADAL" clId="{D7E7E5AF-7802-40E4-9B87-496FF31CCB4E}" dt="2021-08-08T18:56:09.909" v="248" actId="1076"/>
          <ac:picMkLst>
            <pc:docMk/>
            <pc:sldMk cId="0" sldId="264"/>
            <ac:picMk id="37" creationId="{E882B71F-810F-433A-8C9B-3C60693B3E77}"/>
          </ac:picMkLst>
        </pc:picChg>
        <pc:picChg chg="add mod">
          <ac:chgData name="mario.diaz@uam.es" userId="b18783af-88a7-4588-8d94-dc9c0dee9733" providerId="ADAL" clId="{D7E7E5AF-7802-40E4-9B87-496FF31CCB4E}" dt="2021-08-08T18:56:23.518" v="250" actId="1076"/>
          <ac:picMkLst>
            <pc:docMk/>
            <pc:sldMk cId="0" sldId="264"/>
            <ac:picMk id="38" creationId="{120B2B33-91E0-44F8-B6E8-E5AF27A9A374}"/>
          </ac:picMkLst>
        </pc:picChg>
        <pc:picChg chg="add mod">
          <ac:chgData name="mario.diaz@uam.es" userId="b18783af-88a7-4588-8d94-dc9c0dee9733" providerId="ADAL" clId="{D7E7E5AF-7802-40E4-9B87-496FF31CCB4E}" dt="2021-08-08T18:58:58.867" v="296" actId="1076"/>
          <ac:picMkLst>
            <pc:docMk/>
            <pc:sldMk cId="0" sldId="264"/>
            <ac:picMk id="41" creationId="{20EA0AAF-C749-4742-A47A-1092C707FA58}"/>
          </ac:picMkLst>
        </pc:picChg>
        <pc:picChg chg="del">
          <ac:chgData name="mario.diaz@uam.es" userId="b18783af-88a7-4588-8d94-dc9c0dee9733" providerId="ADAL" clId="{D7E7E5AF-7802-40E4-9B87-496FF31CCB4E}" dt="2021-08-08T18:35:54.756" v="4" actId="478"/>
          <ac:picMkLst>
            <pc:docMk/>
            <pc:sldMk cId="0" sldId="264"/>
            <ac:picMk id="79" creationId="{00000000-0000-0000-0000-000000000000}"/>
          </ac:picMkLst>
        </pc:picChg>
        <pc:picChg chg="del">
          <ac:chgData name="mario.diaz@uam.es" userId="b18783af-88a7-4588-8d94-dc9c0dee9733" providerId="ADAL" clId="{D7E7E5AF-7802-40E4-9B87-496FF31CCB4E}" dt="2021-08-08T18:35:57.814" v="7" actId="478"/>
          <ac:picMkLst>
            <pc:docMk/>
            <pc:sldMk cId="0" sldId="264"/>
            <ac:picMk id="80" creationId="{00000000-0000-0000-0000-000000000000}"/>
          </ac:picMkLst>
        </pc:picChg>
        <pc:picChg chg="del">
          <ac:chgData name="mario.diaz@uam.es" userId="b18783af-88a7-4588-8d94-dc9c0dee9733" providerId="ADAL" clId="{D7E7E5AF-7802-40E4-9B87-496FF31CCB4E}" dt="2021-08-08T18:35:55.461" v="5" actId="478"/>
          <ac:picMkLst>
            <pc:docMk/>
            <pc:sldMk cId="0" sldId="264"/>
            <ac:picMk id="81" creationId="{00000000-0000-0000-0000-000000000000}"/>
          </ac:picMkLst>
        </pc:picChg>
        <pc:picChg chg="del">
          <ac:chgData name="mario.diaz@uam.es" userId="b18783af-88a7-4588-8d94-dc9c0dee9733" providerId="ADAL" clId="{D7E7E5AF-7802-40E4-9B87-496FF31CCB4E}" dt="2021-08-08T18:35:56.614" v="6" actId="478"/>
          <ac:picMkLst>
            <pc:docMk/>
            <pc:sldMk cId="0" sldId="264"/>
            <ac:picMk id="82" creationId="{00000000-0000-0000-0000-000000000000}"/>
          </ac:picMkLst>
        </pc:picChg>
        <pc:picChg chg="del">
          <ac:chgData name="mario.diaz@uam.es" userId="b18783af-88a7-4588-8d94-dc9c0dee9733" providerId="ADAL" clId="{D7E7E5AF-7802-40E4-9B87-496FF31CCB4E}" dt="2021-08-08T18:35:53.694" v="3" actId="478"/>
          <ac:picMkLst>
            <pc:docMk/>
            <pc:sldMk cId="0" sldId="264"/>
            <ac:picMk id="83" creationId="{00000000-0000-0000-0000-000000000000}"/>
          </ac:picMkLst>
        </pc:picChg>
        <pc:picChg chg="del">
          <ac:chgData name="mario.diaz@uam.es" userId="b18783af-88a7-4588-8d94-dc9c0dee9733" providerId="ADAL" clId="{D7E7E5AF-7802-40E4-9B87-496FF31CCB4E}" dt="2021-08-08T18:35:51.021" v="2" actId="478"/>
          <ac:picMkLst>
            <pc:docMk/>
            <pc:sldMk cId="0" sldId="264"/>
            <ac:picMk id="84" creationId="{00000000-0000-0000-0000-000000000000}"/>
          </ac:picMkLst>
        </pc:picChg>
      </pc:sldChg>
      <pc:sldChg chg="addSp delSp modSp mod delAnim modAnim">
        <pc:chgData name="mario.diaz@uam.es" userId="b18783af-88a7-4588-8d94-dc9c0dee9733" providerId="ADAL" clId="{D7E7E5AF-7802-40E4-9B87-496FF31CCB4E}" dt="2021-08-08T19:09:35.729" v="419" actId="1076"/>
        <pc:sldMkLst>
          <pc:docMk/>
          <pc:sldMk cId="0" sldId="265"/>
        </pc:sldMkLst>
        <pc:spChg chg="add mod">
          <ac:chgData name="mario.diaz@uam.es" userId="b18783af-88a7-4588-8d94-dc9c0dee9733" providerId="ADAL" clId="{D7E7E5AF-7802-40E4-9B87-496FF31CCB4E}" dt="2021-08-08T19:08:57.833" v="408" actId="14100"/>
          <ac:spMkLst>
            <pc:docMk/>
            <pc:sldMk cId="0" sldId="265"/>
            <ac:spMk id="26" creationId="{4EDF6095-1C07-4071-8F95-AC58A352E91A}"/>
          </ac:spMkLst>
        </pc:spChg>
        <pc:spChg chg="add del">
          <ac:chgData name="mario.diaz@uam.es" userId="b18783af-88a7-4588-8d94-dc9c0dee9733" providerId="ADAL" clId="{D7E7E5AF-7802-40E4-9B87-496FF31CCB4E}" dt="2021-08-08T19:01:03.420" v="328" actId="22"/>
          <ac:spMkLst>
            <pc:docMk/>
            <pc:sldMk cId="0" sldId="265"/>
            <ac:spMk id="28" creationId="{00CE36D8-7C88-4276-A34D-0299327E3FB8}"/>
          </ac:spMkLst>
        </pc:spChg>
        <pc:spChg chg="add mod">
          <ac:chgData name="mario.diaz@uam.es" userId="b18783af-88a7-4588-8d94-dc9c0dee9733" providerId="ADAL" clId="{D7E7E5AF-7802-40E4-9B87-496FF31CCB4E}" dt="2021-08-08T19:09:04.723" v="410" actId="1076"/>
          <ac:spMkLst>
            <pc:docMk/>
            <pc:sldMk cId="0" sldId="265"/>
            <ac:spMk id="29" creationId="{0B48CC4F-F8F4-4C9B-8970-CB9545C25B16}"/>
          </ac:spMkLst>
        </pc:spChg>
        <pc:spChg chg="add del mod">
          <ac:chgData name="mario.diaz@uam.es" userId="b18783af-88a7-4588-8d94-dc9c0dee9733" providerId="ADAL" clId="{D7E7E5AF-7802-40E4-9B87-496FF31CCB4E}" dt="2021-08-08T19:07:49.230" v="397" actId="478"/>
          <ac:spMkLst>
            <pc:docMk/>
            <pc:sldMk cId="0" sldId="265"/>
            <ac:spMk id="30" creationId="{8E8D8089-3556-449E-8078-C901A8344044}"/>
          </ac:spMkLst>
        </pc:spChg>
        <pc:spChg chg="add mod">
          <ac:chgData name="mario.diaz@uam.es" userId="b18783af-88a7-4588-8d94-dc9c0dee9733" providerId="ADAL" clId="{D7E7E5AF-7802-40E4-9B87-496FF31CCB4E}" dt="2021-08-08T19:09:00.593" v="409" actId="1076"/>
          <ac:spMkLst>
            <pc:docMk/>
            <pc:sldMk cId="0" sldId="265"/>
            <ac:spMk id="31" creationId="{5FDD51A2-879A-47B9-8F9A-A62D83D69F2F}"/>
          </ac:spMkLst>
        </pc:spChg>
        <pc:spChg chg="add mod">
          <ac:chgData name="mario.diaz@uam.es" userId="b18783af-88a7-4588-8d94-dc9c0dee9733" providerId="ADAL" clId="{D7E7E5AF-7802-40E4-9B87-496FF31CCB4E}" dt="2021-08-08T19:09:07.809" v="411" actId="1076"/>
          <ac:spMkLst>
            <pc:docMk/>
            <pc:sldMk cId="0" sldId="265"/>
            <ac:spMk id="32" creationId="{5198EDA7-4325-4BA3-A911-7161EE4A84E1}"/>
          </ac:spMkLst>
        </pc:spChg>
        <pc:spChg chg="add mod">
          <ac:chgData name="mario.diaz@uam.es" userId="b18783af-88a7-4588-8d94-dc9c0dee9733" providerId="ADAL" clId="{D7E7E5AF-7802-40E4-9B87-496FF31CCB4E}" dt="2021-08-08T19:06:05.282" v="393" actId="14100"/>
          <ac:spMkLst>
            <pc:docMk/>
            <pc:sldMk cId="0" sldId="265"/>
            <ac:spMk id="33" creationId="{56A97DC7-D9D0-47FC-B5F0-184BBC82055C}"/>
          </ac:spMkLst>
        </pc:spChg>
        <pc:spChg chg="add mod">
          <ac:chgData name="mario.diaz@uam.es" userId="b18783af-88a7-4588-8d94-dc9c0dee9733" providerId="ADAL" clId="{D7E7E5AF-7802-40E4-9B87-496FF31CCB4E}" dt="2021-08-08T19:09:16.193" v="413" actId="1076"/>
          <ac:spMkLst>
            <pc:docMk/>
            <pc:sldMk cId="0" sldId="265"/>
            <ac:spMk id="34" creationId="{54241B9B-F33D-4047-A221-5F093E5F858D}"/>
          </ac:spMkLst>
        </pc:spChg>
        <pc:spChg chg="add mod">
          <ac:chgData name="mario.diaz@uam.es" userId="b18783af-88a7-4588-8d94-dc9c0dee9733" providerId="ADAL" clId="{D7E7E5AF-7802-40E4-9B87-496FF31CCB4E}" dt="2021-08-08T19:09:11.306" v="412" actId="1076"/>
          <ac:spMkLst>
            <pc:docMk/>
            <pc:sldMk cId="0" sldId="265"/>
            <ac:spMk id="35" creationId="{B3C727E5-574A-4A82-A6E3-C86B4C69D3BB}"/>
          </ac:spMkLst>
        </pc:spChg>
        <pc:spChg chg="add mod">
          <ac:chgData name="mario.diaz@uam.es" userId="b18783af-88a7-4588-8d94-dc9c0dee9733" providerId="ADAL" clId="{D7E7E5AF-7802-40E4-9B87-496FF31CCB4E}" dt="2021-08-08T19:09:30.121" v="416" actId="1076"/>
          <ac:spMkLst>
            <pc:docMk/>
            <pc:sldMk cId="0" sldId="265"/>
            <ac:spMk id="36" creationId="{7D6E5ED1-1E7F-466B-8F6B-D0EA325BE1F6}"/>
          </ac:spMkLst>
        </pc:spChg>
        <pc:spChg chg="add mod">
          <ac:chgData name="mario.diaz@uam.es" userId="b18783af-88a7-4588-8d94-dc9c0dee9733" providerId="ADAL" clId="{D7E7E5AF-7802-40E4-9B87-496FF31CCB4E}" dt="2021-08-08T19:05:59.721" v="392" actId="1076"/>
          <ac:spMkLst>
            <pc:docMk/>
            <pc:sldMk cId="0" sldId="265"/>
            <ac:spMk id="37" creationId="{142B3022-CDCC-44E9-B690-0B754CC3FD3C}"/>
          </ac:spMkLst>
        </pc:spChg>
        <pc:spChg chg="add mod">
          <ac:chgData name="mario.diaz@uam.es" userId="b18783af-88a7-4588-8d94-dc9c0dee9733" providerId="ADAL" clId="{D7E7E5AF-7802-40E4-9B87-496FF31CCB4E}" dt="2021-08-08T19:06:19.667" v="396" actId="14100"/>
          <ac:spMkLst>
            <pc:docMk/>
            <pc:sldMk cId="0" sldId="265"/>
            <ac:spMk id="38" creationId="{EF1BFC49-9CEB-4385-83FC-FB3812AFB865}"/>
          </ac:spMkLst>
        </pc:spChg>
        <pc:spChg chg="add mod">
          <ac:chgData name="mario.diaz@uam.es" userId="b18783af-88a7-4588-8d94-dc9c0dee9733" providerId="ADAL" clId="{D7E7E5AF-7802-40E4-9B87-496FF31CCB4E}" dt="2021-08-08T19:09:19.273" v="414" actId="1076"/>
          <ac:spMkLst>
            <pc:docMk/>
            <pc:sldMk cId="0" sldId="265"/>
            <ac:spMk id="39" creationId="{B042E93A-86D0-4BF7-9A9E-AEF496F8EF82}"/>
          </ac:spMkLst>
        </pc:spChg>
        <pc:spChg chg="add mod">
          <ac:chgData name="mario.diaz@uam.es" userId="b18783af-88a7-4588-8d94-dc9c0dee9733" providerId="ADAL" clId="{D7E7E5AF-7802-40E4-9B87-496FF31CCB4E}" dt="2021-08-08T19:09:21.631" v="415" actId="1076"/>
          <ac:spMkLst>
            <pc:docMk/>
            <pc:sldMk cId="0" sldId="265"/>
            <ac:spMk id="40" creationId="{B62FF3FE-82AA-42C3-A3D6-8E5D30DC7C97}"/>
          </ac:spMkLst>
        </pc:spChg>
        <pc:spChg chg="del">
          <ac:chgData name="mario.diaz@uam.es" userId="b18783af-88a7-4588-8d94-dc9c0dee9733" providerId="ADAL" clId="{D7E7E5AF-7802-40E4-9B87-496FF31CCB4E}" dt="2021-08-08T18:59:28.946" v="311" actId="478"/>
          <ac:spMkLst>
            <pc:docMk/>
            <pc:sldMk cId="0" sldId="265"/>
            <ac:spMk id="87" creationId="{00000000-0000-0000-0000-000000000000}"/>
          </ac:spMkLst>
        </pc:spChg>
        <pc:spChg chg="del mod">
          <ac:chgData name="mario.diaz@uam.es" userId="b18783af-88a7-4588-8d94-dc9c0dee9733" providerId="ADAL" clId="{D7E7E5AF-7802-40E4-9B87-496FF31CCB4E}" dt="2021-08-08T18:59:12.088" v="298" actId="478"/>
          <ac:spMkLst>
            <pc:docMk/>
            <pc:sldMk cId="0" sldId="265"/>
            <ac:spMk id="88" creationId="{00000000-0000-0000-0000-000000000000}"/>
          </ac:spMkLst>
        </pc:spChg>
        <pc:spChg chg="del mod">
          <ac:chgData name="mario.diaz@uam.es" userId="b18783af-88a7-4588-8d94-dc9c0dee9733" providerId="ADAL" clId="{D7E7E5AF-7802-40E4-9B87-496FF31CCB4E}" dt="2021-08-08T18:59:20.171" v="305" actId="478"/>
          <ac:spMkLst>
            <pc:docMk/>
            <pc:sldMk cId="0" sldId="265"/>
            <ac:spMk id="89" creationId="{00000000-0000-0000-0000-000000000000}"/>
          </ac:spMkLst>
        </pc:spChg>
        <pc:spChg chg="del">
          <ac:chgData name="mario.diaz@uam.es" userId="b18783af-88a7-4588-8d94-dc9c0dee9733" providerId="ADAL" clId="{D7E7E5AF-7802-40E4-9B87-496FF31CCB4E}" dt="2021-08-08T18:59:15.211" v="301" actId="478"/>
          <ac:spMkLst>
            <pc:docMk/>
            <pc:sldMk cId="0" sldId="265"/>
            <ac:spMk id="90" creationId="{00000000-0000-0000-0000-000000000000}"/>
          </ac:spMkLst>
        </pc:spChg>
        <pc:spChg chg="del">
          <ac:chgData name="mario.diaz@uam.es" userId="b18783af-88a7-4588-8d94-dc9c0dee9733" providerId="ADAL" clId="{D7E7E5AF-7802-40E4-9B87-496FF31CCB4E}" dt="2021-08-08T18:59:13.378" v="299" actId="478"/>
          <ac:spMkLst>
            <pc:docMk/>
            <pc:sldMk cId="0" sldId="265"/>
            <ac:spMk id="91" creationId="{00000000-0000-0000-0000-000000000000}"/>
          </ac:spMkLst>
        </pc:spChg>
        <pc:spChg chg="del mod">
          <ac:chgData name="mario.diaz@uam.es" userId="b18783af-88a7-4588-8d94-dc9c0dee9733" providerId="ADAL" clId="{D7E7E5AF-7802-40E4-9B87-496FF31CCB4E}" dt="2021-08-08T18:59:25.880" v="309" actId="478"/>
          <ac:spMkLst>
            <pc:docMk/>
            <pc:sldMk cId="0" sldId="265"/>
            <ac:spMk id="92" creationId="{00000000-0000-0000-0000-000000000000}"/>
          </ac:spMkLst>
        </pc:spChg>
        <pc:spChg chg="del">
          <ac:chgData name="mario.diaz@uam.es" userId="b18783af-88a7-4588-8d94-dc9c0dee9733" providerId="ADAL" clId="{D7E7E5AF-7802-40E4-9B87-496FF31CCB4E}" dt="2021-08-08T18:59:22.618" v="307" actId="478"/>
          <ac:spMkLst>
            <pc:docMk/>
            <pc:sldMk cId="0" sldId="265"/>
            <ac:spMk id="93" creationId="{00000000-0000-0000-0000-000000000000}"/>
          </ac:spMkLst>
        </pc:spChg>
        <pc:spChg chg="del">
          <ac:chgData name="mario.diaz@uam.es" userId="b18783af-88a7-4588-8d94-dc9c0dee9733" providerId="ADAL" clId="{D7E7E5AF-7802-40E4-9B87-496FF31CCB4E}" dt="2021-08-08T18:59:30.279" v="312" actId="478"/>
          <ac:spMkLst>
            <pc:docMk/>
            <pc:sldMk cId="0" sldId="265"/>
            <ac:spMk id="94" creationId="{00000000-0000-0000-0000-000000000000}"/>
          </ac:spMkLst>
        </pc:spChg>
        <pc:spChg chg="del">
          <ac:chgData name="mario.diaz@uam.es" userId="b18783af-88a7-4588-8d94-dc9c0dee9733" providerId="ADAL" clId="{D7E7E5AF-7802-40E4-9B87-496FF31CCB4E}" dt="2021-08-08T18:59:32.128" v="314" actId="478"/>
          <ac:spMkLst>
            <pc:docMk/>
            <pc:sldMk cId="0" sldId="265"/>
            <ac:spMk id="95" creationId="{00000000-0000-0000-0000-000000000000}"/>
          </ac:spMkLst>
        </pc:spChg>
        <pc:spChg chg="del">
          <ac:chgData name="mario.diaz@uam.es" userId="b18783af-88a7-4588-8d94-dc9c0dee9733" providerId="ADAL" clId="{D7E7E5AF-7802-40E4-9B87-496FF31CCB4E}" dt="2021-08-08T18:59:31.118" v="313" actId="478"/>
          <ac:spMkLst>
            <pc:docMk/>
            <pc:sldMk cId="0" sldId="265"/>
            <ac:spMk id="96" creationId="{00000000-0000-0000-0000-000000000000}"/>
          </ac:spMkLst>
        </pc:spChg>
        <pc:spChg chg="del mod">
          <ac:chgData name="mario.diaz@uam.es" userId="b18783af-88a7-4588-8d94-dc9c0dee9733" providerId="ADAL" clId="{D7E7E5AF-7802-40E4-9B87-496FF31CCB4E}" dt="2021-08-08T18:59:35.878" v="316" actId="478"/>
          <ac:spMkLst>
            <pc:docMk/>
            <pc:sldMk cId="0" sldId="265"/>
            <ac:spMk id="97" creationId="{00000000-0000-0000-0000-000000000000}"/>
          </ac:spMkLst>
        </pc:spChg>
        <pc:spChg chg="del">
          <ac:chgData name="mario.diaz@uam.es" userId="b18783af-88a7-4588-8d94-dc9c0dee9733" providerId="ADAL" clId="{D7E7E5AF-7802-40E4-9B87-496FF31CCB4E}" dt="2021-08-08T18:59:27.918" v="310" actId="478"/>
          <ac:spMkLst>
            <pc:docMk/>
            <pc:sldMk cId="0" sldId="265"/>
            <ac:spMk id="98" creationId="{00000000-0000-0000-0000-000000000000}"/>
          </ac:spMkLst>
        </pc:spChg>
        <pc:spChg chg="del">
          <ac:chgData name="mario.diaz@uam.es" userId="b18783af-88a7-4588-8d94-dc9c0dee9733" providerId="ADAL" clId="{D7E7E5AF-7802-40E4-9B87-496FF31CCB4E}" dt="2021-08-08T18:59:14.259" v="300" actId="478"/>
          <ac:spMkLst>
            <pc:docMk/>
            <pc:sldMk cId="0" sldId="265"/>
            <ac:spMk id="99" creationId="{00000000-0000-0000-0000-000000000000}"/>
          </ac:spMkLst>
        </pc:spChg>
        <pc:spChg chg="del">
          <ac:chgData name="mario.diaz@uam.es" userId="b18783af-88a7-4588-8d94-dc9c0dee9733" providerId="ADAL" clId="{D7E7E5AF-7802-40E4-9B87-496FF31CCB4E}" dt="2021-08-08T18:59:17.068" v="303" actId="478"/>
          <ac:spMkLst>
            <pc:docMk/>
            <pc:sldMk cId="0" sldId="265"/>
            <ac:spMk id="100" creationId="{00000000-0000-0000-0000-000000000000}"/>
          </ac:spMkLst>
        </pc:spChg>
        <pc:spChg chg="del">
          <ac:chgData name="mario.diaz@uam.es" userId="b18783af-88a7-4588-8d94-dc9c0dee9733" providerId="ADAL" clId="{D7E7E5AF-7802-40E4-9B87-496FF31CCB4E}" dt="2021-08-08T18:59:21.641" v="306" actId="478"/>
          <ac:spMkLst>
            <pc:docMk/>
            <pc:sldMk cId="0" sldId="265"/>
            <ac:spMk id="101" creationId="{00000000-0000-0000-0000-000000000000}"/>
          </ac:spMkLst>
        </pc:spChg>
        <pc:spChg chg="del">
          <ac:chgData name="mario.diaz@uam.es" userId="b18783af-88a7-4588-8d94-dc9c0dee9733" providerId="ADAL" clId="{D7E7E5AF-7802-40E4-9B87-496FF31CCB4E}" dt="2021-08-08T18:59:16.258" v="302" actId="478"/>
          <ac:spMkLst>
            <pc:docMk/>
            <pc:sldMk cId="0" sldId="265"/>
            <ac:spMk id="102" creationId="{00000000-0000-0000-0000-000000000000}"/>
          </ac:spMkLst>
        </pc:spChg>
        <pc:picChg chg="add mod">
          <ac:chgData name="mario.diaz@uam.es" userId="b18783af-88a7-4588-8d94-dc9c0dee9733" providerId="ADAL" clId="{D7E7E5AF-7802-40E4-9B87-496FF31CCB4E}" dt="2021-08-08T19:09:32.447" v="417" actId="1076"/>
          <ac:picMkLst>
            <pc:docMk/>
            <pc:sldMk cId="0" sldId="265"/>
            <ac:picMk id="41" creationId="{84A85AB6-28E1-40D2-9323-8A452A9DFC6D}"/>
          </ac:picMkLst>
        </pc:picChg>
        <pc:picChg chg="add mod">
          <ac:chgData name="mario.diaz@uam.es" userId="b18783af-88a7-4588-8d94-dc9c0dee9733" providerId="ADAL" clId="{D7E7E5AF-7802-40E4-9B87-496FF31CCB4E}" dt="2021-08-08T19:09:35.729" v="419" actId="1076"/>
          <ac:picMkLst>
            <pc:docMk/>
            <pc:sldMk cId="0" sldId="265"/>
            <ac:picMk id="42" creationId="{1EFEE459-7433-40E2-97B9-6F2C5671EA90}"/>
          </ac:picMkLst>
        </pc:picChg>
        <pc:picChg chg="add mod">
          <ac:chgData name="mario.diaz@uam.es" userId="b18783af-88a7-4588-8d94-dc9c0dee9733" providerId="ADAL" clId="{D7E7E5AF-7802-40E4-9B87-496FF31CCB4E}" dt="2021-08-08T19:08:49.361" v="406" actId="1076"/>
          <ac:picMkLst>
            <pc:docMk/>
            <pc:sldMk cId="0" sldId="265"/>
            <ac:picMk id="43" creationId="{5ED0D18D-C773-4A9C-9768-1FEDA1FC02D0}"/>
          </ac:picMkLst>
        </pc:picChg>
        <pc:picChg chg="del">
          <ac:chgData name="mario.diaz@uam.es" userId="b18783af-88a7-4588-8d94-dc9c0dee9733" providerId="ADAL" clId="{D7E7E5AF-7802-40E4-9B87-496FF31CCB4E}" dt="2021-08-08T18:59:37.418" v="318" actId="478"/>
          <ac:picMkLst>
            <pc:docMk/>
            <pc:sldMk cId="0" sldId="265"/>
            <ac:picMk id="104" creationId="{00000000-0000-0000-0000-000000000000}"/>
          </ac:picMkLst>
        </pc:picChg>
        <pc:picChg chg="del">
          <ac:chgData name="mario.diaz@uam.es" userId="b18783af-88a7-4588-8d94-dc9c0dee9733" providerId="ADAL" clId="{D7E7E5AF-7802-40E4-9B87-496FF31CCB4E}" dt="2021-08-08T18:59:38.177" v="319" actId="478"/>
          <ac:picMkLst>
            <pc:docMk/>
            <pc:sldMk cId="0" sldId="265"/>
            <ac:picMk id="105" creationId="{00000000-0000-0000-0000-000000000000}"/>
          </ac:picMkLst>
        </pc:picChg>
        <pc:picChg chg="del">
          <ac:chgData name="mario.diaz@uam.es" userId="b18783af-88a7-4588-8d94-dc9c0dee9733" providerId="ADAL" clId="{D7E7E5AF-7802-40E4-9B87-496FF31CCB4E}" dt="2021-08-08T18:59:36.700" v="317" actId="478"/>
          <ac:picMkLst>
            <pc:docMk/>
            <pc:sldMk cId="0" sldId="265"/>
            <ac:picMk id="106" creationId="{00000000-0000-0000-0000-000000000000}"/>
          </ac:picMkLst>
        </pc:picChg>
        <pc:picChg chg="del">
          <ac:chgData name="mario.diaz@uam.es" userId="b18783af-88a7-4588-8d94-dc9c0dee9733" providerId="ADAL" clId="{D7E7E5AF-7802-40E4-9B87-496FF31CCB4E}" dt="2021-08-08T18:59:39.690" v="321" actId="478"/>
          <ac:picMkLst>
            <pc:docMk/>
            <pc:sldMk cId="0" sldId="265"/>
            <ac:picMk id="107" creationId="{00000000-0000-0000-0000-000000000000}"/>
          </ac:picMkLst>
        </pc:picChg>
        <pc:picChg chg="del">
          <ac:chgData name="mario.diaz@uam.es" userId="b18783af-88a7-4588-8d94-dc9c0dee9733" providerId="ADAL" clId="{D7E7E5AF-7802-40E4-9B87-496FF31CCB4E}" dt="2021-08-08T18:59:40.453" v="322" actId="478"/>
          <ac:picMkLst>
            <pc:docMk/>
            <pc:sldMk cId="0" sldId="265"/>
            <ac:picMk id="108" creationId="{00000000-0000-0000-0000-000000000000}"/>
          </ac:picMkLst>
        </pc:picChg>
        <pc:picChg chg="del">
          <ac:chgData name="mario.diaz@uam.es" userId="b18783af-88a7-4588-8d94-dc9c0dee9733" providerId="ADAL" clId="{D7E7E5AF-7802-40E4-9B87-496FF31CCB4E}" dt="2021-08-08T18:59:38.873" v="320" actId="478"/>
          <ac:picMkLst>
            <pc:docMk/>
            <pc:sldMk cId="0" sldId="265"/>
            <ac:picMk id="109" creationId="{00000000-0000-0000-0000-000000000000}"/>
          </ac:picMkLst>
        </pc:picChg>
      </pc:sldChg>
      <pc:sldChg chg="del">
        <pc:chgData name="mario.diaz@uam.es" userId="b18783af-88a7-4588-8d94-dc9c0dee9733" providerId="ADAL" clId="{D7E7E5AF-7802-40E4-9B87-496FF31CCB4E}" dt="2021-08-08T19:25:13.008" v="517" actId="47"/>
        <pc:sldMkLst>
          <pc:docMk/>
          <pc:sldMk cId="0" sldId="266"/>
        </pc:sldMkLst>
      </pc:sldChg>
      <pc:sldChg chg="addSp delSp modSp mod delAnim modAnim">
        <pc:chgData name="mario.diaz@uam.es" userId="b18783af-88a7-4588-8d94-dc9c0dee9733" providerId="ADAL" clId="{D7E7E5AF-7802-40E4-9B87-496FF31CCB4E}" dt="2021-08-08T19:12:11.979" v="447" actId="1076"/>
        <pc:sldMkLst>
          <pc:docMk/>
          <pc:sldMk cId="0" sldId="267"/>
        </pc:sldMkLst>
        <pc:spChg chg="add mod">
          <ac:chgData name="mario.diaz@uam.es" userId="b18783af-88a7-4588-8d94-dc9c0dee9733" providerId="ADAL" clId="{D7E7E5AF-7802-40E4-9B87-496FF31CCB4E}" dt="2021-08-08T19:10:46.791" v="436"/>
          <ac:spMkLst>
            <pc:docMk/>
            <pc:sldMk cId="0" sldId="267"/>
            <ac:spMk id="16" creationId="{34BAD021-7268-451A-B8AB-0EB977B53F67}"/>
          </ac:spMkLst>
        </pc:spChg>
        <pc:spChg chg="add mod">
          <ac:chgData name="mario.diaz@uam.es" userId="b18783af-88a7-4588-8d94-dc9c0dee9733" providerId="ADAL" clId="{D7E7E5AF-7802-40E4-9B87-496FF31CCB4E}" dt="2021-08-08T19:11:01.714" v="438" actId="1076"/>
          <ac:spMkLst>
            <pc:docMk/>
            <pc:sldMk cId="0" sldId="267"/>
            <ac:spMk id="17" creationId="{3863CA77-0DAB-4FAE-B765-919B04296B7B}"/>
          </ac:spMkLst>
        </pc:spChg>
        <pc:spChg chg="add del mod">
          <ac:chgData name="mario.diaz@uam.es" userId="b18783af-88a7-4588-8d94-dc9c0dee9733" providerId="ADAL" clId="{D7E7E5AF-7802-40E4-9B87-496FF31CCB4E}" dt="2021-08-08T19:11:11.867" v="440"/>
          <ac:spMkLst>
            <pc:docMk/>
            <pc:sldMk cId="0" sldId="267"/>
            <ac:spMk id="18" creationId="{A7471912-FC35-4791-BA80-069282E97B44}"/>
          </ac:spMkLst>
        </pc:spChg>
        <pc:spChg chg="del mod">
          <ac:chgData name="mario.diaz@uam.es" userId="b18783af-88a7-4588-8d94-dc9c0dee9733" providerId="ADAL" clId="{D7E7E5AF-7802-40E4-9B87-496FF31CCB4E}" dt="2021-08-08T19:09:59.175" v="421" actId="478"/>
          <ac:spMkLst>
            <pc:docMk/>
            <pc:sldMk cId="0" sldId="267"/>
            <ac:spMk id="133" creationId="{00000000-0000-0000-0000-000000000000}"/>
          </ac:spMkLst>
        </pc:spChg>
        <pc:spChg chg="del mod">
          <ac:chgData name="mario.diaz@uam.es" userId="b18783af-88a7-4588-8d94-dc9c0dee9733" providerId="ADAL" clId="{D7E7E5AF-7802-40E4-9B87-496FF31CCB4E}" dt="2021-08-08T19:10:03.773" v="425" actId="478"/>
          <ac:spMkLst>
            <pc:docMk/>
            <pc:sldMk cId="0" sldId="267"/>
            <ac:spMk id="134" creationId="{00000000-0000-0000-0000-000000000000}"/>
          </ac:spMkLst>
        </pc:spChg>
        <pc:spChg chg="del">
          <ac:chgData name="mario.diaz@uam.es" userId="b18783af-88a7-4588-8d94-dc9c0dee9733" providerId="ADAL" clId="{D7E7E5AF-7802-40E4-9B87-496FF31CCB4E}" dt="2021-08-08T19:10:01.063" v="423" actId="478"/>
          <ac:spMkLst>
            <pc:docMk/>
            <pc:sldMk cId="0" sldId="267"/>
            <ac:spMk id="135" creationId="{00000000-0000-0000-0000-000000000000}"/>
          </ac:spMkLst>
        </pc:spChg>
        <pc:spChg chg="del">
          <ac:chgData name="mario.diaz@uam.es" userId="b18783af-88a7-4588-8d94-dc9c0dee9733" providerId="ADAL" clId="{D7E7E5AF-7802-40E4-9B87-496FF31CCB4E}" dt="2021-08-08T19:10:06.464" v="428" actId="478"/>
          <ac:spMkLst>
            <pc:docMk/>
            <pc:sldMk cId="0" sldId="267"/>
            <ac:spMk id="136" creationId="{00000000-0000-0000-0000-000000000000}"/>
          </ac:spMkLst>
        </pc:spChg>
        <pc:spChg chg="del">
          <ac:chgData name="mario.diaz@uam.es" userId="b18783af-88a7-4588-8d94-dc9c0dee9733" providerId="ADAL" clId="{D7E7E5AF-7802-40E4-9B87-496FF31CCB4E}" dt="2021-08-08T19:10:00.300" v="422" actId="478"/>
          <ac:spMkLst>
            <pc:docMk/>
            <pc:sldMk cId="0" sldId="267"/>
            <ac:spMk id="137" creationId="{00000000-0000-0000-0000-000000000000}"/>
          </ac:spMkLst>
        </pc:spChg>
        <pc:spChg chg="del">
          <ac:chgData name="mario.diaz@uam.es" userId="b18783af-88a7-4588-8d94-dc9c0dee9733" providerId="ADAL" clId="{D7E7E5AF-7802-40E4-9B87-496FF31CCB4E}" dt="2021-08-08T19:10:08.849" v="431" actId="478"/>
          <ac:spMkLst>
            <pc:docMk/>
            <pc:sldMk cId="0" sldId="267"/>
            <ac:spMk id="138" creationId="{00000000-0000-0000-0000-000000000000}"/>
          </ac:spMkLst>
        </pc:spChg>
        <pc:spChg chg="del">
          <ac:chgData name="mario.diaz@uam.es" userId="b18783af-88a7-4588-8d94-dc9c0dee9733" providerId="ADAL" clId="{D7E7E5AF-7802-40E4-9B87-496FF31CCB4E}" dt="2021-08-08T19:10:07.066" v="429" actId="478"/>
          <ac:spMkLst>
            <pc:docMk/>
            <pc:sldMk cId="0" sldId="267"/>
            <ac:spMk id="139" creationId="{00000000-0000-0000-0000-000000000000}"/>
          </ac:spMkLst>
        </pc:spChg>
        <pc:spChg chg="del">
          <ac:chgData name="mario.diaz@uam.es" userId="b18783af-88a7-4588-8d94-dc9c0dee9733" providerId="ADAL" clId="{D7E7E5AF-7802-40E4-9B87-496FF31CCB4E}" dt="2021-08-08T19:10:04.606" v="426" actId="478"/>
          <ac:spMkLst>
            <pc:docMk/>
            <pc:sldMk cId="0" sldId="267"/>
            <ac:spMk id="140" creationId="{00000000-0000-0000-0000-000000000000}"/>
          </ac:spMkLst>
        </pc:spChg>
        <pc:picChg chg="add mod">
          <ac:chgData name="mario.diaz@uam.es" userId="b18783af-88a7-4588-8d94-dc9c0dee9733" providerId="ADAL" clId="{D7E7E5AF-7802-40E4-9B87-496FF31CCB4E}" dt="2021-08-08T19:11:32.067" v="445" actId="1076"/>
          <ac:picMkLst>
            <pc:docMk/>
            <pc:sldMk cId="0" sldId="267"/>
            <ac:picMk id="19" creationId="{42740B54-80D1-44C2-96C7-819CB58081A4}"/>
          </ac:picMkLst>
        </pc:picChg>
        <pc:picChg chg="add mod">
          <ac:chgData name="mario.diaz@uam.es" userId="b18783af-88a7-4588-8d94-dc9c0dee9733" providerId="ADAL" clId="{D7E7E5AF-7802-40E4-9B87-496FF31CCB4E}" dt="2021-08-08T19:12:11.979" v="447" actId="1076"/>
          <ac:picMkLst>
            <pc:docMk/>
            <pc:sldMk cId="0" sldId="267"/>
            <ac:picMk id="20" creationId="{474713C2-A98F-4EA1-B957-A68B889DB911}"/>
          </ac:picMkLst>
        </pc:picChg>
        <pc:picChg chg="del">
          <ac:chgData name="mario.diaz@uam.es" userId="b18783af-88a7-4588-8d94-dc9c0dee9733" providerId="ADAL" clId="{D7E7E5AF-7802-40E4-9B87-496FF31CCB4E}" dt="2021-08-08T19:10:09.727" v="432" actId="478"/>
          <ac:picMkLst>
            <pc:docMk/>
            <pc:sldMk cId="0" sldId="267"/>
            <ac:picMk id="142" creationId="{00000000-0000-0000-0000-000000000000}"/>
          </ac:picMkLst>
        </pc:picChg>
        <pc:picChg chg="del">
          <ac:chgData name="mario.diaz@uam.es" userId="b18783af-88a7-4588-8d94-dc9c0dee9733" providerId="ADAL" clId="{D7E7E5AF-7802-40E4-9B87-496FF31CCB4E}" dt="2021-08-08T19:10:07.826" v="430" actId="478"/>
          <ac:picMkLst>
            <pc:docMk/>
            <pc:sldMk cId="0" sldId="267"/>
            <ac:picMk id="143" creationId="{00000000-0000-0000-0000-000000000000}"/>
          </ac:picMkLst>
        </pc:picChg>
        <pc:picChg chg="del">
          <ac:chgData name="mario.diaz@uam.es" userId="b18783af-88a7-4588-8d94-dc9c0dee9733" providerId="ADAL" clId="{D7E7E5AF-7802-40E4-9B87-496FF31CCB4E}" dt="2021-08-08T19:10:05.538" v="427" actId="478"/>
          <ac:picMkLst>
            <pc:docMk/>
            <pc:sldMk cId="0" sldId="267"/>
            <ac:picMk id="144" creationId="{00000000-0000-0000-0000-000000000000}"/>
          </ac:picMkLst>
        </pc:picChg>
        <pc:picChg chg="del">
          <ac:chgData name="mario.diaz@uam.es" userId="b18783af-88a7-4588-8d94-dc9c0dee9733" providerId="ADAL" clId="{D7E7E5AF-7802-40E4-9B87-496FF31CCB4E}" dt="2021-08-08T19:10:11.470" v="433" actId="478"/>
          <ac:picMkLst>
            <pc:docMk/>
            <pc:sldMk cId="0" sldId="267"/>
            <ac:picMk id="145" creationId="{00000000-0000-0000-0000-000000000000}"/>
          </ac:picMkLst>
        </pc:picChg>
      </pc:sldChg>
      <pc:sldChg chg="addSp delSp modSp mod">
        <pc:chgData name="mario.diaz@uam.es" userId="b18783af-88a7-4588-8d94-dc9c0dee9733" providerId="ADAL" clId="{D7E7E5AF-7802-40E4-9B87-496FF31CCB4E}" dt="2021-08-08T19:25:37.736" v="520" actId="14100"/>
        <pc:sldMkLst>
          <pc:docMk/>
          <pc:sldMk cId="0" sldId="268"/>
        </pc:sldMkLst>
        <pc:spChg chg="add del mod">
          <ac:chgData name="mario.diaz@uam.es" userId="b18783af-88a7-4588-8d94-dc9c0dee9733" providerId="ADAL" clId="{D7E7E5AF-7802-40E4-9B87-496FF31CCB4E}" dt="2021-08-08T19:17:53.970" v="469" actId="478"/>
          <ac:spMkLst>
            <pc:docMk/>
            <pc:sldMk cId="0" sldId="268"/>
            <ac:spMk id="8" creationId="{445C9BB0-6B5B-4E14-BBBB-4D73974B57A4}"/>
          </ac:spMkLst>
        </pc:spChg>
        <pc:spChg chg="add del mod">
          <ac:chgData name="mario.diaz@uam.es" userId="b18783af-88a7-4588-8d94-dc9c0dee9733" providerId="ADAL" clId="{D7E7E5AF-7802-40E4-9B87-496FF31CCB4E}" dt="2021-08-08T19:17:57.031" v="471" actId="478"/>
          <ac:spMkLst>
            <pc:docMk/>
            <pc:sldMk cId="0" sldId="268"/>
            <ac:spMk id="11" creationId="{1E206268-DF59-46E4-9450-384C47F6A367}"/>
          </ac:spMkLst>
        </pc:spChg>
        <pc:spChg chg="mod">
          <ac:chgData name="mario.diaz@uam.es" userId="b18783af-88a7-4588-8d94-dc9c0dee9733" providerId="ADAL" clId="{D7E7E5AF-7802-40E4-9B87-496FF31CCB4E}" dt="2021-08-08T19:15:35.797" v="457" actId="20577"/>
          <ac:spMkLst>
            <pc:docMk/>
            <pc:sldMk cId="0" sldId="268"/>
            <ac:spMk id="147" creationId="{00000000-0000-0000-0000-000000000000}"/>
          </ac:spMkLst>
        </pc:spChg>
        <pc:spChg chg="mod">
          <ac:chgData name="mario.diaz@uam.es" userId="b18783af-88a7-4588-8d94-dc9c0dee9733" providerId="ADAL" clId="{D7E7E5AF-7802-40E4-9B87-496FF31CCB4E}" dt="2021-08-08T19:25:25.751" v="518" actId="1076"/>
          <ac:spMkLst>
            <pc:docMk/>
            <pc:sldMk cId="0" sldId="268"/>
            <ac:spMk id="148" creationId="{00000000-0000-0000-0000-000000000000}"/>
          </ac:spMkLst>
        </pc:spChg>
        <pc:picChg chg="add mod">
          <ac:chgData name="mario.diaz@uam.es" userId="b18783af-88a7-4588-8d94-dc9c0dee9733" providerId="ADAL" clId="{D7E7E5AF-7802-40E4-9B87-496FF31CCB4E}" dt="2021-08-08T19:16:20.838" v="464" actId="1076"/>
          <ac:picMkLst>
            <pc:docMk/>
            <pc:sldMk cId="0" sldId="268"/>
            <ac:picMk id="9" creationId="{97FC5C7B-CF79-4F4C-885C-00837A3B8378}"/>
          </ac:picMkLst>
        </pc:picChg>
        <pc:picChg chg="add mod">
          <ac:chgData name="mario.diaz@uam.es" userId="b18783af-88a7-4588-8d94-dc9c0dee9733" providerId="ADAL" clId="{D7E7E5AF-7802-40E4-9B87-496FF31CCB4E}" dt="2021-08-08T19:25:33.320" v="519" actId="14100"/>
          <ac:picMkLst>
            <pc:docMk/>
            <pc:sldMk cId="0" sldId="268"/>
            <ac:picMk id="12" creationId="{838DF5F4-1866-4EAE-BC6D-C6BB413B3169}"/>
          </ac:picMkLst>
        </pc:picChg>
        <pc:picChg chg="add mod">
          <ac:chgData name="mario.diaz@uam.es" userId="b18783af-88a7-4588-8d94-dc9c0dee9733" providerId="ADAL" clId="{D7E7E5AF-7802-40E4-9B87-496FF31CCB4E}" dt="2021-08-08T19:25:37.736" v="520" actId="14100"/>
          <ac:picMkLst>
            <pc:docMk/>
            <pc:sldMk cId="0" sldId="268"/>
            <ac:picMk id="13" creationId="{4DCA82BA-11F3-4EC3-82ED-842044DCE5B4}"/>
          </ac:picMkLst>
        </pc:picChg>
        <pc:picChg chg="add mod">
          <ac:chgData name="mario.diaz@uam.es" userId="b18783af-88a7-4588-8d94-dc9c0dee9733" providerId="ADAL" clId="{D7E7E5AF-7802-40E4-9B87-496FF31CCB4E}" dt="2021-08-08T19:18:21.988" v="476" actId="1076"/>
          <ac:picMkLst>
            <pc:docMk/>
            <pc:sldMk cId="0" sldId="268"/>
            <ac:picMk id="14" creationId="{72F83AB8-A0A7-4319-9383-EDFE228950FD}"/>
          </ac:picMkLst>
        </pc:picChg>
        <pc:picChg chg="add mod">
          <ac:chgData name="mario.diaz@uam.es" userId="b18783af-88a7-4588-8d94-dc9c0dee9733" providerId="ADAL" clId="{D7E7E5AF-7802-40E4-9B87-496FF31CCB4E}" dt="2021-08-08T19:18:41.879" v="483" actId="1076"/>
          <ac:picMkLst>
            <pc:docMk/>
            <pc:sldMk cId="0" sldId="268"/>
            <ac:picMk id="15" creationId="{15E7CBE8-C41A-417C-90EB-F53BCC368EFA}"/>
          </ac:picMkLst>
        </pc:picChg>
        <pc:picChg chg="del">
          <ac:chgData name="mario.diaz@uam.es" userId="b18783af-88a7-4588-8d94-dc9c0dee9733" providerId="ADAL" clId="{D7E7E5AF-7802-40E4-9B87-496FF31CCB4E}" dt="2021-08-08T19:15:08.583" v="453" actId="478"/>
          <ac:picMkLst>
            <pc:docMk/>
            <pc:sldMk cId="0" sldId="268"/>
            <ac:picMk id="150" creationId="{00000000-0000-0000-0000-000000000000}"/>
          </ac:picMkLst>
        </pc:picChg>
        <pc:picChg chg="del">
          <ac:chgData name="mario.diaz@uam.es" userId="b18783af-88a7-4588-8d94-dc9c0dee9733" providerId="ADAL" clId="{D7E7E5AF-7802-40E4-9B87-496FF31CCB4E}" dt="2021-08-08T19:15:09.400" v="454" actId="478"/>
          <ac:picMkLst>
            <pc:docMk/>
            <pc:sldMk cId="0" sldId="268"/>
            <ac:picMk id="151" creationId="{00000000-0000-0000-0000-000000000000}"/>
          </ac:picMkLst>
        </pc:picChg>
      </pc:sldChg>
      <pc:sldChg chg="del">
        <pc:chgData name="mario.diaz@uam.es" userId="b18783af-88a7-4588-8d94-dc9c0dee9733" providerId="ADAL" clId="{D7E7E5AF-7802-40E4-9B87-496FF31CCB4E}" dt="2021-08-08T19:18:55.145" v="484" actId="47"/>
        <pc:sldMkLst>
          <pc:docMk/>
          <pc:sldMk cId="0" sldId="269"/>
        </pc:sldMkLst>
      </pc:sldChg>
      <pc:sldChg chg="del">
        <pc:chgData name="mario.diaz@uam.es" userId="b18783af-88a7-4588-8d94-dc9c0dee9733" providerId="ADAL" clId="{D7E7E5AF-7802-40E4-9B87-496FF31CCB4E}" dt="2021-08-08T19:18:56.958" v="485" actId="47"/>
        <pc:sldMkLst>
          <pc:docMk/>
          <pc:sldMk cId="0" sldId="270"/>
        </pc:sldMkLst>
      </pc:sldChg>
      <pc:sldChg chg="modSp mod">
        <pc:chgData name="mario.diaz@uam.es" userId="b18783af-88a7-4588-8d94-dc9c0dee9733" providerId="ADAL" clId="{D7E7E5AF-7802-40E4-9B87-496FF31CCB4E}" dt="2021-08-08T19:22:42.796" v="515" actId="27636"/>
        <pc:sldMkLst>
          <pc:docMk/>
          <pc:sldMk cId="0" sldId="271"/>
        </pc:sldMkLst>
        <pc:spChg chg="mod">
          <ac:chgData name="mario.diaz@uam.es" userId="b18783af-88a7-4588-8d94-dc9c0dee9733" providerId="ADAL" clId="{D7E7E5AF-7802-40E4-9B87-496FF31CCB4E}" dt="2021-08-08T19:22:42.796" v="515" actId="27636"/>
          <ac:spMkLst>
            <pc:docMk/>
            <pc:sldMk cId="0" sldId="271"/>
            <ac:spMk id="1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93843994"/>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69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rPr lang="es-ES" dirty="0"/>
              <a:t>RUGBY</a:t>
            </a:r>
            <a:endParaRPr dirty="0"/>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53"/>
          <p:cNvSpPr txBox="1">
            <a:spLocks noGrp="1"/>
          </p:cNvSpPr>
          <p:nvPr>
            <p:ph type="title" idx="4294967295"/>
          </p:nvPr>
        </p:nvSpPr>
        <p:spPr>
          <a:xfrm>
            <a:off x="457200" y="274637"/>
            <a:ext cx="8229600" cy="628651"/>
          </a:xfrm>
          <a:prstGeom prst="rect">
            <a:avLst/>
          </a:prstGeom>
        </p:spPr>
        <p:txBody>
          <a:bodyPr lIns="0" tIns="0" rIns="0" bIns="0">
            <a:normAutofit/>
          </a:bodyPr>
          <a:lstStyle>
            <a:lvl1pPr>
              <a:defRPr sz="1900" b="1">
                <a:solidFill>
                  <a:srgbClr val="FF9300"/>
                </a:solidFill>
              </a:defRPr>
            </a:lvl1pPr>
          </a:lstStyle>
          <a:p>
            <a:r>
              <a:t>BASIC TECHNICAL-TACTICAL RESOURCES </a:t>
            </a:r>
          </a:p>
        </p:txBody>
      </p:sp>
      <p:sp>
        <p:nvSpPr>
          <p:cNvPr id="74" name="Shape 63"/>
          <p:cNvSpPr/>
          <p:nvPr/>
        </p:nvSpPr>
        <p:spPr>
          <a:xfrm>
            <a:off x="395286" y="1196975"/>
            <a:ext cx="2185868" cy="553998"/>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US" dirty="0"/>
              <a:t>Passing and Picking Up the Ball</a:t>
            </a:r>
            <a:endParaRPr dirty="0"/>
          </a:p>
        </p:txBody>
      </p:sp>
      <p:sp>
        <p:nvSpPr>
          <p:cNvPr id="75" name="Shape 64"/>
          <p:cNvSpPr/>
          <p:nvPr/>
        </p:nvSpPr>
        <p:spPr>
          <a:xfrm flipH="1">
            <a:off x="667655" y="1747090"/>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78" name="logodefinitivo.png" descr="logodefinitivo.png"/>
          <p:cNvPicPr>
            <a:picLocks noChangeAspect="1"/>
          </p:cNvPicPr>
          <p:nvPr/>
        </p:nvPicPr>
        <p:blipFill>
          <a:blip r:embed="rId2"/>
          <a:stretch>
            <a:fillRect/>
          </a:stretch>
        </p:blipFill>
        <p:spPr>
          <a:xfrm>
            <a:off x="8243886" y="6165850"/>
            <a:ext cx="785814" cy="593725"/>
          </a:xfrm>
          <a:prstGeom prst="rect">
            <a:avLst/>
          </a:prstGeom>
          <a:ln w="34925">
            <a:solidFill>
              <a:srgbClr val="FFFFFF"/>
            </a:solidFill>
          </a:ln>
          <a:effectLst>
            <a:outerShdw blurRad="63500" rotWithShape="0">
              <a:srgbClr val="000000">
                <a:alpha val="42999"/>
              </a:srgbClr>
            </a:outerShdw>
          </a:effectLst>
        </p:spPr>
      </p:pic>
      <p:pic>
        <p:nvPicPr>
          <p:cNvPr id="23" name="Imagen 22" descr="rugby 7">
            <a:extLst>
              <a:ext uri="{FF2B5EF4-FFF2-40B4-BE49-F238E27FC236}">
                <a16:creationId xmlns:a16="http://schemas.microsoft.com/office/drawing/2014/main" xmlns="" id="{68424E73-8F71-4468-A73D-8FAAC68803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62" y="2092930"/>
            <a:ext cx="794385" cy="1161415"/>
          </a:xfrm>
          <a:prstGeom prst="rect">
            <a:avLst/>
          </a:prstGeom>
          <a:pattFill prst="pct5">
            <a:fgClr>
              <a:schemeClr val="bg2">
                <a:lumMod val="40000"/>
                <a:lumOff val="60000"/>
              </a:schemeClr>
            </a:fgClr>
            <a:bgClr>
              <a:schemeClr val="bg1"/>
            </a:bgClr>
          </a:pattFill>
          <a:ln>
            <a:noFill/>
          </a:ln>
          <a:effectLst/>
        </p:spPr>
      </p:pic>
      <p:sp>
        <p:nvSpPr>
          <p:cNvPr id="24" name="Shape 64">
            <a:extLst>
              <a:ext uri="{FF2B5EF4-FFF2-40B4-BE49-F238E27FC236}">
                <a16:creationId xmlns:a16="http://schemas.microsoft.com/office/drawing/2014/main" xmlns="" id="{4DF06A1F-3F11-49EF-BA06-9B2EF6C285D0}"/>
              </a:ext>
            </a:extLst>
          </p:cNvPr>
          <p:cNvSpPr/>
          <p:nvPr/>
        </p:nvSpPr>
        <p:spPr>
          <a:xfrm flipH="1">
            <a:off x="1803626" y="1750973"/>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25" name="Imagen 24" descr="rugby 2">
            <a:extLst>
              <a:ext uri="{FF2B5EF4-FFF2-40B4-BE49-F238E27FC236}">
                <a16:creationId xmlns:a16="http://schemas.microsoft.com/office/drawing/2014/main" xmlns="" id="{118994E8-8C82-47CE-968F-6903369E56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211" y="2071868"/>
            <a:ext cx="590550" cy="1182477"/>
          </a:xfrm>
          <a:prstGeom prst="rect">
            <a:avLst/>
          </a:prstGeom>
          <a:noFill/>
          <a:ln>
            <a:noFill/>
          </a:ln>
          <a:effectLst/>
        </p:spPr>
      </p:pic>
      <p:sp>
        <p:nvSpPr>
          <p:cNvPr id="26" name="Shape 63">
            <a:extLst>
              <a:ext uri="{FF2B5EF4-FFF2-40B4-BE49-F238E27FC236}">
                <a16:creationId xmlns:a16="http://schemas.microsoft.com/office/drawing/2014/main" xmlns="" id="{F0F84E1B-F3E4-43CE-A2DC-3F4443B0ACF9}"/>
              </a:ext>
            </a:extLst>
          </p:cNvPr>
          <p:cNvSpPr/>
          <p:nvPr/>
        </p:nvSpPr>
        <p:spPr>
          <a:xfrm>
            <a:off x="3314160" y="1335474"/>
            <a:ext cx="1521707" cy="276999"/>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Hand-off</a:t>
            </a:r>
            <a:endParaRPr dirty="0"/>
          </a:p>
        </p:txBody>
      </p:sp>
      <p:sp>
        <p:nvSpPr>
          <p:cNvPr id="27" name="Shape 64">
            <a:extLst>
              <a:ext uri="{FF2B5EF4-FFF2-40B4-BE49-F238E27FC236}">
                <a16:creationId xmlns:a16="http://schemas.microsoft.com/office/drawing/2014/main" xmlns="" id="{62664FA6-221D-459D-86C4-5D96FF255559}"/>
              </a:ext>
            </a:extLst>
          </p:cNvPr>
          <p:cNvSpPr/>
          <p:nvPr/>
        </p:nvSpPr>
        <p:spPr>
          <a:xfrm flipH="1">
            <a:off x="3878240" y="1612474"/>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28" name="Picture 82" descr="Dibujo animado de un personaje con la boca abierta&#10;&#10;Descripción generada automáticamente con confianza media">
            <a:extLst>
              <a:ext uri="{FF2B5EF4-FFF2-40B4-BE49-F238E27FC236}">
                <a16:creationId xmlns:a16="http://schemas.microsoft.com/office/drawing/2014/main" xmlns="" id="{99270123-21F9-4AB3-A584-0729B616009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4442" y="2071868"/>
            <a:ext cx="1241425" cy="1099820"/>
          </a:xfrm>
          <a:prstGeom prst="rect">
            <a:avLst/>
          </a:prstGeom>
          <a:noFill/>
        </p:spPr>
      </p:pic>
      <p:sp>
        <p:nvSpPr>
          <p:cNvPr id="29" name="Shape 63">
            <a:extLst>
              <a:ext uri="{FF2B5EF4-FFF2-40B4-BE49-F238E27FC236}">
                <a16:creationId xmlns:a16="http://schemas.microsoft.com/office/drawing/2014/main" xmlns="" id="{30322364-51FD-4F98-882E-040445F2B9A2}"/>
              </a:ext>
            </a:extLst>
          </p:cNvPr>
          <p:cNvSpPr/>
          <p:nvPr/>
        </p:nvSpPr>
        <p:spPr>
          <a:xfrm>
            <a:off x="6394954" y="1335474"/>
            <a:ext cx="1521707" cy="276999"/>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Tackling</a:t>
            </a:r>
            <a:endParaRPr dirty="0"/>
          </a:p>
        </p:txBody>
      </p:sp>
      <p:sp>
        <p:nvSpPr>
          <p:cNvPr id="30" name="Shape 64">
            <a:extLst>
              <a:ext uri="{FF2B5EF4-FFF2-40B4-BE49-F238E27FC236}">
                <a16:creationId xmlns:a16="http://schemas.microsoft.com/office/drawing/2014/main" xmlns="" id="{4385C04E-37D9-48B6-858E-4EE3A2AEE18E}"/>
              </a:ext>
            </a:extLst>
          </p:cNvPr>
          <p:cNvSpPr/>
          <p:nvPr/>
        </p:nvSpPr>
        <p:spPr>
          <a:xfrm flipH="1">
            <a:off x="6312269" y="1612474"/>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1" name="Shape 64">
            <a:extLst>
              <a:ext uri="{FF2B5EF4-FFF2-40B4-BE49-F238E27FC236}">
                <a16:creationId xmlns:a16="http://schemas.microsoft.com/office/drawing/2014/main" xmlns="" id="{BFD01ED9-8719-43A6-A068-03481C6CAD6B}"/>
              </a:ext>
            </a:extLst>
          </p:cNvPr>
          <p:cNvSpPr/>
          <p:nvPr/>
        </p:nvSpPr>
        <p:spPr>
          <a:xfrm flipH="1">
            <a:off x="7543445" y="1612474"/>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32" name="Picture 81">
            <a:extLst>
              <a:ext uri="{FF2B5EF4-FFF2-40B4-BE49-F238E27FC236}">
                <a16:creationId xmlns:a16="http://schemas.microsoft.com/office/drawing/2014/main" xmlns="" id="{C0F36789-AAF1-44F0-BCB1-B15BC87A4C5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0581" y="2092931"/>
            <a:ext cx="1603375" cy="1261638"/>
          </a:xfrm>
          <a:prstGeom prst="rect">
            <a:avLst/>
          </a:prstGeom>
          <a:noFill/>
        </p:spPr>
      </p:pic>
      <p:pic>
        <p:nvPicPr>
          <p:cNvPr id="33" name="Imagen 32" descr="11">
            <a:extLst>
              <a:ext uri="{FF2B5EF4-FFF2-40B4-BE49-F238E27FC236}">
                <a16:creationId xmlns:a16="http://schemas.microsoft.com/office/drawing/2014/main" xmlns="" id="{BAD71BF0-9556-4C27-8081-FE9C8CB48592}"/>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1664" y="2071868"/>
            <a:ext cx="1447165" cy="1282700"/>
          </a:xfrm>
          <a:prstGeom prst="rect">
            <a:avLst/>
          </a:prstGeom>
          <a:noFill/>
          <a:ln>
            <a:noFill/>
          </a:ln>
          <a:effectLst/>
        </p:spPr>
      </p:pic>
      <p:sp>
        <p:nvSpPr>
          <p:cNvPr id="34" name="Shape 63">
            <a:extLst>
              <a:ext uri="{FF2B5EF4-FFF2-40B4-BE49-F238E27FC236}">
                <a16:creationId xmlns:a16="http://schemas.microsoft.com/office/drawing/2014/main" xmlns="" id="{A19CCBAA-BF5D-439B-A331-3D506E0582A8}"/>
              </a:ext>
            </a:extLst>
          </p:cNvPr>
          <p:cNvSpPr/>
          <p:nvPr/>
        </p:nvSpPr>
        <p:spPr>
          <a:xfrm>
            <a:off x="830054" y="3976431"/>
            <a:ext cx="1521707" cy="276999"/>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Kicking</a:t>
            </a:r>
            <a:endParaRPr dirty="0"/>
          </a:p>
        </p:txBody>
      </p:sp>
      <p:sp>
        <p:nvSpPr>
          <p:cNvPr id="35" name="Shape 64">
            <a:extLst>
              <a:ext uri="{FF2B5EF4-FFF2-40B4-BE49-F238E27FC236}">
                <a16:creationId xmlns:a16="http://schemas.microsoft.com/office/drawing/2014/main" xmlns="" id="{47FEDE69-3339-4D34-8927-518A7CF0E6BD}"/>
              </a:ext>
            </a:extLst>
          </p:cNvPr>
          <p:cNvSpPr/>
          <p:nvPr/>
        </p:nvSpPr>
        <p:spPr>
          <a:xfrm flipH="1">
            <a:off x="747369" y="4253431"/>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6" name="Shape 64">
            <a:extLst>
              <a:ext uri="{FF2B5EF4-FFF2-40B4-BE49-F238E27FC236}">
                <a16:creationId xmlns:a16="http://schemas.microsoft.com/office/drawing/2014/main" xmlns="" id="{7919DD2D-1711-450E-9CD4-8EAD32B9D230}"/>
              </a:ext>
            </a:extLst>
          </p:cNvPr>
          <p:cNvSpPr/>
          <p:nvPr/>
        </p:nvSpPr>
        <p:spPr>
          <a:xfrm flipH="1">
            <a:off x="1978545" y="4253431"/>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37" name="Imagen 36" descr="8">
            <a:extLst>
              <a:ext uri="{FF2B5EF4-FFF2-40B4-BE49-F238E27FC236}">
                <a16:creationId xmlns:a16="http://schemas.microsoft.com/office/drawing/2014/main" xmlns="" id="{E882B71F-810F-433A-8C9B-3C60693B3E7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777" y="4699635"/>
            <a:ext cx="1167130" cy="1466215"/>
          </a:xfrm>
          <a:prstGeom prst="rect">
            <a:avLst/>
          </a:prstGeom>
          <a:noFill/>
          <a:ln>
            <a:noFill/>
          </a:ln>
          <a:effectLst/>
        </p:spPr>
      </p:pic>
      <p:pic>
        <p:nvPicPr>
          <p:cNvPr id="38" name="Imagen 37" descr="13 copia">
            <a:extLst>
              <a:ext uri="{FF2B5EF4-FFF2-40B4-BE49-F238E27FC236}">
                <a16:creationId xmlns:a16="http://schemas.microsoft.com/office/drawing/2014/main" xmlns="" id="{120B2B33-91E0-44F8-B6E8-E5AF27A9A37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5651" y="4699635"/>
            <a:ext cx="1252220" cy="1395730"/>
          </a:xfrm>
          <a:prstGeom prst="rect">
            <a:avLst/>
          </a:prstGeom>
          <a:noFill/>
          <a:ln>
            <a:noFill/>
          </a:ln>
          <a:effectLst/>
        </p:spPr>
      </p:pic>
      <p:sp>
        <p:nvSpPr>
          <p:cNvPr id="39" name="Shape 63">
            <a:extLst>
              <a:ext uri="{FF2B5EF4-FFF2-40B4-BE49-F238E27FC236}">
                <a16:creationId xmlns:a16="http://schemas.microsoft.com/office/drawing/2014/main" xmlns="" id="{9F93774F-6D7C-477D-8229-AC2453A60B3A}"/>
              </a:ext>
            </a:extLst>
          </p:cNvPr>
          <p:cNvSpPr/>
          <p:nvPr/>
        </p:nvSpPr>
        <p:spPr>
          <a:xfrm>
            <a:off x="4920737" y="3835820"/>
            <a:ext cx="2838609" cy="553998"/>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Ways to restart the game:</a:t>
            </a:r>
            <a:endParaRPr lang="es-ES" dirty="0"/>
          </a:p>
          <a:p>
            <a:r>
              <a:rPr lang="en-GB" dirty="0"/>
              <a:t> - Scrum</a:t>
            </a:r>
            <a:endParaRPr dirty="0"/>
          </a:p>
        </p:txBody>
      </p:sp>
      <p:sp>
        <p:nvSpPr>
          <p:cNvPr id="40" name="Shape 64">
            <a:extLst>
              <a:ext uri="{FF2B5EF4-FFF2-40B4-BE49-F238E27FC236}">
                <a16:creationId xmlns:a16="http://schemas.microsoft.com/office/drawing/2014/main" xmlns="" id="{C0EF6D30-6DCB-4151-8A2E-C966FD8A04F0}"/>
              </a:ext>
            </a:extLst>
          </p:cNvPr>
          <p:cNvSpPr/>
          <p:nvPr/>
        </p:nvSpPr>
        <p:spPr>
          <a:xfrm flipH="1">
            <a:off x="5969357" y="4357210"/>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41" name="0 Imagen" descr="A picture containing clipart&#10;&#10;Description automatically generated">
            <a:extLst>
              <a:ext uri="{FF2B5EF4-FFF2-40B4-BE49-F238E27FC236}">
                <a16:creationId xmlns:a16="http://schemas.microsoft.com/office/drawing/2014/main" xmlns="" id="{20EA0AAF-C749-4742-A47A-1092C707FA58}"/>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128310" y="4871069"/>
            <a:ext cx="2367915" cy="1356995"/>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75"/>
                                        </p:tgtEl>
                                        <p:attrNameLst>
                                          <p:attrName>style.visibility</p:attrName>
                                        </p:attrNameLst>
                                      </p:cBhvr>
                                      <p:to>
                                        <p:strVal val="visible"/>
                                      </p:to>
                                    </p:set>
                                    <p:animEffect transition="in" filter="blinds(horizontal)">
                                      <p:cBhvr>
                                        <p:cTn id="11" dur="500"/>
                                        <p:tgtEl>
                                          <p:spTgt spid="75"/>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par>
                          <p:cTn id="21" fill="hold">
                            <p:stCondLst>
                              <p:cond delay="500"/>
                            </p:stCondLst>
                            <p:childTnLst>
                              <p:par>
                                <p:cTn id="22" presetID="3" presetClass="entr" presetSubtype="10" fill="hold" grpId="0" nodeType="afterEffect">
                                  <p:stCondLst>
                                    <p:cond delay="0"/>
                                  </p:stCondLst>
                                  <p:iterate>
                                    <p:tmAbs val="0"/>
                                  </p:iterate>
                                  <p:childTnLst>
                                    <p:set>
                                      <p:cBhvr>
                                        <p:cTn id="23" fill="hold"/>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iterate>
                                    <p:tmAbs val="0"/>
                                  </p:iterate>
                                  <p:childTnLst>
                                    <p:set>
                                      <p:cBhvr>
                                        <p:cTn id="28" fill="hold"/>
                                        <p:tgtEl>
                                          <p:spTgt spid="29"/>
                                        </p:tgtEl>
                                        <p:attrNameLst>
                                          <p:attrName>style.visibility</p:attrName>
                                        </p:attrNameLst>
                                      </p:cBhvr>
                                      <p:to>
                                        <p:strVal val="visible"/>
                                      </p:to>
                                    </p:set>
                                    <p:animEffect transition="in" filter="blinds(horizontal)">
                                      <p:cBhvr>
                                        <p:cTn id="29" dur="500"/>
                                        <p:tgtEl>
                                          <p:spTgt spid="29"/>
                                        </p:tgtEl>
                                      </p:cBhvr>
                                    </p:animEffect>
                                  </p:childTnLst>
                                </p:cTn>
                              </p:par>
                            </p:childTnLst>
                          </p:cTn>
                        </p:par>
                        <p:par>
                          <p:cTn id="30" fill="hold">
                            <p:stCondLst>
                              <p:cond delay="500"/>
                            </p:stCondLst>
                            <p:childTnLst>
                              <p:par>
                                <p:cTn id="31" presetID="3" presetClass="entr" presetSubtype="10" fill="hold" grpId="0" nodeType="afterEffect">
                                  <p:stCondLst>
                                    <p:cond delay="0"/>
                                  </p:stCondLst>
                                  <p:iterate>
                                    <p:tmAbs val="0"/>
                                  </p:iterate>
                                  <p:childTnLst>
                                    <p:set>
                                      <p:cBhvr>
                                        <p:cTn id="32" fill="hold"/>
                                        <p:tgtEl>
                                          <p:spTgt spid="30"/>
                                        </p:tgtEl>
                                        <p:attrNameLst>
                                          <p:attrName>style.visibility</p:attrName>
                                        </p:attrNameLst>
                                      </p:cBhvr>
                                      <p:to>
                                        <p:strVal val="visible"/>
                                      </p:to>
                                    </p:set>
                                    <p:animEffect transition="in" filter="blinds(horizontal)">
                                      <p:cBhvr>
                                        <p:cTn id="33" dur="500"/>
                                        <p:tgtEl>
                                          <p:spTgt spid="30"/>
                                        </p:tgtEl>
                                      </p:cBhvr>
                                    </p:animEffect>
                                  </p:childTnLst>
                                </p:cTn>
                              </p:par>
                            </p:childTnLst>
                          </p:cTn>
                        </p:par>
                        <p:par>
                          <p:cTn id="34" fill="hold">
                            <p:stCondLst>
                              <p:cond delay="1000"/>
                            </p:stCondLst>
                            <p:childTnLst>
                              <p:par>
                                <p:cTn id="35" presetID="3" presetClass="entr" presetSubtype="10" fill="hold" grpId="0" nodeType="afterEffect">
                                  <p:stCondLst>
                                    <p:cond delay="0"/>
                                  </p:stCondLst>
                                  <p:iterate>
                                    <p:tmAbs val="0"/>
                                  </p:iterate>
                                  <p:childTnLst>
                                    <p:set>
                                      <p:cBhvr>
                                        <p:cTn id="36" fill="hold"/>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iterate>
                                    <p:tmAbs val="0"/>
                                  </p:iterate>
                                  <p:childTnLst>
                                    <p:set>
                                      <p:cBhvr>
                                        <p:cTn id="41" fill="hold"/>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par>
                          <p:cTn id="43" fill="hold">
                            <p:stCondLst>
                              <p:cond delay="500"/>
                            </p:stCondLst>
                            <p:childTnLst>
                              <p:par>
                                <p:cTn id="44" presetID="3" presetClass="entr" presetSubtype="10" fill="hold" grpId="0" nodeType="afterEffect">
                                  <p:stCondLst>
                                    <p:cond delay="0"/>
                                  </p:stCondLst>
                                  <p:iterate>
                                    <p:tmAbs val="0"/>
                                  </p:iterate>
                                  <p:childTnLst>
                                    <p:set>
                                      <p:cBhvr>
                                        <p:cTn id="45" fill="hold"/>
                                        <p:tgtEl>
                                          <p:spTgt spid="35"/>
                                        </p:tgtEl>
                                        <p:attrNameLst>
                                          <p:attrName>style.visibility</p:attrName>
                                        </p:attrNameLst>
                                      </p:cBhvr>
                                      <p:to>
                                        <p:strVal val="visible"/>
                                      </p:to>
                                    </p:set>
                                    <p:animEffect transition="in" filter="blinds(horizontal)">
                                      <p:cBhvr>
                                        <p:cTn id="46" dur="500"/>
                                        <p:tgtEl>
                                          <p:spTgt spid="35"/>
                                        </p:tgtEl>
                                      </p:cBhvr>
                                    </p:animEffect>
                                  </p:childTnLst>
                                </p:cTn>
                              </p:par>
                            </p:childTnLst>
                          </p:cTn>
                        </p:par>
                        <p:par>
                          <p:cTn id="47" fill="hold">
                            <p:stCondLst>
                              <p:cond delay="1000"/>
                            </p:stCondLst>
                            <p:childTnLst>
                              <p:par>
                                <p:cTn id="48" presetID="3" presetClass="entr" presetSubtype="10" fill="hold" grpId="0" nodeType="afterEffect">
                                  <p:stCondLst>
                                    <p:cond delay="0"/>
                                  </p:stCondLst>
                                  <p:iterate>
                                    <p:tmAbs val="0"/>
                                  </p:iterate>
                                  <p:childTnLst>
                                    <p:set>
                                      <p:cBhvr>
                                        <p:cTn id="49" fill="hold"/>
                                        <p:tgtEl>
                                          <p:spTgt spid="36"/>
                                        </p:tgtEl>
                                        <p:attrNameLst>
                                          <p:attrName>style.visibility</p:attrName>
                                        </p:attrNameLst>
                                      </p:cBhvr>
                                      <p:to>
                                        <p:strVal val="visible"/>
                                      </p:to>
                                    </p:set>
                                    <p:animEffect transition="in" filter="blinds(horizontal)">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iterate>
                                    <p:tmAbs val="0"/>
                                  </p:iterate>
                                  <p:childTnLst>
                                    <p:set>
                                      <p:cBhvr>
                                        <p:cTn id="54" fill="hold"/>
                                        <p:tgtEl>
                                          <p:spTgt spid="39"/>
                                        </p:tgtEl>
                                        <p:attrNameLst>
                                          <p:attrName>style.visibility</p:attrName>
                                        </p:attrNameLst>
                                      </p:cBhvr>
                                      <p:to>
                                        <p:strVal val="visible"/>
                                      </p:to>
                                    </p:set>
                                    <p:animEffect transition="in" filter="blinds(horizontal)">
                                      <p:cBhvr>
                                        <p:cTn id="55" dur="500"/>
                                        <p:tgtEl>
                                          <p:spTgt spid="39"/>
                                        </p:tgtEl>
                                      </p:cBhvr>
                                    </p:animEffect>
                                  </p:childTnLst>
                                </p:cTn>
                              </p:par>
                            </p:childTnLst>
                          </p:cTn>
                        </p:par>
                        <p:par>
                          <p:cTn id="56" fill="hold">
                            <p:stCondLst>
                              <p:cond delay="500"/>
                            </p:stCondLst>
                            <p:childTnLst>
                              <p:par>
                                <p:cTn id="57" presetID="3" presetClass="entr" presetSubtype="10"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blinds(horizontal)">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dvAuto="0"/>
      <p:bldP spid="75" grpId="0" animBg="1" advAuto="0"/>
      <p:bldP spid="24" grpId="0" animBg="1" advAuto="0"/>
      <p:bldP spid="26" grpId="0" animBg="1" advAuto="0"/>
      <p:bldP spid="27" grpId="0" animBg="1" advAuto="0"/>
      <p:bldP spid="29" grpId="0" animBg="1" advAuto="0"/>
      <p:bldP spid="30" grpId="0" animBg="1" advAuto="0"/>
      <p:bldP spid="31" grpId="0" animBg="1" advAuto="0"/>
      <p:bldP spid="34" grpId="0" animBg="1" advAuto="0"/>
      <p:bldP spid="35" grpId="0" animBg="1" advAuto="0"/>
      <p:bldP spid="36" grpId="0" animBg="1" advAuto="0"/>
      <p:bldP spid="39" grpId="0" animBg="1" advAuto="0"/>
      <p:bldP spid="4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75"/>
          <p:cNvSpPr txBox="1">
            <a:spLocks noGrp="1"/>
          </p:cNvSpPr>
          <p:nvPr>
            <p:ph type="title" idx="4294967295"/>
          </p:nvPr>
        </p:nvSpPr>
        <p:spPr>
          <a:xfrm>
            <a:off x="457200" y="274637"/>
            <a:ext cx="8229600" cy="993776"/>
          </a:xfrm>
          <a:prstGeom prst="rect">
            <a:avLst/>
          </a:prstGeom>
        </p:spPr>
        <p:txBody>
          <a:bodyPr lIns="0" tIns="0" rIns="0" bIns="0">
            <a:normAutofit/>
          </a:bodyPr>
          <a:lstStyle/>
          <a:p>
            <a:pPr defTabSz="877822">
              <a:defRPr sz="4200">
                <a:solidFill>
                  <a:srgbClr val="FF2915"/>
                </a:solidFill>
              </a:defRPr>
            </a:pPr>
            <a:r>
              <a:rPr sz="1900" b="1">
                <a:solidFill>
                  <a:srgbClr val="FF9300"/>
                </a:solidFill>
              </a:rPr>
              <a:t>BASIC TECHNICAL-TACTICAL RESOURCES</a:t>
            </a:r>
            <a:r>
              <a:t> </a:t>
            </a:r>
          </a:p>
        </p:txBody>
      </p:sp>
      <p:pic>
        <p:nvPicPr>
          <p:cNvPr id="103" name="logodefinitivo.png" descr="logodefinitivo.png"/>
          <p:cNvPicPr>
            <a:picLocks noChangeAspect="1"/>
          </p:cNvPicPr>
          <p:nvPr/>
        </p:nvPicPr>
        <p:blipFill>
          <a:blip r:embed="rId2"/>
          <a:stretch>
            <a:fillRect/>
          </a:stretch>
        </p:blipFill>
        <p:spPr>
          <a:xfrm>
            <a:off x="8243886" y="6238875"/>
            <a:ext cx="785814" cy="503238"/>
          </a:xfrm>
          <a:prstGeom prst="rect">
            <a:avLst/>
          </a:prstGeom>
          <a:ln w="34925">
            <a:solidFill>
              <a:srgbClr val="FFFFFF"/>
            </a:solidFill>
          </a:ln>
          <a:effectLst>
            <a:outerShdw blurRad="63500" rotWithShape="0">
              <a:srgbClr val="000000">
                <a:alpha val="42999"/>
              </a:srgbClr>
            </a:outerShdw>
          </a:effectLst>
        </p:spPr>
      </p:pic>
      <p:sp>
        <p:nvSpPr>
          <p:cNvPr id="26" name="Shape 63">
            <a:extLst>
              <a:ext uri="{FF2B5EF4-FFF2-40B4-BE49-F238E27FC236}">
                <a16:creationId xmlns:a16="http://schemas.microsoft.com/office/drawing/2014/main" xmlns="" id="{4EDF6095-1C07-4071-8F95-AC58A352E91A}"/>
              </a:ext>
            </a:extLst>
          </p:cNvPr>
          <p:cNvSpPr/>
          <p:nvPr/>
        </p:nvSpPr>
        <p:spPr>
          <a:xfrm>
            <a:off x="1018571" y="1354562"/>
            <a:ext cx="6900435" cy="276999"/>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22-Metre Drop-Out and Kick-Off from Midfield:</a:t>
            </a:r>
            <a:endParaRPr dirty="0"/>
          </a:p>
        </p:txBody>
      </p:sp>
      <p:sp>
        <p:nvSpPr>
          <p:cNvPr id="29" name="Shape 63">
            <a:extLst>
              <a:ext uri="{FF2B5EF4-FFF2-40B4-BE49-F238E27FC236}">
                <a16:creationId xmlns:a16="http://schemas.microsoft.com/office/drawing/2014/main" xmlns="" id="{0B48CC4F-F8F4-4C9B-8970-CB9545C25B16}"/>
              </a:ext>
            </a:extLst>
          </p:cNvPr>
          <p:cNvSpPr/>
          <p:nvPr/>
        </p:nvSpPr>
        <p:spPr>
          <a:xfrm>
            <a:off x="730850" y="2133788"/>
            <a:ext cx="1521707" cy="553998"/>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22-metre drop-out</a:t>
            </a:r>
            <a:endParaRPr dirty="0"/>
          </a:p>
        </p:txBody>
      </p:sp>
      <p:sp>
        <p:nvSpPr>
          <p:cNvPr id="31" name="Shape 64">
            <a:extLst>
              <a:ext uri="{FF2B5EF4-FFF2-40B4-BE49-F238E27FC236}">
                <a16:creationId xmlns:a16="http://schemas.microsoft.com/office/drawing/2014/main" xmlns="" id="{5FDD51A2-879A-47B9-8F9A-A62D83D69F2F}"/>
              </a:ext>
            </a:extLst>
          </p:cNvPr>
          <p:cNvSpPr/>
          <p:nvPr/>
        </p:nvSpPr>
        <p:spPr>
          <a:xfrm flipH="1">
            <a:off x="1224994" y="1595170"/>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2" name="Shape 64">
            <a:extLst>
              <a:ext uri="{FF2B5EF4-FFF2-40B4-BE49-F238E27FC236}">
                <a16:creationId xmlns:a16="http://schemas.microsoft.com/office/drawing/2014/main" xmlns="" id="{5198EDA7-4325-4BA3-A911-7161EE4A84E1}"/>
              </a:ext>
            </a:extLst>
          </p:cNvPr>
          <p:cNvSpPr/>
          <p:nvPr/>
        </p:nvSpPr>
        <p:spPr>
          <a:xfrm flipH="1">
            <a:off x="2951965" y="1617034"/>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3" name="Shape 64">
            <a:extLst>
              <a:ext uri="{FF2B5EF4-FFF2-40B4-BE49-F238E27FC236}">
                <a16:creationId xmlns:a16="http://schemas.microsoft.com/office/drawing/2014/main" xmlns="" id="{56A97DC7-D9D0-47FC-B5F0-184BBC82055C}"/>
              </a:ext>
            </a:extLst>
          </p:cNvPr>
          <p:cNvSpPr/>
          <p:nvPr/>
        </p:nvSpPr>
        <p:spPr>
          <a:xfrm flipH="1">
            <a:off x="5272547" y="1613365"/>
            <a:ext cx="431802" cy="50722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4" name="Shape 64">
            <a:extLst>
              <a:ext uri="{FF2B5EF4-FFF2-40B4-BE49-F238E27FC236}">
                <a16:creationId xmlns:a16="http://schemas.microsoft.com/office/drawing/2014/main" xmlns="" id="{54241B9B-F33D-4047-A221-5F093E5F858D}"/>
              </a:ext>
            </a:extLst>
          </p:cNvPr>
          <p:cNvSpPr/>
          <p:nvPr/>
        </p:nvSpPr>
        <p:spPr>
          <a:xfrm flipH="1">
            <a:off x="7382065" y="1561698"/>
            <a:ext cx="431802" cy="50722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5" name="Shape 63">
            <a:extLst>
              <a:ext uri="{FF2B5EF4-FFF2-40B4-BE49-F238E27FC236}">
                <a16:creationId xmlns:a16="http://schemas.microsoft.com/office/drawing/2014/main" xmlns="" id="{B3C727E5-574A-4A82-A6E3-C86B4C69D3BB}"/>
              </a:ext>
            </a:extLst>
          </p:cNvPr>
          <p:cNvSpPr/>
          <p:nvPr/>
        </p:nvSpPr>
        <p:spPr>
          <a:xfrm>
            <a:off x="2527523" y="2133788"/>
            <a:ext cx="1521707" cy="553998"/>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Kick-Off from Midfield</a:t>
            </a:r>
            <a:endParaRPr dirty="0"/>
          </a:p>
        </p:txBody>
      </p:sp>
      <p:sp>
        <p:nvSpPr>
          <p:cNvPr id="36" name="Shape 64">
            <a:extLst>
              <a:ext uri="{FF2B5EF4-FFF2-40B4-BE49-F238E27FC236}">
                <a16:creationId xmlns:a16="http://schemas.microsoft.com/office/drawing/2014/main" xmlns="" id="{7D6E5ED1-1E7F-466B-8F6B-D0EA325BE1F6}"/>
              </a:ext>
            </a:extLst>
          </p:cNvPr>
          <p:cNvSpPr/>
          <p:nvPr/>
        </p:nvSpPr>
        <p:spPr>
          <a:xfrm flipH="1">
            <a:off x="3018310" y="2666592"/>
            <a:ext cx="431802" cy="42195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7" name="Shape 63">
            <a:extLst>
              <a:ext uri="{FF2B5EF4-FFF2-40B4-BE49-F238E27FC236}">
                <a16:creationId xmlns:a16="http://schemas.microsoft.com/office/drawing/2014/main" xmlns="" id="{142B3022-CDCC-44E9-B690-0B754CC3FD3C}"/>
              </a:ext>
            </a:extLst>
          </p:cNvPr>
          <p:cNvSpPr/>
          <p:nvPr/>
        </p:nvSpPr>
        <p:spPr>
          <a:xfrm>
            <a:off x="4763340" y="2192452"/>
            <a:ext cx="1521707" cy="276999"/>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The Lineout</a:t>
            </a:r>
            <a:endParaRPr dirty="0"/>
          </a:p>
        </p:txBody>
      </p:sp>
      <p:sp>
        <p:nvSpPr>
          <p:cNvPr id="38" name="Shape 64">
            <a:extLst>
              <a:ext uri="{FF2B5EF4-FFF2-40B4-BE49-F238E27FC236}">
                <a16:creationId xmlns:a16="http://schemas.microsoft.com/office/drawing/2014/main" xmlns="" id="{EF1BFC49-9CEB-4385-83FC-FB3812AFB865}"/>
              </a:ext>
            </a:extLst>
          </p:cNvPr>
          <p:cNvSpPr/>
          <p:nvPr/>
        </p:nvSpPr>
        <p:spPr>
          <a:xfrm flipH="1">
            <a:off x="5327536" y="2469451"/>
            <a:ext cx="426803" cy="64029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9" name="Shape 63">
            <a:extLst>
              <a:ext uri="{FF2B5EF4-FFF2-40B4-BE49-F238E27FC236}">
                <a16:creationId xmlns:a16="http://schemas.microsoft.com/office/drawing/2014/main" xmlns="" id="{B042E93A-86D0-4BF7-9A9E-AEF496F8EF82}"/>
              </a:ext>
            </a:extLst>
          </p:cNvPr>
          <p:cNvSpPr/>
          <p:nvPr/>
        </p:nvSpPr>
        <p:spPr>
          <a:xfrm>
            <a:off x="6927152" y="2160600"/>
            <a:ext cx="1521707" cy="276999"/>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b="1">
                <a:latin typeface="Arial"/>
                <a:ea typeface="Arial"/>
                <a:cs typeface="Arial"/>
                <a:sym typeface="Arial"/>
              </a:defRPr>
            </a:lvl1pPr>
          </a:lstStyle>
          <a:p>
            <a:r>
              <a:rPr lang="en-GB" dirty="0"/>
              <a:t>Penalty kick</a:t>
            </a:r>
            <a:endParaRPr dirty="0"/>
          </a:p>
        </p:txBody>
      </p:sp>
      <p:sp>
        <p:nvSpPr>
          <p:cNvPr id="40" name="Shape 64">
            <a:extLst>
              <a:ext uri="{FF2B5EF4-FFF2-40B4-BE49-F238E27FC236}">
                <a16:creationId xmlns:a16="http://schemas.microsoft.com/office/drawing/2014/main" xmlns="" id="{B62FF3FE-82AA-42C3-A3D6-8E5D30DC7C97}"/>
              </a:ext>
            </a:extLst>
          </p:cNvPr>
          <p:cNvSpPr/>
          <p:nvPr/>
        </p:nvSpPr>
        <p:spPr>
          <a:xfrm flipH="1">
            <a:off x="7382065" y="2386057"/>
            <a:ext cx="426803" cy="67214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41" name="Imagen 40" descr="Dibujo animado de un personaje animado&#10;&#10;Descripción generada automáticamente con confianza baja">
            <a:extLst>
              <a:ext uri="{FF2B5EF4-FFF2-40B4-BE49-F238E27FC236}">
                <a16:creationId xmlns:a16="http://schemas.microsoft.com/office/drawing/2014/main" xmlns="" id="{84A85AB6-28E1-40D2-9323-8A452A9DFC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551" y="3220590"/>
            <a:ext cx="1202690" cy="1263650"/>
          </a:xfrm>
          <a:prstGeom prst="rect">
            <a:avLst/>
          </a:prstGeom>
          <a:noFill/>
          <a:ln>
            <a:noFill/>
          </a:ln>
        </p:spPr>
      </p:pic>
      <p:pic>
        <p:nvPicPr>
          <p:cNvPr id="42" name="Imagen 41" descr="1 copia">
            <a:extLst>
              <a:ext uri="{FF2B5EF4-FFF2-40B4-BE49-F238E27FC236}">
                <a16:creationId xmlns:a16="http://schemas.microsoft.com/office/drawing/2014/main" xmlns="" id="{1EFEE459-7433-40E2-97B9-6F2C5671EA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220590"/>
            <a:ext cx="2115185" cy="1590040"/>
          </a:xfrm>
          <a:prstGeom prst="rect">
            <a:avLst/>
          </a:prstGeom>
          <a:noFill/>
          <a:ln>
            <a:noFill/>
          </a:ln>
          <a:effectLst/>
        </p:spPr>
      </p:pic>
      <p:pic>
        <p:nvPicPr>
          <p:cNvPr id="43" name="Imagen 42" descr="rugby">
            <a:extLst>
              <a:ext uri="{FF2B5EF4-FFF2-40B4-BE49-F238E27FC236}">
                <a16:creationId xmlns:a16="http://schemas.microsoft.com/office/drawing/2014/main" xmlns="" id="{5ED0D18D-C773-4A9C-9768-1FEDA1FC02D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9932" y="3221006"/>
            <a:ext cx="2007870" cy="1308100"/>
          </a:xfrm>
          <a:prstGeom prst="rect">
            <a:avLst/>
          </a:prstGeom>
          <a:noFill/>
          <a:ln>
            <a:noFill/>
          </a:ln>
          <a:effectLst/>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par>
                          <p:cTn id="13" fill="hold">
                            <p:stCondLst>
                              <p:cond delay="500"/>
                            </p:stCondLst>
                            <p:childTnLst>
                              <p:par>
                                <p:cTn id="14" presetID="3" presetClass="entr" presetSubtype="10" fill="hold" grpId="0" nodeType="afterEffect">
                                  <p:stCondLst>
                                    <p:cond delay="0"/>
                                  </p:stCondLst>
                                  <p:iterate>
                                    <p:tmAbs val="0"/>
                                  </p:iterate>
                                  <p:childTnLst>
                                    <p:set>
                                      <p:cBhvr>
                                        <p:cTn id="15" fill="hold"/>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par>
                          <p:cTn id="17" fill="hold">
                            <p:stCondLst>
                              <p:cond delay="1000"/>
                            </p:stCondLst>
                            <p:childTnLst>
                              <p:par>
                                <p:cTn id="18" presetID="3" presetClass="entr" presetSubtype="10" fill="hold" grpId="0" nodeType="afterEffect">
                                  <p:stCondLst>
                                    <p:cond delay="0"/>
                                  </p:stCondLst>
                                  <p:iterate>
                                    <p:tmAbs val="0"/>
                                  </p:iterate>
                                  <p:childTnLst>
                                    <p:set>
                                      <p:cBhvr>
                                        <p:cTn id="19" fill="hold"/>
                                        <p:tgtEl>
                                          <p:spTgt spid="32"/>
                                        </p:tgtEl>
                                        <p:attrNameLst>
                                          <p:attrName>style.visibility</p:attrName>
                                        </p:attrNameLst>
                                      </p:cBhvr>
                                      <p:to>
                                        <p:strVal val="visible"/>
                                      </p:to>
                                    </p:set>
                                    <p:animEffect transition="in" filter="blinds(horizontal)">
                                      <p:cBhvr>
                                        <p:cTn id="20" dur="500"/>
                                        <p:tgtEl>
                                          <p:spTgt spid="32"/>
                                        </p:tgtEl>
                                      </p:cBhvr>
                                    </p:animEffect>
                                  </p:childTnLst>
                                </p:cTn>
                              </p:par>
                            </p:childTnLst>
                          </p:cTn>
                        </p:par>
                        <p:par>
                          <p:cTn id="21" fill="hold">
                            <p:stCondLst>
                              <p:cond delay="1500"/>
                            </p:stCondLst>
                            <p:childTnLst>
                              <p:par>
                                <p:cTn id="22" presetID="3" presetClass="entr" presetSubtype="10" fill="hold" grpId="0" nodeType="afterEffect">
                                  <p:stCondLst>
                                    <p:cond delay="0"/>
                                  </p:stCondLst>
                                  <p:iterate>
                                    <p:tmAbs val="0"/>
                                  </p:iterate>
                                  <p:childTnLst>
                                    <p:set>
                                      <p:cBhvr>
                                        <p:cTn id="23" fill="hold"/>
                                        <p:tgtEl>
                                          <p:spTgt spid="33"/>
                                        </p:tgtEl>
                                        <p:attrNameLst>
                                          <p:attrName>style.visibility</p:attrName>
                                        </p:attrNameLst>
                                      </p:cBhvr>
                                      <p:to>
                                        <p:strVal val="visible"/>
                                      </p:to>
                                    </p:set>
                                    <p:animEffect transition="in" filter="blinds(horizontal)">
                                      <p:cBhvr>
                                        <p:cTn id="24" dur="500"/>
                                        <p:tgtEl>
                                          <p:spTgt spid="33"/>
                                        </p:tgtEl>
                                      </p:cBhvr>
                                    </p:animEffect>
                                  </p:childTnLst>
                                </p:cTn>
                              </p:par>
                            </p:childTnLst>
                          </p:cTn>
                        </p:par>
                        <p:par>
                          <p:cTn id="25" fill="hold">
                            <p:stCondLst>
                              <p:cond delay="2000"/>
                            </p:stCondLst>
                            <p:childTnLst>
                              <p:par>
                                <p:cTn id="26" presetID="3" presetClass="entr" presetSubtype="10" fill="hold" grpId="0" nodeType="afterEffect">
                                  <p:stCondLst>
                                    <p:cond delay="0"/>
                                  </p:stCondLst>
                                  <p:iterate>
                                    <p:tmAbs val="0"/>
                                  </p:iterate>
                                  <p:childTnLst>
                                    <p:set>
                                      <p:cBhvr>
                                        <p:cTn id="27" fill="hold"/>
                                        <p:tgtEl>
                                          <p:spTgt spid="34"/>
                                        </p:tgtEl>
                                        <p:attrNameLst>
                                          <p:attrName>style.visibility</p:attrName>
                                        </p:attrNameLst>
                                      </p:cBhvr>
                                      <p:to>
                                        <p:strVal val="visible"/>
                                      </p:to>
                                    </p:set>
                                    <p:animEffect transition="in" filter="blinds(horizont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iterate>
                                    <p:tmAbs val="0"/>
                                  </p:iterate>
                                  <p:childTnLst>
                                    <p:set>
                                      <p:cBhvr>
                                        <p:cTn id="32" fill="hold"/>
                                        <p:tgtEl>
                                          <p:spTgt spid="35"/>
                                        </p:tgtEl>
                                        <p:attrNameLst>
                                          <p:attrName>style.visibility</p:attrName>
                                        </p:attrNameLst>
                                      </p:cBhvr>
                                      <p:to>
                                        <p:strVal val="visible"/>
                                      </p:to>
                                    </p:set>
                                    <p:animEffect transition="in" filter="blinds(horizontal)">
                                      <p:cBhvr>
                                        <p:cTn id="33" dur="500"/>
                                        <p:tgtEl>
                                          <p:spTgt spid="35"/>
                                        </p:tgtEl>
                                      </p:cBhvr>
                                    </p:animEffect>
                                  </p:childTnLst>
                                </p:cTn>
                              </p:par>
                            </p:childTnLst>
                          </p:cTn>
                        </p:par>
                        <p:par>
                          <p:cTn id="34" fill="hold">
                            <p:stCondLst>
                              <p:cond delay="500"/>
                            </p:stCondLst>
                            <p:childTnLst>
                              <p:par>
                                <p:cTn id="35" presetID="3" presetClass="entr" presetSubtype="10" fill="hold" grpId="0" nodeType="afterEffect">
                                  <p:stCondLst>
                                    <p:cond delay="0"/>
                                  </p:stCondLst>
                                  <p:iterate>
                                    <p:tmAbs val="0"/>
                                  </p:iterate>
                                  <p:childTnLst>
                                    <p:set>
                                      <p:cBhvr>
                                        <p:cTn id="36" fill="hold"/>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iterate>
                                    <p:tmAbs val="0"/>
                                  </p:iterate>
                                  <p:childTnLst>
                                    <p:set>
                                      <p:cBhvr>
                                        <p:cTn id="41" fill="hold"/>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par>
                          <p:cTn id="43" fill="hold">
                            <p:stCondLst>
                              <p:cond delay="500"/>
                            </p:stCondLst>
                            <p:childTnLst>
                              <p:par>
                                <p:cTn id="44" presetID="3" presetClass="entr" presetSubtype="10" fill="hold" grpId="0" nodeType="afterEffect">
                                  <p:stCondLst>
                                    <p:cond delay="0"/>
                                  </p:stCondLst>
                                  <p:iterate>
                                    <p:tmAbs val="0"/>
                                  </p:iterate>
                                  <p:childTnLst>
                                    <p:set>
                                      <p:cBhvr>
                                        <p:cTn id="45" fill="hold"/>
                                        <p:tgtEl>
                                          <p:spTgt spid="38"/>
                                        </p:tgtEl>
                                        <p:attrNameLst>
                                          <p:attrName>style.visibility</p:attrName>
                                        </p:attrNameLst>
                                      </p:cBhvr>
                                      <p:to>
                                        <p:strVal val="visible"/>
                                      </p:to>
                                    </p:set>
                                    <p:animEffect transition="in" filter="blinds(horizontal)">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iterate>
                                    <p:tmAbs val="0"/>
                                  </p:iterate>
                                  <p:childTnLst>
                                    <p:set>
                                      <p:cBhvr>
                                        <p:cTn id="50" fill="hold"/>
                                        <p:tgtEl>
                                          <p:spTgt spid="39"/>
                                        </p:tgtEl>
                                        <p:attrNameLst>
                                          <p:attrName>style.visibility</p:attrName>
                                        </p:attrNameLst>
                                      </p:cBhvr>
                                      <p:to>
                                        <p:strVal val="visible"/>
                                      </p:to>
                                    </p:set>
                                    <p:animEffect transition="in" filter="blinds(horizontal)">
                                      <p:cBhvr>
                                        <p:cTn id="51" dur="500"/>
                                        <p:tgtEl>
                                          <p:spTgt spid="39"/>
                                        </p:tgtEl>
                                      </p:cBhvr>
                                    </p:animEffect>
                                  </p:childTnLst>
                                </p:cTn>
                              </p:par>
                            </p:childTnLst>
                          </p:cTn>
                        </p:par>
                        <p:par>
                          <p:cTn id="52" fill="hold">
                            <p:stCondLst>
                              <p:cond delay="500"/>
                            </p:stCondLst>
                            <p:childTnLst>
                              <p:par>
                                <p:cTn id="53" presetID="3" presetClass="entr" presetSubtype="10" fill="hold" grpId="0" nodeType="afterEffect">
                                  <p:stCondLst>
                                    <p:cond delay="0"/>
                                  </p:stCondLst>
                                  <p:iterate>
                                    <p:tmAbs val="0"/>
                                  </p:iterate>
                                  <p:childTnLst>
                                    <p:set>
                                      <p:cBhvr>
                                        <p:cTn id="54" fill="hold"/>
                                        <p:tgtEl>
                                          <p:spTgt spid="40"/>
                                        </p:tgtEl>
                                        <p:attrNameLst>
                                          <p:attrName>style.visibility</p:attrName>
                                        </p:attrNameLst>
                                      </p:cBhvr>
                                      <p:to>
                                        <p:strVal val="visible"/>
                                      </p:to>
                                    </p:set>
                                    <p:animEffect transition="in" filter="blinds(horizont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9"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21"/>
          <p:cNvSpPr txBox="1">
            <a:spLocks noGrp="1"/>
          </p:cNvSpPr>
          <p:nvPr>
            <p:ph type="title" idx="4294967295"/>
          </p:nvPr>
        </p:nvSpPr>
        <p:spPr>
          <a:xfrm>
            <a:off x="457200" y="274637"/>
            <a:ext cx="8229600" cy="993776"/>
          </a:xfrm>
          <a:prstGeom prst="rect">
            <a:avLst/>
          </a:prstGeom>
        </p:spPr>
        <p:txBody>
          <a:bodyPr lIns="0" tIns="0" rIns="0" bIns="0">
            <a:normAutofit/>
          </a:bodyPr>
          <a:lstStyle>
            <a:lvl1pPr>
              <a:defRPr sz="1900" b="1">
                <a:solidFill>
                  <a:srgbClr val="FF9300"/>
                </a:solidFill>
              </a:defRPr>
            </a:lvl1pPr>
          </a:lstStyle>
          <a:p>
            <a:r>
              <a:t>BASIC TECHNICAL-TACTICAL RESOURCES </a:t>
            </a:r>
          </a:p>
        </p:txBody>
      </p:sp>
      <p:pic>
        <p:nvPicPr>
          <p:cNvPr id="141" name="logodefinitivo.png" descr="logodefinitivo.png"/>
          <p:cNvPicPr>
            <a:picLocks noChangeAspect="1"/>
          </p:cNvPicPr>
          <p:nvPr/>
        </p:nvPicPr>
        <p:blipFill>
          <a:blip r:embed="rId2"/>
          <a:stretch>
            <a:fillRect/>
          </a:stretch>
        </p:blipFill>
        <p:spPr>
          <a:xfrm>
            <a:off x="8070850" y="6011862"/>
            <a:ext cx="965200" cy="730252"/>
          </a:xfrm>
          <a:prstGeom prst="rect">
            <a:avLst/>
          </a:prstGeom>
          <a:ln w="34925">
            <a:solidFill>
              <a:srgbClr val="FFFFFF"/>
            </a:solidFill>
          </a:ln>
          <a:effectLst>
            <a:outerShdw blurRad="63500" rotWithShape="0">
              <a:srgbClr val="000000">
                <a:alpha val="42999"/>
              </a:srgbClr>
            </a:outerShdw>
          </a:effectLst>
        </p:spPr>
      </p:pic>
      <p:sp>
        <p:nvSpPr>
          <p:cNvPr id="16" name="Shape 111">
            <a:extLst>
              <a:ext uri="{FF2B5EF4-FFF2-40B4-BE49-F238E27FC236}">
                <a16:creationId xmlns:a16="http://schemas.microsoft.com/office/drawing/2014/main" xmlns="" id="{34BAD021-7268-451A-B8AB-0EB977B53F67}"/>
              </a:ext>
            </a:extLst>
          </p:cNvPr>
          <p:cNvSpPr/>
          <p:nvPr/>
        </p:nvSpPr>
        <p:spPr>
          <a:xfrm>
            <a:off x="2681790" y="1821526"/>
            <a:ext cx="4243388" cy="553998"/>
          </a:xfrm>
          <a:prstGeom prst="rect">
            <a:avLst/>
          </a:prstGeom>
          <a:solidFill>
            <a:srgbClr val="99C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b="1">
                <a:latin typeface="Arial"/>
                <a:ea typeface="Arial"/>
                <a:cs typeface="Arial"/>
                <a:sym typeface="Arial"/>
              </a:defRPr>
            </a:lvl1pPr>
          </a:lstStyle>
          <a:p>
            <a:r>
              <a:rPr lang="en-GB" dirty="0"/>
              <a:t>ADAPTATIONS TO BE ABLE TO PLAY IN SCHOOL PLAYGROUNDS</a:t>
            </a:r>
            <a:endParaRPr dirty="0"/>
          </a:p>
        </p:txBody>
      </p:sp>
      <p:sp>
        <p:nvSpPr>
          <p:cNvPr id="17" name="Shape 103">
            <a:extLst>
              <a:ext uri="{FF2B5EF4-FFF2-40B4-BE49-F238E27FC236}">
                <a16:creationId xmlns:a16="http://schemas.microsoft.com/office/drawing/2014/main" xmlns="" id="{3863CA77-0DAB-4FAE-B765-919B04296B7B}"/>
              </a:ext>
            </a:extLst>
          </p:cNvPr>
          <p:cNvSpPr/>
          <p:nvPr/>
        </p:nvSpPr>
        <p:spPr>
          <a:xfrm>
            <a:off x="4502552" y="2375524"/>
            <a:ext cx="431802" cy="7207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19" name="Picture 86">
            <a:extLst>
              <a:ext uri="{FF2B5EF4-FFF2-40B4-BE49-F238E27FC236}">
                <a16:creationId xmlns:a16="http://schemas.microsoft.com/office/drawing/2014/main" xmlns="" id="{42740B54-80D1-44C2-96C7-819CB58081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025" y="3167284"/>
            <a:ext cx="2199190" cy="1811417"/>
          </a:xfrm>
          <a:prstGeom prst="rect">
            <a:avLst/>
          </a:prstGeom>
          <a:noFill/>
        </p:spPr>
      </p:pic>
      <p:pic>
        <p:nvPicPr>
          <p:cNvPr id="20" name="Picture 88">
            <a:extLst>
              <a:ext uri="{FF2B5EF4-FFF2-40B4-BE49-F238E27FC236}">
                <a16:creationId xmlns:a16="http://schemas.microsoft.com/office/drawing/2014/main" xmlns="" id="{474713C2-A98F-4EA1-B957-A68B889DB91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10960" y="3096249"/>
            <a:ext cx="1659890" cy="1863725"/>
          </a:xfrm>
          <a:prstGeom prst="rect">
            <a:avLst/>
          </a:prstGeom>
          <a:noFill/>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p:tmAbs val="0"/>
                                  </p:iterate>
                                  <p:childTnLst>
                                    <p:set>
                                      <p:cBhvr>
                                        <p:cTn id="12" fill="hold"/>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7"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36"/>
          <p:cNvSpPr txBox="1"/>
          <p:nvPr/>
        </p:nvSpPr>
        <p:spPr>
          <a:xfrm>
            <a:off x="340518" y="998537"/>
            <a:ext cx="8462964" cy="729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endParaRPr dirty="0"/>
          </a:p>
          <a:p>
            <a:pPr algn="just">
              <a:defRPr>
                <a:latin typeface="Arial"/>
                <a:ea typeface="Arial"/>
                <a:cs typeface="Arial"/>
                <a:sym typeface="Arial"/>
              </a:defRPr>
            </a:pPr>
            <a:r>
              <a:rPr dirty="0"/>
              <a:t>	</a:t>
            </a:r>
          </a:p>
        </p:txBody>
      </p:sp>
      <p:sp>
        <p:nvSpPr>
          <p:cNvPr id="148" name="Shape 137"/>
          <p:cNvSpPr txBox="1"/>
          <p:nvPr/>
        </p:nvSpPr>
        <p:spPr>
          <a:xfrm>
            <a:off x="2678746" y="612445"/>
            <a:ext cx="33608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b="1">
                <a:latin typeface="Arial"/>
                <a:ea typeface="Arial"/>
                <a:cs typeface="Arial"/>
                <a:sym typeface="Arial"/>
              </a:defRPr>
            </a:lvl1pPr>
          </a:lstStyle>
          <a:p>
            <a:r>
              <a:rPr lang="es-ES" dirty="0"/>
              <a:t>BASIC EXERCISES</a:t>
            </a:r>
            <a:endParaRPr dirty="0"/>
          </a:p>
        </p:txBody>
      </p:sp>
      <p:pic>
        <p:nvPicPr>
          <p:cNvPr id="149" name="logodefinitivo.png" descr="logodefinitivo.png"/>
          <p:cNvPicPr>
            <a:picLocks noChangeAspect="1"/>
          </p:cNvPicPr>
          <p:nvPr/>
        </p:nvPicPr>
        <p:blipFill>
          <a:blip r:embed="rId2"/>
          <a:stretch>
            <a:fillRect/>
          </a:stretch>
        </p:blipFill>
        <p:spPr>
          <a:xfrm>
            <a:off x="8101011" y="6011862"/>
            <a:ext cx="965202" cy="730252"/>
          </a:xfrm>
          <a:prstGeom prst="rect">
            <a:avLst/>
          </a:prstGeom>
          <a:ln w="34925">
            <a:solidFill>
              <a:srgbClr val="FFFFFF"/>
            </a:solidFill>
          </a:ln>
          <a:effectLst>
            <a:outerShdw blurRad="63500" rotWithShape="0">
              <a:srgbClr val="000000">
                <a:alpha val="42999"/>
              </a:srgbClr>
            </a:outerShdw>
          </a:effectLst>
        </p:spPr>
      </p:pic>
      <p:pic>
        <p:nvPicPr>
          <p:cNvPr id="9" name="Imagen 8" descr="7">
            <a:extLst>
              <a:ext uri="{FF2B5EF4-FFF2-40B4-BE49-F238E27FC236}">
                <a16:creationId xmlns:a16="http://schemas.microsoft.com/office/drawing/2014/main" xmlns="" id="{97FC5C7B-CF79-4F4C-885C-00837A3B83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21" y="1852447"/>
            <a:ext cx="1193165" cy="1160145"/>
          </a:xfrm>
          <a:prstGeom prst="rect">
            <a:avLst/>
          </a:prstGeom>
          <a:noFill/>
          <a:ln>
            <a:noFill/>
          </a:ln>
          <a:effectLst/>
        </p:spPr>
      </p:pic>
      <p:pic>
        <p:nvPicPr>
          <p:cNvPr id="12" name="Imagen 11" descr="touche rugby">
            <a:extLst>
              <a:ext uri="{FF2B5EF4-FFF2-40B4-BE49-F238E27FC236}">
                <a16:creationId xmlns:a16="http://schemas.microsoft.com/office/drawing/2014/main" xmlns="" id="{838DF5F4-1866-4EAE-BC6D-C6BB413B316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9838" y="3475138"/>
            <a:ext cx="1143008" cy="1449705"/>
          </a:xfrm>
          <a:prstGeom prst="rect">
            <a:avLst/>
          </a:prstGeom>
          <a:noFill/>
          <a:ln>
            <a:noFill/>
          </a:ln>
          <a:effectLst/>
        </p:spPr>
      </p:pic>
      <p:pic>
        <p:nvPicPr>
          <p:cNvPr id="13" name="Picture 90">
            <a:extLst>
              <a:ext uri="{FF2B5EF4-FFF2-40B4-BE49-F238E27FC236}">
                <a16:creationId xmlns:a16="http://schemas.microsoft.com/office/drawing/2014/main" xmlns="" id="{4DCA82BA-11F3-4EC3-82ED-842044DCE5B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2846" y="3923448"/>
            <a:ext cx="961905" cy="1001395"/>
          </a:xfrm>
          <a:prstGeom prst="rect">
            <a:avLst/>
          </a:prstGeom>
          <a:noFill/>
        </p:spPr>
      </p:pic>
      <p:pic>
        <p:nvPicPr>
          <p:cNvPr id="14" name="Imagen 13" descr="4">
            <a:extLst>
              <a:ext uri="{FF2B5EF4-FFF2-40B4-BE49-F238E27FC236}">
                <a16:creationId xmlns:a16="http://schemas.microsoft.com/office/drawing/2014/main" xmlns="" id="{72F83AB8-A0A7-4319-9383-EDFE228950F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8986" y="3917548"/>
            <a:ext cx="1239520" cy="990600"/>
          </a:xfrm>
          <a:prstGeom prst="rect">
            <a:avLst/>
          </a:prstGeom>
          <a:noFill/>
          <a:ln>
            <a:noFill/>
          </a:ln>
          <a:effectLst/>
        </p:spPr>
      </p:pic>
      <p:pic>
        <p:nvPicPr>
          <p:cNvPr id="15" name="Picture 93">
            <a:extLst>
              <a:ext uri="{FF2B5EF4-FFF2-40B4-BE49-F238E27FC236}">
                <a16:creationId xmlns:a16="http://schemas.microsoft.com/office/drawing/2014/main" xmlns="" id="{15E7CBE8-C41A-417C-90EB-F53BCC368EF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53860" y="1727963"/>
            <a:ext cx="1343025" cy="1021080"/>
          </a:xfrm>
          <a:prstGeom prst="rect">
            <a:avLst/>
          </a:prstGeom>
          <a:noFill/>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58"/>
          <p:cNvSpPr txBox="1">
            <a:spLocks noGrp="1"/>
          </p:cNvSpPr>
          <p:nvPr>
            <p:ph type="title" idx="4294967295"/>
          </p:nvPr>
        </p:nvSpPr>
        <p:spPr>
          <a:xfrm>
            <a:off x="-85725" y="582337"/>
            <a:ext cx="8229600" cy="1143001"/>
          </a:xfrm>
          <a:prstGeom prst="rect">
            <a:avLst/>
          </a:prstGeom>
        </p:spPr>
        <p:txBody>
          <a:bodyPr lIns="0" tIns="0" rIns="0" bIns="0">
            <a:normAutofit/>
          </a:bodyPr>
          <a:lstStyle>
            <a:lvl1pPr>
              <a:defRPr sz="2400"/>
            </a:lvl1pPr>
          </a:lstStyle>
          <a:p>
            <a:r>
              <a:rPr dirty="0"/>
              <a:t>QUESTIONNAIRE AND ACTIVITIES</a:t>
            </a:r>
          </a:p>
        </p:txBody>
      </p:sp>
      <p:pic>
        <p:nvPicPr>
          <p:cNvPr id="17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71" name="1. Write a short summary on how to play handball. Do research.…"/>
          <p:cNvSpPr txBox="1"/>
          <p:nvPr/>
        </p:nvSpPr>
        <p:spPr>
          <a:xfrm>
            <a:off x="881743" y="1796047"/>
            <a:ext cx="6847114" cy="3430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ormAutofit fontScale="47500" lnSpcReduction="20000"/>
          </a:bodyPr>
          <a:lstStyle/>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 1. Explain when offside occurs.</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2. Name the lines on the rugby field.</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3. What are the names of the three players who form the first row of a scrum?</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4. How many points is a try worth in rugby and how many points is a conversion worth in rugby?</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5. When can an opposition player be tackled?</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6. When may the referee signal a penalty kick?</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7. Can you place eight teammates in a scrum?</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8. Do you know three ways to kick the ball?</a:t>
            </a: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9. What is "hand off"?</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10. How would you organise a lineout?</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11. Write down in your notebook unknown vocabulary from this unit.</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631825" indent="-185738">
              <a:lnSpc>
                <a:spcPct val="107000"/>
              </a:lnSpc>
              <a:spcAft>
                <a:spcPts val="800"/>
              </a:spcAft>
              <a:tabLst>
                <a:tab pos="4548505" algn="l"/>
              </a:tabLst>
            </a:pPr>
            <a:r>
              <a:rPr lang="en-GB" sz="2500" dirty="0">
                <a:effectLst/>
                <a:latin typeface="Calibri" panose="020F0502020204030204" pitchFamily="34" charset="0"/>
                <a:ea typeface="Calibri" panose="020F0502020204030204" pitchFamily="34" charset="0"/>
                <a:cs typeface="Times New Roman" panose="02020603050405020304" pitchFamily="18" charset="0"/>
              </a:rPr>
              <a:t>12. Check the Federation website or any sports association in your region, and check for changes or modifications, if any, in its regulations. </a:t>
            </a:r>
            <a:endParaRPr lang="es-ES" sz="2500" dirty="0">
              <a:effectLst/>
              <a:latin typeface="Calibri" panose="020F0502020204030204" pitchFamily="34" charset="0"/>
              <a:ea typeface="Calibri" panose="020F0502020204030204" pitchFamily="34" charset="0"/>
              <a:cs typeface="Times New Roman" panose="02020603050405020304" pitchFamily="18" charset="0"/>
            </a:endParaRPr>
          </a:p>
          <a:p>
            <a:pPr marL="533400" indent="-261938">
              <a:lnSpc>
                <a:spcPct val="107000"/>
              </a:lnSpc>
              <a:spcAft>
                <a:spcPts val="800"/>
              </a:spcAft>
              <a:tabLst>
                <a:tab pos="4548505" algn="l"/>
              </a:tabLs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630936">
              <a:defRPr sz="3000" b="1"/>
            </a:lvl1pPr>
          </a:lstStyle>
          <a:p>
            <a:r>
              <a:rPr lang="es-ES" dirty="0"/>
              <a:t>RUGBY</a:t>
            </a:r>
            <a:endParaRPr dirty="0"/>
          </a:p>
        </p:txBody>
      </p:sp>
      <p:sp>
        <p:nvSpPr>
          <p:cNvPr id="28" name="Shape 16"/>
          <p:cNvSpPr txBox="1">
            <a:spLocks noGrp="1"/>
          </p:cNvSpPr>
          <p:nvPr>
            <p:ph type="body" sz="half" idx="4294967295"/>
          </p:nvPr>
        </p:nvSpPr>
        <p:spPr>
          <a:xfrm>
            <a:off x="317547" y="2149636"/>
            <a:ext cx="5114481" cy="3600450"/>
          </a:xfrm>
          <a:prstGeom prst="rect">
            <a:avLst/>
          </a:prstGeom>
        </p:spPr>
        <p:txBody>
          <a:bodyPr lIns="0" tIns="0" rIns="0" bIns="0">
            <a:normAutofit/>
          </a:bodyPr>
          <a:lstStyle/>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Objectives</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Regulations, Facilities and Equipment</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Basic Technical-Tactical Resources </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Basic Exercises</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Questionnaire and Activities </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 name="Imagen 1">
            <a:extLst>
              <a:ext uri="{FF2B5EF4-FFF2-40B4-BE49-F238E27FC236}">
                <a16:creationId xmlns:a16="http://schemas.microsoft.com/office/drawing/2014/main" xmlns="" id="{3B2D79D5-1916-4446-846F-30772E714DEB}"/>
              </a:ext>
            </a:extLst>
          </p:cNvPr>
          <p:cNvPicPr>
            <a:picLocks noChangeAspect="1"/>
          </p:cNvPicPr>
          <p:nvPr/>
        </p:nvPicPr>
        <p:blipFill>
          <a:blip r:embed="rId3"/>
          <a:stretch>
            <a:fillRect/>
          </a:stretch>
        </p:blipFill>
        <p:spPr>
          <a:xfrm>
            <a:off x="5000263" y="2685327"/>
            <a:ext cx="3822669" cy="168526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Objectives</a:t>
            </a:r>
          </a:p>
        </p:txBody>
      </p:sp>
      <p:sp>
        <p:nvSpPr>
          <p:cNvPr id="33" name="Shape 21"/>
          <p:cNvSpPr txBox="1">
            <a:spLocks noGrp="1"/>
          </p:cNvSpPr>
          <p:nvPr>
            <p:ph type="body" sz="half" idx="4294967295"/>
          </p:nvPr>
        </p:nvSpPr>
        <p:spPr>
          <a:xfrm>
            <a:off x="590550" y="1295538"/>
            <a:ext cx="5444679" cy="2274976"/>
          </a:xfrm>
          <a:prstGeom prst="rect">
            <a:avLst/>
          </a:prstGeom>
        </p:spPr>
        <p:txBody>
          <a:bodyPr lIns="0" tIns="0" rIns="0" bIns="0">
            <a:normAutofit/>
          </a:bodyPr>
          <a:lstStyle/>
          <a:p>
            <a:pPr marL="241300" marR="12700" indent="-165100" algn="just" defTabSz="457200">
              <a:lnSpc>
                <a:spcPct val="120000"/>
              </a:lnSpc>
              <a:spcBef>
                <a:spcPts val="600"/>
              </a:spcBef>
              <a:spcAft>
                <a:spcPts val="600"/>
              </a:spcAft>
              <a:buClr>
                <a:srgbClr val="000000"/>
              </a:buClr>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lang="en-US" dirty="0"/>
              <a:t>To know the basic technical-tactical and regulatory elements concerning rugby. </a:t>
            </a:r>
          </a:p>
          <a:p>
            <a:pPr marL="241300" marR="12700" indent="-165100" algn="just" defTabSz="457200">
              <a:lnSpc>
                <a:spcPct val="120000"/>
              </a:lnSpc>
              <a:spcBef>
                <a:spcPts val="600"/>
              </a:spcBef>
              <a:spcAft>
                <a:spcPts val="600"/>
              </a:spcAft>
              <a:buClr>
                <a:srgbClr val="000000"/>
              </a:buClr>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lang="en-US" dirty="0"/>
              <a:t>To understand their application in real game situations, and to collaborate with your teammates in the development and implementation of these activities.</a:t>
            </a:r>
          </a:p>
        </p:txBody>
      </p:sp>
      <p:pic>
        <p:nvPicPr>
          <p:cNvPr id="34" name="logodefinitivo.png" descr="logodefinitivo.png"/>
          <p:cNvPicPr>
            <a:picLocks noChangeAspect="1"/>
          </p:cNvPicPr>
          <p:nvPr/>
        </p:nvPicPr>
        <p:blipFill>
          <a:blip r:embed="rId2"/>
          <a:stretch>
            <a:fillRect/>
          </a:stretch>
        </p:blipFill>
        <p:spPr>
          <a:xfrm>
            <a:off x="8070850" y="6011862"/>
            <a:ext cx="965200" cy="730252"/>
          </a:xfrm>
          <a:prstGeom prst="rect">
            <a:avLst/>
          </a:prstGeom>
          <a:ln w="34925">
            <a:solidFill>
              <a:srgbClr val="FFFFFF"/>
            </a:solidFill>
          </a:ln>
          <a:effectLst>
            <a:outerShdw blurRad="63500" rotWithShape="0">
              <a:srgbClr val="000000">
                <a:alpha val="42999"/>
              </a:srgbClr>
            </a:outerShdw>
          </a:effectLst>
        </p:spPr>
      </p:pic>
      <p:pic>
        <p:nvPicPr>
          <p:cNvPr id="2" name="Imagen 1">
            <a:extLst>
              <a:ext uri="{FF2B5EF4-FFF2-40B4-BE49-F238E27FC236}">
                <a16:creationId xmlns:a16="http://schemas.microsoft.com/office/drawing/2014/main" xmlns="" id="{A109BB6D-9A9E-4A57-92B1-0860B56236C9}"/>
              </a:ext>
            </a:extLst>
          </p:cNvPr>
          <p:cNvPicPr>
            <a:picLocks noChangeAspect="1"/>
          </p:cNvPicPr>
          <p:nvPr/>
        </p:nvPicPr>
        <p:blipFill>
          <a:blip r:embed="rId3"/>
          <a:stretch>
            <a:fillRect/>
          </a:stretch>
        </p:blipFill>
        <p:spPr>
          <a:xfrm>
            <a:off x="3312889" y="3570514"/>
            <a:ext cx="3708397" cy="2789314"/>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634337" y="679951"/>
            <a:ext cx="8127699" cy="538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 Around 1820 in a town in England, called Rugby, there was a famous school where the pupils amused themselves with a game of carnival football. The essential rule of the game was that you could catch it with your hands, but players had to kick the ball in order to move it. W. Ellis, playing one day, ran out with the ball in his hands and crossed the whole field, from this moment onwards small changes in regulations began to be made to the game.</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In 1842 some basic rules were already admitted, such as players running with the ball in their hands and being able to stop it by grabbing it or blocking.</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As the students moved to the university, so did the game, and in 1843 the GUYS HOSPITAL was formed, which was a team made up of medical students.</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In 1871 rugby was officially recognized as a sport, with the creation of the Rugby Football Union.</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In Spain, rugby was introduced in the early years of the 20th century. It was first established in Barcelona, and in 1923 the </a:t>
            </a:r>
            <a:r>
              <a:rPr lang="en-US" dirty="0" err="1"/>
              <a:t>Federación</a:t>
            </a:r>
            <a:r>
              <a:rPr lang="en-US" dirty="0"/>
              <a:t> Española de Rugby (FER) was created. The men's national team is in the 2nd division and participates in the "Six Nations B", has participated in the 1999 World Cup in Wales and the Six Nations B in which it has finished third on three occasions.</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The women's national team took longer to establish itself as in its early days it was played in secret as it was not well seen, hence its late start. However, in these short years it has participated in European and world tournaments and is currently considered among the top 10 in the world. They have won in many Europeans and has achieved a sixth place in the World Championships. They have beaten world champions New Zealand and are slowly but surely growing on the world stage.</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1295399" y="218290"/>
            <a:ext cx="655320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400"/>
              </a:spcBef>
              <a:defRPr sz="2400">
                <a:latin typeface="Arial"/>
                <a:ea typeface="Arial"/>
                <a:cs typeface="Arial"/>
                <a:sym typeface="Arial"/>
              </a:defRPr>
            </a:lvl1pPr>
          </a:lstStyle>
          <a:p>
            <a:pPr algn="ctr"/>
            <a:r>
              <a:rPr dirty="0"/>
              <a:t>History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500062" y="1351508"/>
            <a:ext cx="7643813"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just">
              <a:defRPr>
                <a:latin typeface="Arial"/>
                <a:ea typeface="Arial"/>
                <a:cs typeface="Arial"/>
                <a:sym typeface="Arial"/>
              </a:defRPr>
            </a:pPr>
            <a:r>
              <a:rPr lang="en-US" dirty="0"/>
              <a:t>- The aim is to get the ball into the opposing team's marking area.</a:t>
            </a:r>
          </a:p>
          <a:p>
            <a:pPr algn="just">
              <a:defRPr>
                <a:latin typeface="Arial"/>
                <a:ea typeface="Arial"/>
                <a:cs typeface="Arial"/>
                <a:sym typeface="Arial"/>
              </a:defRPr>
            </a:pPr>
            <a:r>
              <a:rPr lang="en-US" dirty="0"/>
              <a:t>- The field is rectangular, 100 x 70m plus a 22m zone behind each goal line (in-goal).</a:t>
            </a:r>
          </a:p>
          <a:p>
            <a:pPr algn="just">
              <a:defRPr>
                <a:latin typeface="Arial"/>
                <a:ea typeface="Arial"/>
                <a:cs typeface="Arial"/>
                <a:sym typeface="Arial"/>
              </a:defRPr>
            </a:pPr>
            <a:r>
              <a:rPr lang="en-US" dirty="0"/>
              <a:t> - Each side of the field consists of a goal or try line, a 22m line, a 10m line, a half-way line and the dead-ball line and the touch (or side) touchlines, 15m and 5m lines.</a:t>
            </a:r>
          </a:p>
          <a:p>
            <a:pPr algn="just">
              <a:defRPr>
                <a:latin typeface="Arial"/>
                <a:ea typeface="Arial"/>
                <a:cs typeface="Arial"/>
                <a:sym typeface="Arial"/>
              </a:defRPr>
            </a:pPr>
            <a:r>
              <a:rPr lang="en-US" dirty="0"/>
              <a:t>- The duration of the match is two 40-minute halves with a 15-minute break. </a:t>
            </a:r>
          </a:p>
          <a:p>
            <a:pPr algn="just">
              <a:defRPr>
                <a:latin typeface="Arial"/>
                <a:ea typeface="Arial"/>
                <a:cs typeface="Arial"/>
                <a:sym typeface="Arial"/>
              </a:defRPr>
            </a:pPr>
            <a:r>
              <a:rPr lang="en-US" dirty="0"/>
              <a:t>- The match starts with a kick-off, in the same way as the second half starts or the match restarts after a try (“grounding the ball”), or conversion kick (kick at the goalposts).</a:t>
            </a:r>
          </a:p>
          <a:p>
            <a:pPr algn="just">
              <a:defRPr>
                <a:latin typeface="Arial"/>
                <a:ea typeface="Arial"/>
                <a:cs typeface="Arial"/>
                <a:sym typeface="Arial"/>
              </a:defRPr>
            </a:pPr>
            <a:r>
              <a:rPr lang="en-US" dirty="0"/>
              <a:t>- The kick-off is taken by a kick from the </a:t>
            </a:r>
            <a:r>
              <a:rPr lang="en-US" dirty="0" err="1"/>
              <a:t>centre</a:t>
            </a:r>
            <a:r>
              <a:rPr lang="en-US" dirty="0"/>
              <a:t> (on the half-way line). The ball must be kicked over the opponents' 10m line. The teams are positioned behind the last foot of the person who is going to kick, the kicker on the </a:t>
            </a:r>
            <a:r>
              <a:rPr lang="en-US" dirty="0" err="1"/>
              <a:t>centre</a:t>
            </a:r>
            <a:r>
              <a:rPr lang="en-US" dirty="0"/>
              <a:t> -point of the half-way line, and the other from the 10m line occupying positions.</a:t>
            </a:r>
          </a:p>
        </p:txBody>
      </p:sp>
      <p:sp>
        <p:nvSpPr>
          <p:cNvPr id="43" name="Shape 31"/>
          <p:cNvSpPr txBox="1"/>
          <p:nvPr/>
        </p:nvSpPr>
        <p:spPr>
          <a:xfrm>
            <a:off x="500062" y="510129"/>
            <a:ext cx="6553201" cy="43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400"/>
              </a:spcBef>
              <a:defRPr sz="2400">
                <a:latin typeface="Arial"/>
                <a:ea typeface="Arial"/>
                <a:cs typeface="Arial"/>
                <a:sym typeface="Arial"/>
              </a:defRPr>
            </a:lvl1pPr>
          </a:lstStyle>
          <a:p>
            <a:r>
              <a:rPr dirty="0"/>
              <a:t>Basic regulations</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906E097-643F-4B69-A7D9-1D1C29EE3122}"/>
              </a:ext>
            </a:extLst>
          </p:cNvPr>
          <p:cNvSpPr txBox="1"/>
          <p:nvPr/>
        </p:nvSpPr>
        <p:spPr>
          <a:xfrm>
            <a:off x="370391" y="947197"/>
            <a:ext cx="8009680"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 The fundamental laws, as rugby does not have rules, in this sport is offside, which varies according to the different situations in the game:</a:t>
            </a:r>
          </a:p>
          <a:p>
            <a:r>
              <a:rPr lang="en-US" dirty="0"/>
              <a:t>a) When a player is in front of the teammate who is carrying the ball.</a:t>
            </a:r>
          </a:p>
          <a:p>
            <a:r>
              <a:rPr lang="en-US" dirty="0"/>
              <a:t>b) If during an orderly maul, a player crosses the offside line from behind the foot of the last player forming the maul.</a:t>
            </a:r>
          </a:p>
          <a:p>
            <a:r>
              <a:rPr lang="en-US" dirty="0"/>
              <a:t> - The pass is not allowed to be made forward, nor is the ball allowed to escape in the same direction as a player attempting to take the ball. </a:t>
            </a:r>
          </a:p>
          <a:p>
            <a:r>
              <a:rPr lang="en-US" dirty="0"/>
              <a:t>- Kicking the ball forward, tackling the player carrying the ball. </a:t>
            </a:r>
          </a:p>
          <a:p>
            <a:r>
              <a:rPr lang="en-US" dirty="0"/>
              <a:t>- You may catch or pick up the ball and run with it and pass the ball to another teammate as long as it is done backwards or sideways. </a:t>
            </a:r>
          </a:p>
          <a:p>
            <a:r>
              <a:rPr lang="en-US" dirty="0"/>
              <a:t>- Foul play is any action against the letter and spirit of the Laws by a person within the playing enclosure. It includes obstruction, unfair play, repeated infringements, dangerous play. </a:t>
            </a:r>
          </a:p>
        </p:txBody>
      </p:sp>
      <p:sp>
        <p:nvSpPr>
          <p:cNvPr id="4" name="Shape 31">
            <a:extLst>
              <a:ext uri="{FF2B5EF4-FFF2-40B4-BE49-F238E27FC236}">
                <a16:creationId xmlns:a16="http://schemas.microsoft.com/office/drawing/2014/main" xmlns="" id="{ED933C51-6C96-4A26-BBDB-27577C14AB09}"/>
              </a:ext>
            </a:extLst>
          </p:cNvPr>
          <p:cNvSpPr txBox="1"/>
          <p:nvPr/>
        </p:nvSpPr>
        <p:spPr>
          <a:xfrm>
            <a:off x="500062" y="510129"/>
            <a:ext cx="6553201" cy="43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1400"/>
              </a:spcBef>
              <a:defRPr sz="2400">
                <a:latin typeface="Arial"/>
                <a:ea typeface="Arial"/>
                <a:cs typeface="Arial"/>
                <a:sym typeface="Arial"/>
              </a:defRPr>
            </a:lvl1pPr>
          </a:lstStyle>
          <a:p>
            <a:r>
              <a:rPr dirty="0"/>
              <a:t>Basic regulations</a:t>
            </a:r>
          </a:p>
        </p:txBody>
      </p:sp>
      <p:sp>
        <p:nvSpPr>
          <p:cNvPr id="6" name="CuadroTexto 5">
            <a:extLst>
              <a:ext uri="{FF2B5EF4-FFF2-40B4-BE49-F238E27FC236}">
                <a16:creationId xmlns:a16="http://schemas.microsoft.com/office/drawing/2014/main" xmlns="" id="{6DE2A36A-9A01-410E-9F15-48C11D37868E}"/>
              </a:ext>
            </a:extLst>
          </p:cNvPr>
          <p:cNvSpPr txBox="1"/>
          <p:nvPr/>
        </p:nvSpPr>
        <p:spPr>
          <a:xfrm>
            <a:off x="370391" y="4873272"/>
            <a:ext cx="7880008" cy="1663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tabLst>
                <a:tab pos="349567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 What is prohibited: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49567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 Hitting an opponent, tripping, wilful Injury, holding, pushing, pushing, obstructing an opponent who is not carrying the ball, and when any team commits a violation of the laws (rules) of the game, the referee may punish them with a penalty stroke or an ordered scrum.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5388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7" name="CuadroTexto 6">
            <a:extLst>
              <a:ext uri="{FF2B5EF4-FFF2-40B4-BE49-F238E27FC236}">
                <a16:creationId xmlns:a16="http://schemas.microsoft.com/office/drawing/2014/main" xmlns="" id="{BD0DEDA2-F2FF-4ADA-8D00-0A3880168255}"/>
              </a:ext>
            </a:extLst>
          </p:cNvPr>
          <p:cNvSpPr txBox="1"/>
          <p:nvPr/>
        </p:nvSpPr>
        <p:spPr>
          <a:xfrm>
            <a:off x="526648" y="425223"/>
            <a:ext cx="4572000" cy="414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30000"/>
              </a:lnSpc>
            </a:pPr>
            <a:r>
              <a:rPr lang="en-GB" sz="1800" b="1" kern="1400" dirty="0">
                <a:solidFill>
                  <a:srgbClr val="222222"/>
                </a:solidFill>
                <a:effectLst/>
                <a:latin typeface="Cambria" panose="02040503050406030204" pitchFamily="18" charset="0"/>
                <a:ea typeface="Times New Roman" panose="02020603050405020304" pitchFamily="18" charset="0"/>
              </a:rPr>
              <a:t>Scoring and Description: </a:t>
            </a:r>
            <a:endParaRPr lang="es-ES" sz="1600" kern="1400" dirty="0">
              <a:solidFill>
                <a:srgbClr val="000000"/>
              </a:solidFill>
              <a:effectLst/>
              <a:latin typeface="Arial" panose="020B0604020202020204" pitchFamily="34" charset="0"/>
              <a:ea typeface="Times New Roman" panose="02020603050405020304" pitchFamily="18" charset="0"/>
            </a:endParaRPr>
          </a:p>
        </p:txBody>
      </p:sp>
      <p:sp>
        <p:nvSpPr>
          <p:cNvPr id="3" name="Rectangle 2">
            <a:extLst>
              <a:ext uri="{FF2B5EF4-FFF2-40B4-BE49-F238E27FC236}">
                <a16:creationId xmlns:a16="http://schemas.microsoft.com/office/drawing/2014/main" xmlns="" id="{A0DF4C7A-AF45-43DD-97AD-E6FB6CBBE96C}"/>
              </a:ext>
            </a:extLst>
          </p:cNvPr>
          <p:cNvSpPr>
            <a:spLocks noChangeArrowheads="1"/>
          </p:cNvSpPr>
          <p:nvPr/>
        </p:nvSpPr>
        <p:spPr bwMode="auto">
          <a:xfrm>
            <a:off x="-5123" y="1042516"/>
            <a:ext cx="41326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b="1" i="0" u="none" strike="noStrike" cap="none" normalizeH="0" baseline="0" dirty="0">
                <a:ln>
                  <a:noFill/>
                </a:ln>
                <a:solidFill>
                  <a:srgbClr val="434343"/>
                </a:solidFill>
                <a:effectLst/>
                <a:latin typeface="Cambria" panose="02040503050406030204" pitchFamily="18" charset="0"/>
                <a:ea typeface="Times New Roman" panose="02020603050405020304" pitchFamily="18" charset="0"/>
              </a:rPr>
              <a:t>Try</a:t>
            </a:r>
            <a:r>
              <a:rPr kumimoji="0" lang="en-GB" altLang="es-ES"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t>
            </a:r>
            <a:r>
              <a:rPr kumimoji="0" lang="en-GB" altLang="es-ES"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It is the placement of the ball on the ground in the opponent's goal line (try line) or in-goal area (between goal line and dead-ball line). (5 points)</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2049" name="Imagen 3" descr="palos copiab">
            <a:extLst>
              <a:ext uri="{FF2B5EF4-FFF2-40B4-BE49-F238E27FC236}">
                <a16:creationId xmlns:a16="http://schemas.microsoft.com/office/drawing/2014/main" xmlns="" id="{2127FCF6-EE5A-48D8-9618-48B3BEFF1A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86" y="2544379"/>
            <a:ext cx="2613912" cy="15755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xmlns="" id="{4903C0D0-B288-45BE-807C-8C0BD9FB54E6}"/>
              </a:ext>
            </a:extLst>
          </p:cNvPr>
          <p:cNvSpPr>
            <a:spLocks noChangeArrowheads="1"/>
          </p:cNvSpPr>
          <p:nvPr/>
        </p:nvSpPr>
        <p:spPr bwMode="auto">
          <a:xfrm>
            <a:off x="4127490" y="838382"/>
            <a:ext cx="457200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Conversion:</a:t>
            </a:r>
            <a:r>
              <a:rPr kumimoji="0" lang="en-GB" altLang="es-ES"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After scoring a try (5 points).  Kicking the ball from anywhere in line with where the ball was grounded for the try, parallel to the touchlines and passing it between the posts over the crossbar (2 points).</a:t>
            </a:r>
            <a:endParaRPr kumimoji="0" lang="es-ES" altLang="es-E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2052" name="Imagen 4" descr="palos copia">
            <a:extLst>
              <a:ext uri="{FF2B5EF4-FFF2-40B4-BE49-F238E27FC236}">
                <a16:creationId xmlns:a16="http://schemas.microsoft.com/office/drawing/2014/main" xmlns="" id="{06E50274-84A1-4D67-ACD5-88D36F86AB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307" y="2522290"/>
            <a:ext cx="2613912" cy="15538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xmlns="" id="{1BC00E84-7CEA-450E-851E-6FDE03CFF0E9}"/>
              </a:ext>
            </a:extLst>
          </p:cNvPr>
          <p:cNvSpPr>
            <a:spLocks noChangeArrowheads="1"/>
          </p:cNvSpPr>
          <p:nvPr/>
        </p:nvSpPr>
        <p:spPr bwMode="auto">
          <a:xfrm>
            <a:off x="4132613" y="1918591"/>
            <a:ext cx="55579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a:ln>
                  <a:noFill/>
                </a:ln>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a:ln>
                  <a:noFill/>
                </a:ln>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a:ln>
                  <a:noFill/>
                </a:ln>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sz="1200" b="1" i="0" u="none" strike="noStrike" cap="none" normalizeH="0" baseline="0">
                <a:ln>
                  <a:noFill/>
                </a:ln>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n-GB" altLang="es-ES" sz="1800" b="0" i="0" u="none" strike="noStrike" cap="none" normalizeH="0" baseline="0">
              <a:ln>
                <a:noFill/>
              </a:ln>
              <a:solidFill>
                <a:schemeClr val="tx1"/>
              </a:solidFill>
              <a:effectLst/>
              <a:latin typeface="Arial" panose="020B0604020202020204" pitchFamily="34" charset="0"/>
            </a:endParaRPr>
          </a:p>
        </p:txBody>
      </p:sp>
      <p:sp>
        <p:nvSpPr>
          <p:cNvPr id="15" name="CuadroTexto 14">
            <a:extLst>
              <a:ext uri="{FF2B5EF4-FFF2-40B4-BE49-F238E27FC236}">
                <a16:creationId xmlns:a16="http://schemas.microsoft.com/office/drawing/2014/main" xmlns="" id="{11F765A4-40E8-46DC-89CC-66789AD99823}"/>
              </a:ext>
            </a:extLst>
          </p:cNvPr>
          <p:cNvSpPr txBox="1"/>
          <p:nvPr/>
        </p:nvSpPr>
        <p:spPr>
          <a:xfrm>
            <a:off x="510582" y="4549343"/>
            <a:ext cx="8122836"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Penalty try</a:t>
            </a:r>
            <a:r>
              <a:rPr lang="en-US" dirty="0"/>
              <a:t>.  It is awarded between the posts when foul play is used in a clear try-scoring position to prevent points being scored. (5 points)</a:t>
            </a:r>
          </a:p>
          <a:p>
            <a:r>
              <a:rPr lang="en-US" b="1" dirty="0"/>
              <a:t>Drop goal</a:t>
            </a:r>
            <a:r>
              <a:rPr lang="en-US" dirty="0"/>
              <a:t>. A player, from any position, drops the ball, and once it is on the ground, he/she kicks it through the goalposts, over the crossbar. (3 points)</a:t>
            </a:r>
          </a:p>
          <a:p>
            <a:r>
              <a:rPr lang="en-US" b="1" dirty="0"/>
              <a:t>Penalty kick</a:t>
            </a:r>
            <a:r>
              <a:rPr lang="en-US" dirty="0"/>
              <a:t>. Kicking the ball at the goalposts with the ball in place or kicking the ball when the foul was committed. (3 points)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41"/>
          <p:cNvSpPr txBox="1"/>
          <p:nvPr/>
        </p:nvSpPr>
        <p:spPr>
          <a:xfrm>
            <a:off x="1979611" y="0"/>
            <a:ext cx="5832478" cy="437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sz="2400" b="1">
                <a:latin typeface="Arial"/>
                <a:ea typeface="Arial"/>
                <a:cs typeface="Arial"/>
                <a:sym typeface="Arial"/>
              </a:defRPr>
            </a:lvl1pPr>
          </a:lstStyle>
          <a:p>
            <a:r>
              <a:t>FACILITIES AND EQUIPMENT</a:t>
            </a:r>
          </a:p>
        </p:txBody>
      </p:sp>
      <p:pic>
        <p:nvPicPr>
          <p:cNvPr id="5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9" name="Imagen 8">
            <a:extLst>
              <a:ext uri="{FF2B5EF4-FFF2-40B4-BE49-F238E27FC236}">
                <a16:creationId xmlns:a16="http://schemas.microsoft.com/office/drawing/2014/main" xmlns="" id="{67CF8D06-38A7-46F9-B747-7146E6412E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307" y="641842"/>
            <a:ext cx="3847465" cy="2336165"/>
          </a:xfrm>
          <a:prstGeom prst="rect">
            <a:avLst/>
          </a:prstGeom>
          <a:noFill/>
        </p:spPr>
      </p:pic>
      <p:pic>
        <p:nvPicPr>
          <p:cNvPr id="10" name="Imagen 9" descr="Imagen que contiene circuito&#10;&#10;Descripción generada automáticamente">
            <a:extLst>
              <a:ext uri="{FF2B5EF4-FFF2-40B4-BE49-F238E27FC236}">
                <a16:creationId xmlns:a16="http://schemas.microsoft.com/office/drawing/2014/main" xmlns="" id="{9B9E2BC0-CACE-4DA8-86D0-A285F14A422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9069" y="477334"/>
            <a:ext cx="2779395" cy="4177665"/>
          </a:xfrm>
          <a:prstGeom prst="rect">
            <a:avLst/>
          </a:prstGeom>
          <a:noFill/>
          <a:ln>
            <a:noFill/>
          </a:ln>
        </p:spPr>
      </p:pic>
      <p:pic>
        <p:nvPicPr>
          <p:cNvPr id="11" name="Imagen 10">
            <a:extLst>
              <a:ext uri="{FF2B5EF4-FFF2-40B4-BE49-F238E27FC236}">
                <a16:creationId xmlns:a16="http://schemas.microsoft.com/office/drawing/2014/main" xmlns="" id="{2D3E24A5-F27D-4455-8B9D-AD4C97E7D07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8007" y="3660510"/>
            <a:ext cx="2686685" cy="2847340"/>
          </a:xfrm>
          <a:prstGeom prst="rect">
            <a:avLst/>
          </a:prstGeom>
          <a:noFill/>
        </p:spPr>
      </p:pic>
      <p:sp>
        <p:nvSpPr>
          <p:cNvPr id="2" name="Rectangle 2">
            <a:extLst>
              <a:ext uri="{FF2B5EF4-FFF2-40B4-BE49-F238E27FC236}">
                <a16:creationId xmlns:a16="http://schemas.microsoft.com/office/drawing/2014/main" xmlns="" id="{AA50A305-98DB-4804-B01D-3133598BA087}"/>
              </a:ext>
            </a:extLst>
          </p:cNvPr>
          <p:cNvSpPr>
            <a:spLocks noChangeArrowheads="1"/>
          </p:cNvSpPr>
          <p:nvPr/>
        </p:nvSpPr>
        <p:spPr bwMode="auto">
          <a:xfrm>
            <a:off x="3831771" y="4906577"/>
            <a:ext cx="4822371"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tabLst>
                <a:tab pos="3495675" algn="l"/>
              </a:tabLst>
              <a:defRPr>
                <a:solidFill>
                  <a:schemeClr val="tx1"/>
                </a:solidFill>
                <a:latin typeface="Arial" panose="020B0604020202020204" pitchFamily="34" charset="0"/>
              </a:defRPr>
            </a:lvl1pPr>
            <a:lvl2pPr marL="457200" eaLnBrk="0" fontAlgn="base">
              <a:spcBef>
                <a:spcPct val="0"/>
              </a:spcBef>
              <a:spcAft>
                <a:spcPct val="0"/>
              </a:spcAft>
              <a:tabLst>
                <a:tab pos="3495675" algn="l"/>
              </a:tabLst>
              <a:defRPr>
                <a:solidFill>
                  <a:schemeClr val="tx1"/>
                </a:solidFill>
                <a:latin typeface="Arial" panose="020B0604020202020204" pitchFamily="34" charset="0"/>
              </a:defRPr>
            </a:lvl2pPr>
            <a:lvl3pPr marL="914400" eaLnBrk="0" fontAlgn="base">
              <a:spcBef>
                <a:spcPct val="0"/>
              </a:spcBef>
              <a:spcAft>
                <a:spcPct val="0"/>
              </a:spcAft>
              <a:tabLst>
                <a:tab pos="3495675" algn="l"/>
              </a:tabLst>
              <a:defRPr>
                <a:solidFill>
                  <a:schemeClr val="tx1"/>
                </a:solidFill>
                <a:latin typeface="Arial" panose="020B0604020202020204" pitchFamily="34" charset="0"/>
              </a:defRPr>
            </a:lvl3pPr>
            <a:lvl4pPr marL="1371600" eaLnBrk="0" fontAlgn="base">
              <a:spcBef>
                <a:spcPct val="0"/>
              </a:spcBef>
              <a:spcAft>
                <a:spcPct val="0"/>
              </a:spcAft>
              <a:tabLst>
                <a:tab pos="3495675" algn="l"/>
              </a:tabLst>
              <a:defRPr>
                <a:solidFill>
                  <a:schemeClr val="tx1"/>
                </a:solidFill>
                <a:latin typeface="Arial" panose="020B0604020202020204" pitchFamily="34" charset="0"/>
              </a:defRPr>
            </a:lvl4pPr>
            <a:lvl5pPr marL="1828800" eaLnBrk="0" fontAlgn="base">
              <a:spcBef>
                <a:spcPct val="0"/>
              </a:spcBef>
              <a:spcAft>
                <a:spcPct val="0"/>
              </a:spcAft>
              <a:tabLst>
                <a:tab pos="3495675" algn="l"/>
              </a:tabLst>
              <a:defRPr>
                <a:solidFill>
                  <a:schemeClr val="tx1"/>
                </a:solidFill>
                <a:latin typeface="Arial" panose="020B0604020202020204" pitchFamily="34" charset="0"/>
              </a:defRPr>
            </a:lvl5pPr>
            <a:lvl6pPr marL="2286000" eaLnBrk="0" fontAlgn="base">
              <a:spcBef>
                <a:spcPct val="0"/>
              </a:spcBef>
              <a:spcAft>
                <a:spcPct val="0"/>
              </a:spcAft>
              <a:tabLst>
                <a:tab pos="3495675" algn="l"/>
              </a:tabLst>
              <a:defRPr>
                <a:solidFill>
                  <a:schemeClr val="tx1"/>
                </a:solidFill>
                <a:latin typeface="Arial" panose="020B0604020202020204" pitchFamily="34" charset="0"/>
              </a:defRPr>
            </a:lvl6pPr>
            <a:lvl7pPr marL="2743200" eaLnBrk="0" fontAlgn="base">
              <a:spcBef>
                <a:spcPct val="0"/>
              </a:spcBef>
              <a:spcAft>
                <a:spcPct val="0"/>
              </a:spcAft>
              <a:tabLst>
                <a:tab pos="3495675" algn="l"/>
              </a:tabLst>
              <a:defRPr>
                <a:solidFill>
                  <a:schemeClr val="tx1"/>
                </a:solidFill>
                <a:latin typeface="Arial" panose="020B0604020202020204" pitchFamily="34" charset="0"/>
              </a:defRPr>
            </a:lvl7pPr>
            <a:lvl8pPr marL="3200400" eaLnBrk="0" fontAlgn="base">
              <a:spcBef>
                <a:spcPct val="0"/>
              </a:spcBef>
              <a:spcAft>
                <a:spcPct val="0"/>
              </a:spcAft>
              <a:tabLst>
                <a:tab pos="3495675" algn="l"/>
              </a:tabLst>
              <a:defRPr>
                <a:solidFill>
                  <a:schemeClr val="tx1"/>
                </a:solidFill>
                <a:latin typeface="Arial" panose="020B0604020202020204" pitchFamily="34" charset="0"/>
              </a:defRPr>
            </a:lvl8pPr>
            <a:lvl9pPr marL="3657600" eaLnBrk="0" fontAlgn="base">
              <a:spcBef>
                <a:spcPct val="0"/>
              </a:spcBef>
              <a:spcAft>
                <a:spcPct val="0"/>
              </a:spcAft>
              <a:tabLst>
                <a:tab pos="3495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495675" algn="l"/>
              </a:tabLst>
            </a:pPr>
            <a:r>
              <a:rPr kumimoji="0" lang="en-GB" altLang="es-ES"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Rugby ball. - It is oval and has a perimeter is between 76 and 79cm and a circumference between 60 and 65cm. The length measures between 28 and 29cm. </a:t>
            </a:r>
            <a:r>
              <a:rPr kumimoji="0" lang="en-GB" altLang="es-E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495675" algn="l"/>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73" name="Picture 76">
            <a:extLst>
              <a:ext uri="{FF2B5EF4-FFF2-40B4-BE49-F238E27FC236}">
                <a16:creationId xmlns:a16="http://schemas.microsoft.com/office/drawing/2014/main" xmlns="" id="{4A45B422-9220-4927-AA65-552E84CD4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994" y="5428350"/>
            <a:ext cx="1079500" cy="1079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2887E4DC-4DF6-49F1-9D3C-D7FA201B4C1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48"/>
          <p:cNvSpPr txBox="1">
            <a:spLocks noGrp="1"/>
          </p:cNvSpPr>
          <p:nvPr>
            <p:ph type="title" idx="4294967295"/>
          </p:nvPr>
        </p:nvSpPr>
        <p:spPr>
          <a:xfrm>
            <a:off x="457200" y="274637"/>
            <a:ext cx="8229600" cy="1143001"/>
          </a:xfrm>
          <a:prstGeom prst="rect">
            <a:avLst/>
          </a:prstGeom>
          <a:ln w="25400">
            <a:solidFill>
              <a:schemeClr val="accent1"/>
            </a:solidFill>
            <a:round/>
          </a:ln>
        </p:spPr>
        <p:txBody>
          <a:bodyPr lIns="0" tIns="0" rIns="0" bIns="0">
            <a:normAutofit/>
          </a:bodyPr>
          <a:lstStyle>
            <a:lvl1pPr algn="l">
              <a:defRPr sz="2200" b="1">
                <a:solidFill>
                  <a:srgbClr val="FF9300"/>
                </a:solidFill>
              </a:defRPr>
            </a:lvl1pPr>
          </a:lstStyle>
          <a:p>
            <a:pPr algn="ctr"/>
            <a:r>
              <a:rPr dirty="0"/>
              <a:t>BASIC TECHNICAL-TACTICAL RESOURCES</a:t>
            </a:r>
          </a:p>
        </p:txBody>
      </p:sp>
      <p:sp>
        <p:nvSpPr>
          <p:cNvPr id="61" name="Shape 49"/>
          <p:cNvSpPr txBox="1">
            <a:spLocks noGrp="1"/>
          </p:cNvSpPr>
          <p:nvPr>
            <p:ph type="body" idx="4294967295"/>
          </p:nvPr>
        </p:nvSpPr>
        <p:spPr>
          <a:xfrm>
            <a:off x="457200" y="1489868"/>
            <a:ext cx="8229600" cy="4525964"/>
          </a:xfrm>
          <a:prstGeom prst="rect">
            <a:avLst/>
          </a:prstGeom>
          <a:ln w="25400">
            <a:solidFill>
              <a:schemeClr val="accent1"/>
            </a:solidFill>
            <a:round/>
          </a:ln>
        </p:spPr>
        <p:txBody>
          <a:bodyPr lIns="0" tIns="0" rIns="0" bIns="0">
            <a:normAutofit/>
          </a:bodyPr>
          <a:lstStyle/>
          <a:p>
            <a:pPr marL="0" indent="0" algn="just" defTabSz="762792">
              <a:spcBef>
                <a:spcPts val="0"/>
              </a:spcBef>
              <a:buSzTx/>
              <a:buNone/>
              <a:defRPr sz="2580"/>
            </a:pPr>
            <a:r>
              <a:rPr lang="en-US" dirty="0"/>
              <a:t>As it has been said before, rugby consists of moving forward to get tries and conversions. The way to move forward is by running with the ball in the carrier’s hands, passing to teammates situated behind the ball carrier, and kicking the ball forward. Therefore, the technique will be based on kicking the ball, passing, and receiving with the hands, running with the ball in the player’s hands, and some very characteristic actions of this sport such as tackles and hand-offs.</a:t>
            </a:r>
            <a:endParaRPr dirty="0"/>
          </a:p>
        </p:txBody>
      </p:sp>
      <p:pic>
        <p:nvPicPr>
          <p:cNvPr id="62" name="logodefinitivo.png" descr="logodefinitivo.png"/>
          <p:cNvPicPr>
            <a:picLocks noChangeAspect="1"/>
          </p:cNvPicPr>
          <p:nvPr/>
        </p:nvPicPr>
        <p:blipFill>
          <a:blip r:embed="rId2"/>
          <a:stretch>
            <a:fillRect/>
          </a:stretch>
        </p:blipFill>
        <p:spPr>
          <a:xfrm>
            <a:off x="8172450" y="6092825"/>
            <a:ext cx="785813" cy="593725"/>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5808</TotalTime>
  <Words>1386</Words>
  <Application>Microsoft Office PowerPoint</Application>
  <PresentationFormat>Presentación en pantalla (4:3)</PresentationFormat>
  <Paragraphs>80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Default</vt:lpstr>
      <vt:lpstr>Presentación de PowerPoint</vt:lpstr>
      <vt:lpstr>RUGBY</vt:lpstr>
      <vt:lpstr>Objectives</vt:lpstr>
      <vt:lpstr>Presentación de PowerPoint</vt:lpstr>
      <vt:lpstr>Presentación de PowerPoint</vt:lpstr>
      <vt:lpstr>Presentación de PowerPoint</vt:lpstr>
      <vt:lpstr>Presentación de PowerPoint</vt:lpstr>
      <vt:lpstr>Presentación de PowerPoint</vt:lpstr>
      <vt:lpstr>BASIC TECHNICAL-TACTICAL RESOURCES</vt:lpstr>
      <vt:lpstr>BASIC TECHNICAL-TACTICAL RESOURCES </vt:lpstr>
      <vt:lpstr>BASIC TECHNICAL-TACTICAL RESOURCES </vt:lpstr>
      <vt:lpstr>BASIC TECHNICAL-TACTICAL RESOURCES </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MD.5018820</dc:creator>
  <cp:lastModifiedBy>zapepo</cp:lastModifiedBy>
  <cp:revision>2</cp:revision>
  <dcterms:modified xsi:type="dcterms:W3CDTF">2021-09-02T08:24:27Z</dcterms:modified>
</cp:coreProperties>
</file>