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Lst>
  <p:sldSz cx="9144000" cy="6858000" type="screen4x3"/>
  <p:notesSz cx="6858000" cy="9144000"/>
  <p:defaultTextStyle>
    <a:lvl1pPr>
      <a:defRPr>
        <a:solidFill>
          <a:srgbClr val="8202E2"/>
        </a:solidFill>
        <a:latin typeface="Verdana"/>
        <a:ea typeface="Verdana"/>
        <a:cs typeface="Verdana"/>
        <a:sym typeface="Verdana"/>
      </a:defRPr>
    </a:lvl1pPr>
    <a:lvl2pPr indent="457200">
      <a:defRPr>
        <a:solidFill>
          <a:srgbClr val="8202E2"/>
        </a:solidFill>
        <a:latin typeface="Verdana"/>
        <a:ea typeface="Verdana"/>
        <a:cs typeface="Verdana"/>
        <a:sym typeface="Verdana"/>
      </a:defRPr>
    </a:lvl2pPr>
    <a:lvl3pPr indent="914400">
      <a:defRPr>
        <a:solidFill>
          <a:srgbClr val="8202E2"/>
        </a:solidFill>
        <a:latin typeface="Verdana"/>
        <a:ea typeface="Verdana"/>
        <a:cs typeface="Verdana"/>
        <a:sym typeface="Verdana"/>
      </a:defRPr>
    </a:lvl3pPr>
    <a:lvl4pPr indent="1371600">
      <a:defRPr>
        <a:solidFill>
          <a:srgbClr val="8202E2"/>
        </a:solidFill>
        <a:latin typeface="Verdana"/>
        <a:ea typeface="Verdana"/>
        <a:cs typeface="Verdana"/>
        <a:sym typeface="Verdana"/>
      </a:defRPr>
    </a:lvl4pPr>
    <a:lvl5pPr indent="1828800">
      <a:defRPr>
        <a:solidFill>
          <a:srgbClr val="8202E2"/>
        </a:solidFill>
        <a:latin typeface="Verdana"/>
        <a:ea typeface="Verdana"/>
        <a:cs typeface="Verdana"/>
        <a:sym typeface="Verdana"/>
      </a:defRPr>
    </a:lvl5pPr>
    <a:lvl6pPr>
      <a:defRPr>
        <a:solidFill>
          <a:srgbClr val="8202E2"/>
        </a:solidFill>
        <a:latin typeface="Verdana"/>
        <a:ea typeface="Verdana"/>
        <a:cs typeface="Verdana"/>
        <a:sym typeface="Verdana"/>
      </a:defRPr>
    </a:lvl6pPr>
    <a:lvl7pPr>
      <a:defRPr>
        <a:solidFill>
          <a:srgbClr val="8202E2"/>
        </a:solidFill>
        <a:latin typeface="Verdana"/>
        <a:ea typeface="Verdana"/>
        <a:cs typeface="Verdana"/>
        <a:sym typeface="Verdana"/>
      </a:defRPr>
    </a:lvl7pPr>
    <a:lvl8pPr>
      <a:defRPr>
        <a:solidFill>
          <a:srgbClr val="8202E2"/>
        </a:solidFill>
        <a:latin typeface="Verdana"/>
        <a:ea typeface="Verdana"/>
        <a:cs typeface="Verdana"/>
        <a:sym typeface="Verdana"/>
      </a:defRPr>
    </a:lvl8pPr>
    <a:lvl9pPr>
      <a:defRPr>
        <a:solidFill>
          <a:srgbClr val="8202E2"/>
        </a:solidFill>
        <a:latin typeface="Verdana"/>
        <a:ea typeface="Verdana"/>
        <a:cs typeface="Verdana"/>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Verdana"/>
          <a:ea typeface="Verdana"/>
          <a:cs typeface="Verdana"/>
        </a:font>
        <a:srgbClr val="8202E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CDDFF"/>
          </a:solidFill>
        </a:fill>
      </a:tcStyle>
    </a:wholeTbl>
    <a:band2H>
      <a:tcTxStyle/>
      <a:tcStyle>
        <a:tcBdr/>
        <a:fill>
          <a:solidFill>
            <a:srgbClr val="F6EFFF"/>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99FF"/>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99FF"/>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99FF"/>
          </a:solidFill>
        </a:fill>
      </a:tcStyle>
    </a:firstRow>
  </a:tblStyle>
  <a:tblStyle styleId="{C7B018BB-80A7-4F77-B60F-C8B233D01FF8}" styleName="">
    <a:tblBg/>
    <a:wholeTbl>
      <a:tcTxStyle b="on" i="on">
        <a:font>
          <a:latin typeface="Verdana"/>
          <a:ea typeface="Verdana"/>
          <a:cs typeface="Verdana"/>
        </a:font>
        <a:srgbClr val="8202E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2F8"/>
          </a:solidFill>
        </a:fill>
      </a:tcStyle>
    </a:wholeTbl>
    <a:band2H>
      <a:tcTxStyle/>
      <a:tcStyle>
        <a:tcBdr/>
        <a:fill>
          <a:solidFill>
            <a:srgbClr val="F4F1FC"/>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AAED"/>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AAED"/>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AAED"/>
          </a:solidFill>
        </a:fill>
      </a:tcStyle>
    </a:firstRow>
  </a:tblStyle>
  <a:tblStyle styleId="{EEE7283C-3CF3-47DC-8721-378D4A62B228}" styleName="">
    <a:tblBg/>
    <a:wholeTbl>
      <a:tcTxStyle b="on" i="on">
        <a:font>
          <a:latin typeface="Verdana"/>
          <a:ea typeface="Verdana"/>
          <a:cs typeface="Verdana"/>
        </a:font>
        <a:srgbClr val="8202E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1DA"/>
          </a:solidFill>
        </a:fill>
      </a:tcStyle>
    </a:wholeTbl>
    <a:band2H>
      <a:tcTxStyle/>
      <a:tcStyle>
        <a:tcBdr/>
        <a:fill>
          <a:solidFill>
            <a:srgbClr val="E9E9ED"/>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8B"/>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8B"/>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8B"/>
          </a:solidFill>
        </a:fill>
      </a:tcStyle>
    </a:firstRow>
  </a:tblStyle>
  <a:tblStyle styleId="{CF821DB8-F4EB-4A41-A1BA-3FCAFE7338EE}" styleName="">
    <a:tblBg/>
    <a:wholeTbl>
      <a:tcTxStyle b="on" i="on">
        <a:font>
          <a:latin typeface="Verdana"/>
          <a:ea typeface="Verdana"/>
          <a:cs typeface="Verdana"/>
        </a:font>
        <a:srgbClr val="8202E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CE6FA"/>
          </a:solidFill>
        </a:fill>
      </a:tcStyle>
    </a:wholeTbl>
    <a:band2H>
      <a:tcTxStyle/>
      <a:tcStyle>
        <a:tcBdr/>
        <a:fill>
          <a:solidFill>
            <a:srgbClr val="FFFFFF"/>
          </a:solidFill>
        </a:fill>
      </a:tcStyle>
    </a:band2H>
    <a:firstCol>
      <a:tcTxStyle b="on" i="on">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C99FF"/>
          </a:solidFill>
        </a:fill>
      </a:tcStyle>
    </a:firstCol>
    <a:lastRow>
      <a:tcTxStyle b="on" i="on">
        <a:font>
          <a:latin typeface="Verdana"/>
          <a:ea typeface="Verdana"/>
          <a:cs typeface="Verdana"/>
        </a:font>
        <a:srgbClr val="8202E2"/>
      </a:tcTxStyle>
      <a:tcStyle>
        <a:tcBdr>
          <a:left>
            <a:ln w="12700" cap="flat">
              <a:noFill/>
              <a:miter lim="400000"/>
            </a:ln>
          </a:left>
          <a:right>
            <a:ln w="12700" cap="flat">
              <a:noFill/>
              <a:miter lim="400000"/>
            </a:ln>
          </a:right>
          <a:top>
            <a:ln w="50800" cap="flat">
              <a:solidFill>
                <a:srgbClr val="8202E2"/>
              </a:solidFill>
              <a:prstDash val="solid"/>
              <a:bevel/>
            </a:ln>
          </a:top>
          <a:bottom>
            <a:ln w="25400" cap="flat">
              <a:solidFill>
                <a:srgbClr val="8202E2"/>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8202E2"/>
              </a:solidFill>
              <a:prstDash val="solid"/>
              <a:bevel/>
            </a:ln>
          </a:top>
          <a:bottom>
            <a:ln w="25400" cap="flat">
              <a:solidFill>
                <a:srgbClr val="8202E2"/>
              </a:solidFill>
              <a:prstDash val="solid"/>
              <a:bevel/>
            </a:ln>
          </a:bottom>
          <a:insideH>
            <a:ln w="12700" cap="flat">
              <a:noFill/>
              <a:miter lim="400000"/>
            </a:ln>
          </a:insideH>
          <a:insideV>
            <a:ln w="12700" cap="flat">
              <a:noFill/>
              <a:miter lim="400000"/>
            </a:ln>
          </a:insideV>
        </a:tcBdr>
        <a:fill>
          <a:solidFill>
            <a:srgbClr val="CC99FF"/>
          </a:solidFill>
        </a:fill>
      </a:tcStyle>
    </a:firstRow>
  </a:tblStyle>
  <a:tblStyle styleId="{33BA23B1-9221-436E-865A-0063620EA4FD}" styleName="">
    <a:tblBg/>
    <a:wholeTbl>
      <a:tcTxStyle b="on" i="on">
        <a:font>
          <a:latin typeface="Verdana"/>
          <a:ea typeface="Verdana"/>
          <a:cs typeface="Verdana"/>
        </a:font>
        <a:srgbClr val="8202E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CAF4"/>
          </a:solidFill>
        </a:fill>
      </a:tcStyle>
    </a:wholeTbl>
    <a:band2H>
      <a:tcTxStyle/>
      <a:tcStyle>
        <a:tcBdr/>
        <a:fill>
          <a:solidFill>
            <a:srgbClr val="ECE6FA"/>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202E2"/>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202E2"/>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202E2"/>
          </a:solidFill>
        </a:fill>
      </a:tcStyle>
    </a:firstRow>
  </a:tblStyle>
  <a:tblStyle styleId="{2708684C-4D16-4618-839F-0558EEFCDFE6}" styleName="">
    <a:tblBg/>
    <a:wholeTb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46" name="Shape 46"/>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78" name="Shape 78"/>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79" name="Shape 79"/>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82" name="Shape 82"/>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83" name="Shape 83"/>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86" name="Shape 86"/>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87" name="Shape 87"/>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90" name="Shape 90"/>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91" name="Shape 91"/>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3" name="Shape 93"/>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50" name="Shape 50"/>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51" name="Shape 51"/>
          <p:cNvSpPr>
            <a:spLocks noGrp="1"/>
          </p:cNvSpPr>
          <p:nvPr>
            <p:ph type="sldNum" sz="quarter" idx="2"/>
          </p:nvPr>
        </p:nvSpPr>
        <p:spPr>
          <a:xfrm>
            <a:off x="6553200" y="6245225"/>
            <a:ext cx="2133600" cy="243840"/>
          </a:xfrm>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3" name="Shape 53"/>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55" name="Shape 55"/>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58" name="Shape 58"/>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62" name="Shape 62"/>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63" name="Shape 63"/>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66" name="Shape 66"/>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67" name="Shape 67"/>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70" name="Shape 70"/>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71" name="Shape 71"/>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p>
            <a:pPr lvl="0">
              <a:defRPr sz="1800">
                <a:solidFill>
                  <a:srgbClr val="000000"/>
                </a:solidFill>
              </a:defRPr>
            </a:pPr>
            <a:r>
              <a:rPr sz="4400">
                <a:solidFill>
                  <a:srgbClr val="CCCCFF"/>
                </a:solidFill>
              </a:rPr>
              <a:t>Texto del título</a:t>
            </a:r>
          </a:p>
        </p:txBody>
      </p:sp>
      <p:sp>
        <p:nvSpPr>
          <p:cNvPr id="74" name="Shape 74"/>
          <p:cNvSpPr>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75" name="Shape 75"/>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grpSp>
        <p:nvGrpSpPr>
          <p:cNvPr id="40" name="Group 40"/>
          <p:cNvGrpSpPr/>
          <p:nvPr/>
        </p:nvGrpSpPr>
        <p:grpSpPr>
          <a:xfrm>
            <a:off x="0" y="0"/>
            <a:ext cx="9140826" cy="6851650"/>
            <a:chOff x="0" y="0"/>
            <a:chExt cx="9140825" cy="6851650"/>
          </a:xfrm>
        </p:grpSpPr>
        <p:sp>
          <p:nvSpPr>
            <p:cNvPr id="2" name="Shape 2"/>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1882" y="11022"/>
                  </a:lnTo>
                  <a:lnTo>
                    <a:pt x="9059" y="13778"/>
                  </a:lnTo>
                  <a:lnTo>
                    <a:pt x="6106" y="16433"/>
                  </a:lnTo>
                  <a:lnTo>
                    <a:pt x="3086" y="19103"/>
                  </a:lnTo>
                  <a:lnTo>
                    <a:pt x="0" y="21600"/>
                  </a:lnTo>
                  <a:lnTo>
                    <a:pt x="818" y="216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 name="Shape 3"/>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4" name="Shape 4"/>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 name="Shape 5"/>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close/>
                </a:path>
              </a:pathLst>
            </a:custGeom>
            <a:gradFill flip="none" rotWithShape="1">
              <a:gsLst>
                <a:gs pos="0">
                  <a:srgbClr val="000000"/>
                </a:gs>
                <a:gs pos="100000">
                  <a:srgbClr val="4D4D4D"/>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 name="Shape 6"/>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7" name="Shape 7"/>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 name="Shape 8"/>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9" name="Shape 9"/>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0" name="Shape 10"/>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0979" y="9185"/>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600" y="8273"/>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1" name="Shape 11"/>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close/>
                </a:path>
              </a:pathLst>
            </a:custGeom>
            <a:solidFill>
              <a:srgbClr val="4D4D4D"/>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2" name="Shape 12"/>
            <p:cNvSpPr/>
            <p:nvPr/>
          </p:nvSpPr>
          <p:spPr>
            <a:xfrm>
              <a:off x="750093" y="4928393"/>
              <a:ext cx="3176" cy="3176"/>
            </a:xfrm>
            <a:prstGeom prst="rect">
              <a:avLst/>
            </a:prstGeom>
            <a:solidFill>
              <a:srgbClr val="141485"/>
            </a:soli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3" name="Shape 13"/>
            <p:cNvSpPr/>
            <p:nvPr/>
          </p:nvSpPr>
          <p:spPr>
            <a:xfrm>
              <a:off x="750093" y="4928393"/>
              <a:ext cx="3176" cy="3176"/>
            </a:xfrm>
            <a:prstGeom prst="rect">
              <a:avLst/>
            </a:prstGeom>
            <a:solidFill>
              <a:srgbClr val="141485"/>
            </a:solidFill>
            <a:ln w="12700" cap="flat">
              <a:noFill/>
              <a:miter lim="400000"/>
            </a:ln>
            <a:effectLst/>
          </p:spPr>
          <p:txBody>
            <a:bodyPr wrap="square" lIns="0" tIns="0" rIns="0" bIns="0" numCol="1" anchor="t">
              <a:noAutofit/>
            </a:bodyPr>
            <a:lstStyle/>
            <a:p>
              <a:pPr lvl="0">
                <a:defRPr>
                  <a:solidFill>
                    <a:srgbClr val="FFFFFF"/>
                  </a:solidFill>
                </a:defRPr>
              </a:pPr>
              <a:endParaRPr/>
            </a:p>
          </p:txBody>
        </p:sp>
        <p:grpSp>
          <p:nvGrpSpPr>
            <p:cNvPr id="39" name="Group 39"/>
            <p:cNvGrpSpPr/>
            <p:nvPr/>
          </p:nvGrpSpPr>
          <p:grpSpPr>
            <a:xfrm>
              <a:off x="304799" y="3625850"/>
              <a:ext cx="1990727" cy="1465263"/>
              <a:chOff x="0" y="0"/>
              <a:chExt cx="1990725" cy="1465262"/>
            </a:xfrm>
          </p:grpSpPr>
          <p:sp>
            <p:nvSpPr>
              <p:cNvPr id="14" name="Shape 14"/>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141485"/>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5" name="Shape 15"/>
              <p:cNvSpPr/>
              <p:nvPr/>
            </p:nvSpPr>
            <p:spPr>
              <a:xfrm>
                <a:off x="1143000" y="0"/>
                <a:ext cx="514350"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14779" y="21600"/>
                    </a:lnTo>
                    <a:lnTo>
                      <a:pt x="0" y="32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6" name="Shape 16"/>
              <p:cNvSpPr/>
              <p:nvPr/>
            </p:nvSpPr>
            <p:spPr>
              <a:xfrm>
                <a:off x="-1" y="0"/>
                <a:ext cx="1990727"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001"/>
                    </a:lnTo>
                    <a:lnTo>
                      <a:pt x="20252" y="14439"/>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319"/>
                    </a:lnTo>
                    <a:lnTo>
                      <a:pt x="19112" y="5897"/>
                    </a:lnTo>
                    <a:lnTo>
                      <a:pt x="18714" y="4914"/>
                    </a:lnTo>
                    <a:lnTo>
                      <a:pt x="18300" y="4212"/>
                    </a:lnTo>
                    <a:lnTo>
                      <a:pt x="18092" y="3932"/>
                    </a:lnTo>
                    <a:lnTo>
                      <a:pt x="17988" y="2949"/>
                    </a:lnTo>
                    <a:lnTo>
                      <a:pt x="17574" y="2668"/>
                    </a:lnTo>
                    <a:lnTo>
                      <a:pt x="17055" y="2106"/>
                    </a:lnTo>
                    <a:lnTo>
                      <a:pt x="16952" y="2247"/>
                    </a:lnTo>
                    <a:lnTo>
                      <a:pt x="16952" y="2387"/>
                    </a:lnTo>
                    <a:lnTo>
                      <a:pt x="16848" y="2808"/>
                    </a:lnTo>
                    <a:lnTo>
                      <a:pt x="16848" y="2527"/>
                    </a:lnTo>
                    <a:lnTo>
                      <a:pt x="16641" y="1685"/>
                    </a:lnTo>
                    <a:lnTo>
                      <a:pt x="16641" y="1545"/>
                    </a:lnTo>
                    <a:lnTo>
                      <a:pt x="16122" y="983"/>
                    </a:lnTo>
                    <a:lnTo>
                      <a:pt x="15915" y="842"/>
                    </a:lnTo>
                    <a:lnTo>
                      <a:pt x="15811" y="702"/>
                    </a:lnTo>
                    <a:lnTo>
                      <a:pt x="15396" y="421"/>
                    </a:lnTo>
                    <a:lnTo>
                      <a:pt x="14671" y="421"/>
                    </a:lnTo>
                    <a:lnTo>
                      <a:pt x="14152" y="140"/>
                    </a:lnTo>
                    <a:lnTo>
                      <a:pt x="13755" y="0"/>
                    </a:lnTo>
                    <a:lnTo>
                      <a:pt x="13340" y="140"/>
                    </a:lnTo>
                    <a:lnTo>
                      <a:pt x="13029" y="421"/>
                    </a:lnTo>
                    <a:lnTo>
                      <a:pt x="12614" y="421"/>
                    </a:lnTo>
                    <a:lnTo>
                      <a:pt x="12303" y="562"/>
                    </a:lnTo>
                    <a:lnTo>
                      <a:pt x="12096" y="702"/>
                    </a:lnTo>
                    <a:lnTo>
                      <a:pt x="11889" y="702"/>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07" y="5757"/>
                    </a:lnTo>
                    <a:lnTo>
                      <a:pt x="9003" y="6459"/>
                    </a:lnTo>
                    <a:lnTo>
                      <a:pt x="8796" y="8144"/>
                    </a:lnTo>
                    <a:lnTo>
                      <a:pt x="8173" y="9127"/>
                    </a:lnTo>
                    <a:lnTo>
                      <a:pt x="8173" y="9267"/>
                    </a:lnTo>
                    <a:lnTo>
                      <a:pt x="8070" y="9408"/>
                    </a:lnTo>
                    <a:lnTo>
                      <a:pt x="7759" y="10227"/>
                    </a:lnTo>
                    <a:lnTo>
                      <a:pt x="7448" y="11210"/>
                    </a:lnTo>
                    <a:lnTo>
                      <a:pt x="7240" y="12192"/>
                    </a:lnTo>
                    <a:lnTo>
                      <a:pt x="7137" y="12333"/>
                    </a:lnTo>
                    <a:lnTo>
                      <a:pt x="7137" y="12614"/>
                    </a:lnTo>
                    <a:lnTo>
                      <a:pt x="6100" y="14018"/>
                    </a:lnTo>
                    <a:lnTo>
                      <a:pt x="5892" y="14018"/>
                    </a:lnTo>
                    <a:lnTo>
                      <a:pt x="5789" y="14299"/>
                    </a:lnTo>
                    <a:lnTo>
                      <a:pt x="5374" y="14720"/>
                    </a:lnTo>
                    <a:lnTo>
                      <a:pt x="5167" y="14720"/>
                    </a:lnTo>
                    <a:lnTo>
                      <a:pt x="5167" y="14860"/>
                    </a:lnTo>
                    <a:lnTo>
                      <a:pt x="5063" y="14860"/>
                    </a:lnTo>
                    <a:lnTo>
                      <a:pt x="4441" y="15422"/>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2096" y="16966"/>
                    </a:lnTo>
                    <a:lnTo>
                      <a:pt x="11370" y="16826"/>
                    </a:lnTo>
                    <a:lnTo>
                      <a:pt x="11474" y="15281"/>
                    </a:lnTo>
                    <a:lnTo>
                      <a:pt x="11578" y="14579"/>
                    </a:lnTo>
                    <a:lnTo>
                      <a:pt x="11992" y="14299"/>
                    </a:lnTo>
                    <a:lnTo>
                      <a:pt x="11992" y="14158"/>
                    </a:lnTo>
                    <a:lnTo>
                      <a:pt x="12407" y="13737"/>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107"/>
                    </a:lnTo>
                    <a:lnTo>
                      <a:pt x="21496" y="16826"/>
                    </a:lnTo>
                    <a:lnTo>
                      <a:pt x="21496" y="16686"/>
                    </a:lnTo>
                    <a:close/>
                    <a:moveTo>
                      <a:pt x="11992" y="6178"/>
                    </a:moveTo>
                    <a:lnTo>
                      <a:pt x="12096" y="6459"/>
                    </a:lnTo>
                    <a:lnTo>
                      <a:pt x="12303" y="6740"/>
                    </a:lnTo>
                    <a:lnTo>
                      <a:pt x="12822" y="7723"/>
                    </a:lnTo>
                    <a:lnTo>
                      <a:pt x="13444" y="8425"/>
                    </a:lnTo>
                    <a:lnTo>
                      <a:pt x="13548" y="8706"/>
                    </a:lnTo>
                    <a:lnTo>
                      <a:pt x="13755" y="8986"/>
                    </a:lnTo>
                    <a:lnTo>
                      <a:pt x="13651" y="10086"/>
                    </a:lnTo>
                    <a:lnTo>
                      <a:pt x="13236" y="10367"/>
                    </a:lnTo>
                    <a:lnTo>
                      <a:pt x="12511" y="11350"/>
                    </a:lnTo>
                    <a:lnTo>
                      <a:pt x="12303" y="11771"/>
                    </a:lnTo>
                    <a:lnTo>
                      <a:pt x="12303" y="11912"/>
                    </a:lnTo>
                    <a:lnTo>
                      <a:pt x="11370" y="13175"/>
                    </a:lnTo>
                    <a:lnTo>
                      <a:pt x="11370" y="13316"/>
                    </a:lnTo>
                    <a:lnTo>
                      <a:pt x="11267" y="13316"/>
                    </a:lnTo>
                    <a:lnTo>
                      <a:pt x="11267" y="13456"/>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7137" y="14720"/>
                    </a:lnTo>
                    <a:lnTo>
                      <a:pt x="7240" y="14579"/>
                    </a:lnTo>
                    <a:lnTo>
                      <a:pt x="7240" y="14720"/>
                    </a:lnTo>
                    <a:lnTo>
                      <a:pt x="7344" y="15141"/>
                    </a:lnTo>
                    <a:lnTo>
                      <a:pt x="7344" y="15422"/>
                    </a:lnTo>
                    <a:lnTo>
                      <a:pt x="7448" y="15562"/>
                    </a:lnTo>
                    <a:lnTo>
                      <a:pt x="7551" y="15422"/>
                    </a:lnTo>
                    <a:lnTo>
                      <a:pt x="7655" y="14860"/>
                    </a:lnTo>
                    <a:lnTo>
                      <a:pt x="7655" y="14158"/>
                    </a:lnTo>
                    <a:lnTo>
                      <a:pt x="8484" y="13456"/>
                    </a:lnTo>
                    <a:lnTo>
                      <a:pt x="9107" y="12754"/>
                    </a:lnTo>
                    <a:lnTo>
                      <a:pt x="9504" y="12333"/>
                    </a:lnTo>
                    <a:lnTo>
                      <a:pt x="10126" y="11771"/>
                    </a:lnTo>
                    <a:lnTo>
                      <a:pt x="10333" y="11631"/>
                    </a:lnTo>
                    <a:lnTo>
                      <a:pt x="10644" y="11210"/>
                    </a:lnTo>
                    <a:lnTo>
                      <a:pt x="10644" y="11069"/>
                    </a:lnTo>
                    <a:lnTo>
                      <a:pt x="10852" y="10648"/>
                    </a:lnTo>
                    <a:lnTo>
                      <a:pt x="10956" y="10086"/>
                    </a:lnTo>
                    <a:lnTo>
                      <a:pt x="11059" y="9548"/>
                    </a:lnTo>
                    <a:lnTo>
                      <a:pt x="11059"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059" y="5616"/>
                    </a:lnTo>
                    <a:lnTo>
                      <a:pt x="11681" y="6038"/>
                    </a:lnTo>
                    <a:lnTo>
                      <a:pt x="11785" y="4493"/>
                    </a:lnTo>
                    <a:lnTo>
                      <a:pt x="11785" y="5195"/>
                    </a:lnTo>
                    <a:lnTo>
                      <a:pt x="11889" y="5757"/>
                    </a:lnTo>
                    <a:lnTo>
                      <a:pt x="11992" y="6178"/>
                    </a:lnTo>
                    <a:close/>
                    <a:moveTo>
                      <a:pt x="9193" y="10648"/>
                    </a:moveTo>
                    <a:lnTo>
                      <a:pt x="9107" y="10788"/>
                    </a:lnTo>
                    <a:lnTo>
                      <a:pt x="9193" y="10507"/>
                    </a:lnTo>
                    <a:lnTo>
                      <a:pt x="9193" y="10648"/>
                    </a:lnTo>
                    <a:close/>
                  </a:path>
                </a:pathLst>
              </a:custGeom>
              <a:solidFill>
                <a:srgbClr val="4D4D4D"/>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7" name="Shape 17"/>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8" name="Shape 18"/>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20053"/>
                    </a:lnTo>
                    <a:lnTo>
                      <a:pt x="14642" y="20981"/>
                    </a:lnTo>
                    <a:lnTo>
                      <a:pt x="21600" y="21600"/>
                    </a:lnTo>
                    <a:lnTo>
                      <a:pt x="18121" y="20363"/>
                    </a:lnTo>
                    <a:lnTo>
                      <a:pt x="11162" y="18816"/>
                    </a:lnTo>
                    <a:lnTo>
                      <a:pt x="11162" y="18198"/>
                    </a:lnTo>
                    <a:lnTo>
                      <a:pt x="12032" y="16960"/>
                    </a:lnTo>
                    <a:lnTo>
                      <a:pt x="12032" y="11393"/>
                    </a:lnTo>
                    <a:lnTo>
                      <a:pt x="11162" y="9537"/>
                    </a:lnTo>
                    <a:lnTo>
                      <a:pt x="9423" y="7990"/>
                    </a:lnTo>
                    <a:lnTo>
                      <a:pt x="8553" y="7372"/>
                    </a:lnTo>
                    <a:lnTo>
                      <a:pt x="7683" y="7063"/>
                    </a:lnTo>
                    <a:lnTo>
                      <a:pt x="7683" y="5568"/>
                    </a:lnTo>
                    <a:lnTo>
                      <a:pt x="3334" y="928"/>
                    </a:lnTo>
                    <a:lnTo>
                      <a:pt x="2464" y="309"/>
                    </a:lnTo>
                    <a:lnTo>
                      <a:pt x="2464" y="0"/>
                    </a:lnTo>
                    <a:lnTo>
                      <a:pt x="0" y="309"/>
                    </a:lnTo>
                    <a:lnTo>
                      <a:pt x="870" y="5877"/>
                    </a:lnTo>
                    <a:lnTo>
                      <a:pt x="4204" y="4949"/>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9" name="Shape 19"/>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7760" y="0"/>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193" y="2817"/>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0" name="Shape 20"/>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1" name="Shape 21"/>
              <p:cNvSpPr/>
              <p:nvPr/>
            </p:nvSpPr>
            <p:spPr>
              <a:xfrm>
                <a:off x="1476375" y="466725"/>
                <a:ext cx="104775"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1964" y="17280"/>
                    </a:lnTo>
                    <a:lnTo>
                      <a:pt x="0" y="21600"/>
                    </a:lnTo>
                    <a:lnTo>
                      <a:pt x="3927" y="19440"/>
                    </a:lnTo>
                    <a:lnTo>
                      <a:pt x="9818" y="12960"/>
                    </a:lnTo>
                    <a:lnTo>
                      <a:pt x="17673" y="6480"/>
                    </a:lnTo>
                    <a:lnTo>
                      <a:pt x="21600" y="2160"/>
                    </a:lnTo>
                    <a:lnTo>
                      <a:pt x="17673"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2" name="Shape 22"/>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0"/>
                    </a:lnTo>
                    <a:lnTo>
                      <a:pt x="19990" y="2896"/>
                    </a:lnTo>
                    <a:lnTo>
                      <a:pt x="19185" y="4223"/>
                    </a:lnTo>
                    <a:lnTo>
                      <a:pt x="17575" y="4223"/>
                    </a:lnTo>
                    <a:lnTo>
                      <a:pt x="15965" y="4947"/>
                    </a:lnTo>
                    <a:lnTo>
                      <a:pt x="16770" y="6396"/>
                    </a:lnTo>
                    <a:lnTo>
                      <a:pt x="12745" y="11464"/>
                    </a:lnTo>
                    <a:lnTo>
                      <a:pt x="0" y="16532"/>
                    </a:lnTo>
                    <a:lnTo>
                      <a:pt x="8050" y="14360"/>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3" name="Shape 23"/>
              <p:cNvSpPr/>
              <p:nvPr/>
            </p:nvSpPr>
            <p:spPr>
              <a:xfrm>
                <a:off x="865187" y="760412"/>
                <a:ext cx="115888"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21600" y="0"/>
                    </a:lnTo>
                    <a:lnTo>
                      <a:pt x="12600" y="7200"/>
                    </a:lnTo>
                    <a:lnTo>
                      <a:pt x="9000" y="9600"/>
                    </a:lnTo>
                    <a:lnTo>
                      <a:pt x="7200" y="9600"/>
                    </a:lnTo>
                    <a:lnTo>
                      <a:pt x="3600" y="4800"/>
                    </a:lnTo>
                    <a:lnTo>
                      <a:pt x="0" y="21600"/>
                    </a:lnTo>
                    <a:lnTo>
                      <a:pt x="3600" y="16800"/>
                    </a:lnTo>
                    <a:lnTo>
                      <a:pt x="7200" y="144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4" name="Shape 24"/>
              <p:cNvSpPr/>
              <p:nvPr/>
            </p:nvSpPr>
            <p:spPr>
              <a:xfrm>
                <a:off x="685800" y="960437"/>
                <a:ext cx="19050"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5" name="Shape 25"/>
              <p:cNvSpPr/>
              <p:nvPr/>
            </p:nvSpPr>
            <p:spPr>
              <a:xfrm>
                <a:off x="476250" y="1169987"/>
                <a:ext cx="76200"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700" y="0"/>
                    </a:lnTo>
                    <a:lnTo>
                      <a:pt x="18900" y="3600"/>
                    </a:lnTo>
                    <a:lnTo>
                      <a:pt x="0" y="21600"/>
                    </a:lnTo>
                    <a:lnTo>
                      <a:pt x="8100" y="16200"/>
                    </a:lnTo>
                    <a:lnTo>
                      <a:pt x="8100" y="19800"/>
                    </a:lnTo>
                    <a:lnTo>
                      <a:pt x="21600" y="18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6" name="Shape 26"/>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7" name="Shape 27"/>
              <p:cNvSpPr/>
              <p:nvPr/>
            </p:nvSpPr>
            <p:spPr>
              <a:xfrm>
                <a:off x="1009650" y="1141412"/>
                <a:ext cx="104775"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8" name="Shape 28"/>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1782" y="3086"/>
                    </a:lnTo>
                    <a:lnTo>
                      <a:pt x="16831" y="3086"/>
                    </a:lnTo>
                    <a:lnTo>
                      <a:pt x="0" y="12343"/>
                    </a:lnTo>
                    <a:lnTo>
                      <a:pt x="19917" y="3086"/>
                    </a:lnTo>
                    <a:lnTo>
                      <a:pt x="18514" y="21600"/>
                    </a:lnTo>
                    <a:lnTo>
                      <a:pt x="21600" y="3086"/>
                    </a:lnTo>
                    <a:lnTo>
                      <a:pt x="10099"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9" name="Shape 29"/>
              <p:cNvSpPr/>
              <p:nvPr/>
            </p:nvSpPr>
            <p:spPr>
              <a:xfrm>
                <a:off x="485775" y="1398587"/>
                <a:ext cx="104775"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21600" y="432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0" name="Shape 30"/>
              <p:cNvSpPr/>
              <p:nvPr/>
            </p:nvSpPr>
            <p:spPr>
              <a:xfrm>
                <a:off x="1028700" y="1008062"/>
                <a:ext cx="28575"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0"/>
                    </a:lnTo>
                    <a:lnTo>
                      <a:pt x="14400" y="6480"/>
                    </a:lnTo>
                    <a:lnTo>
                      <a:pt x="0" y="864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1" name="Shape 31"/>
              <p:cNvSpPr/>
              <p:nvPr/>
            </p:nvSpPr>
            <p:spPr>
              <a:xfrm>
                <a:off x="561975" y="1169987"/>
                <a:ext cx="9525"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2" name="Shape 32"/>
              <p:cNvSpPr/>
              <p:nvPr/>
            </p:nvSpPr>
            <p:spPr>
              <a:xfrm>
                <a:off x="542925" y="1046162"/>
                <a:ext cx="47625"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8640" y="0"/>
                    </a:lnTo>
                    <a:lnTo>
                      <a:pt x="17280" y="1662"/>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3" name="Shape 33"/>
              <p:cNvSpPr/>
              <p:nvPr/>
            </p:nvSpPr>
            <p:spPr>
              <a:xfrm>
                <a:off x="552450" y="1198562"/>
                <a:ext cx="38100"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4" name="Shape 34"/>
              <p:cNvSpPr/>
              <p:nvPr/>
            </p:nvSpPr>
            <p:spPr>
              <a:xfrm>
                <a:off x="966787" y="630237"/>
                <a:ext cx="341313"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4D4D4D"/>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5" name="Shape 35"/>
              <p:cNvSpPr/>
              <p:nvPr/>
            </p:nvSpPr>
            <p:spPr>
              <a:xfrm>
                <a:off x="546100" y="676275"/>
                <a:ext cx="336550"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4D4D4D"/>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6" name="Shape 36"/>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4D4D4D"/>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7" name="Shape 37"/>
              <p:cNvSpPr/>
              <p:nvPr/>
            </p:nvSpPr>
            <p:spPr>
              <a:xfrm>
                <a:off x="1071562" y="296862"/>
                <a:ext cx="217488"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4D4D4D"/>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8" name="Shape 38"/>
              <p:cNvSpPr/>
              <p:nvPr/>
            </p:nvSpPr>
            <p:spPr>
              <a:xfrm>
                <a:off x="992187" y="354012"/>
                <a:ext cx="103188"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4D4D4D"/>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grpSp>
      </p:grpSp>
      <p:sp>
        <p:nvSpPr>
          <p:cNvPr id="41" name="Shape 41"/>
          <p:cNvSpPr>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lstStyle/>
          <a:p>
            <a:pPr lvl="0">
              <a:defRPr sz="1800">
                <a:solidFill>
                  <a:srgbClr val="000000"/>
                </a:solidFill>
              </a:defRPr>
            </a:pPr>
            <a:r>
              <a:rPr sz="4400">
                <a:solidFill>
                  <a:srgbClr val="CCCCFF"/>
                </a:solidFill>
              </a:rPr>
              <a:t>Texto del título</a:t>
            </a:r>
          </a:p>
        </p:txBody>
      </p:sp>
      <p:sp>
        <p:nvSpPr>
          <p:cNvPr id="42" name="Shape 42"/>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buBlip>
                <a:blip r:embed="rId17"/>
              </a:buBlip>
            </a:lvl1pPr>
            <a:lvl3pPr>
              <a:buBlip>
                <a:blip r:embed="rId17"/>
              </a:buBlip>
            </a:lvl3pPr>
            <a:lvl5pPr>
              <a:buBlip>
                <a:blip r:embed="rId17"/>
              </a:buBlip>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
        <p:nvSpPr>
          <p:cNvPr id="43" name="Shape 43"/>
          <p:cNvSpPr>
            <a:spLocks noGrp="1"/>
          </p:cNvSpPr>
          <p:nvPr>
            <p:ph type="sldNum" sz="quarter" idx="2"/>
          </p:nvPr>
        </p:nvSpPr>
        <p:spPr>
          <a:xfrm>
            <a:off x="6553200" y="6243637"/>
            <a:ext cx="2133600" cy="243841"/>
          </a:xfrm>
          <a:prstGeom prst="rect">
            <a:avLst/>
          </a:prstGeom>
          <a:ln w="12700">
            <a:miter lim="400000"/>
          </a:ln>
        </p:spPr>
        <p:txBody>
          <a:bodyPr lIns="45719" rIns="45719">
            <a:spAutoFit/>
          </a:bodyPr>
          <a:lstStyle>
            <a:lvl1pPr algn="r">
              <a:defRPr sz="1000">
                <a:solidFill>
                  <a:srgbClr val="FFFFFF"/>
                </a:solidFill>
                <a:effectLst>
                  <a:outerShdw blurRad="12700" dist="25400" dir="2700000" rotWithShape="0">
                    <a:srgbClr val="000000"/>
                  </a:outerShdw>
                </a:effectLst>
              </a:defRPr>
            </a:lvl1pPr>
          </a:lstStyle>
          <a:p>
            <a:pPr lvl="0"/>
            <a:fld id="{86CB4B4D-7CA3-9044-876B-883B54F8677D}" type="slidenum">
              <a:rPr/>
              <a:pPr lvl="0"/>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algn="ctr">
        <a:defRPr sz="4400">
          <a:solidFill>
            <a:srgbClr val="CCCCFF"/>
          </a:solidFill>
          <a:latin typeface="Arial"/>
          <a:ea typeface="Arial"/>
          <a:cs typeface="Arial"/>
          <a:sym typeface="Arial"/>
        </a:defRPr>
      </a:lvl1pPr>
      <a:lvl2pPr algn="ctr">
        <a:defRPr sz="4400">
          <a:solidFill>
            <a:srgbClr val="CCCCFF"/>
          </a:solidFill>
          <a:latin typeface="Arial"/>
          <a:ea typeface="Arial"/>
          <a:cs typeface="Arial"/>
          <a:sym typeface="Arial"/>
        </a:defRPr>
      </a:lvl2pPr>
      <a:lvl3pPr algn="ctr">
        <a:defRPr sz="4400">
          <a:solidFill>
            <a:srgbClr val="CCCCFF"/>
          </a:solidFill>
          <a:latin typeface="Arial"/>
          <a:ea typeface="Arial"/>
          <a:cs typeface="Arial"/>
          <a:sym typeface="Arial"/>
        </a:defRPr>
      </a:lvl3pPr>
      <a:lvl4pPr algn="ctr">
        <a:defRPr sz="4400">
          <a:solidFill>
            <a:srgbClr val="CCCCFF"/>
          </a:solidFill>
          <a:latin typeface="Arial"/>
          <a:ea typeface="Arial"/>
          <a:cs typeface="Arial"/>
          <a:sym typeface="Arial"/>
        </a:defRPr>
      </a:lvl4pPr>
      <a:lvl5pPr algn="ctr">
        <a:defRPr sz="4400">
          <a:solidFill>
            <a:srgbClr val="CCCCFF"/>
          </a:solidFill>
          <a:latin typeface="Arial"/>
          <a:ea typeface="Arial"/>
          <a:cs typeface="Arial"/>
          <a:sym typeface="Arial"/>
        </a:defRPr>
      </a:lvl5pPr>
      <a:lvl6pPr indent="457200" algn="ctr">
        <a:defRPr sz="4400">
          <a:solidFill>
            <a:srgbClr val="CCCCFF"/>
          </a:solidFill>
          <a:latin typeface="Arial"/>
          <a:ea typeface="Arial"/>
          <a:cs typeface="Arial"/>
          <a:sym typeface="Arial"/>
        </a:defRPr>
      </a:lvl6pPr>
      <a:lvl7pPr indent="914400" algn="ctr">
        <a:defRPr sz="4400">
          <a:solidFill>
            <a:srgbClr val="CCCCFF"/>
          </a:solidFill>
          <a:latin typeface="Arial"/>
          <a:ea typeface="Arial"/>
          <a:cs typeface="Arial"/>
          <a:sym typeface="Arial"/>
        </a:defRPr>
      </a:lvl7pPr>
      <a:lvl8pPr indent="1371600" algn="ctr">
        <a:defRPr sz="4400">
          <a:solidFill>
            <a:srgbClr val="CCCCFF"/>
          </a:solidFill>
          <a:latin typeface="Arial"/>
          <a:ea typeface="Arial"/>
          <a:cs typeface="Arial"/>
          <a:sym typeface="Arial"/>
        </a:defRPr>
      </a:lvl8pPr>
      <a:lvl9pPr indent="1828800" algn="ctr">
        <a:defRPr sz="4400">
          <a:solidFill>
            <a:srgbClr val="CCCCFF"/>
          </a:solidFill>
          <a:latin typeface="Arial"/>
          <a:ea typeface="Arial"/>
          <a:cs typeface="Arial"/>
          <a:sym typeface="Arial"/>
        </a:defRPr>
      </a:lvl9pPr>
    </p:titleStyle>
    <p:bodyStyle>
      <a:lvl1pPr marL="342900" indent="-342900">
        <a:spcBef>
          <a:spcPts val="700"/>
        </a:spcBef>
        <a:buSzPct val="100000"/>
        <a:buBlip>
          <a:blip r:embed="rId17"/>
        </a:buBlip>
        <a:defRPr sz="3200">
          <a:solidFill>
            <a:srgbClr val="FFFFFF"/>
          </a:solidFill>
          <a:latin typeface="Verdana"/>
          <a:ea typeface="Verdana"/>
          <a:cs typeface="Verdana"/>
          <a:sym typeface="Verdana"/>
        </a:defRPr>
      </a:lvl1pPr>
      <a:lvl2pPr marL="783771" indent="-326571">
        <a:spcBef>
          <a:spcPts val="700"/>
        </a:spcBef>
        <a:buSzPct val="100000"/>
        <a:buChar char="–"/>
        <a:defRPr sz="3200">
          <a:solidFill>
            <a:srgbClr val="FFFFFF"/>
          </a:solidFill>
          <a:latin typeface="Verdana"/>
          <a:ea typeface="Verdana"/>
          <a:cs typeface="Verdana"/>
          <a:sym typeface="Verdana"/>
        </a:defRPr>
      </a:lvl2pPr>
      <a:lvl3pPr marL="1219200" indent="-304800">
        <a:spcBef>
          <a:spcPts val="700"/>
        </a:spcBef>
        <a:buSzPct val="100000"/>
        <a:buBlip>
          <a:blip r:embed="rId17"/>
        </a:buBlip>
        <a:defRPr sz="3200">
          <a:solidFill>
            <a:srgbClr val="FFFFFF"/>
          </a:solidFill>
          <a:latin typeface="Verdana"/>
          <a:ea typeface="Verdana"/>
          <a:cs typeface="Verdana"/>
          <a:sym typeface="Verdana"/>
        </a:defRPr>
      </a:lvl3pPr>
      <a:lvl4pPr marL="1737360" indent="-365760">
        <a:spcBef>
          <a:spcPts val="700"/>
        </a:spcBef>
        <a:buSzPct val="100000"/>
        <a:buChar char="–"/>
        <a:defRPr sz="3200">
          <a:solidFill>
            <a:srgbClr val="FFFFFF"/>
          </a:solidFill>
          <a:latin typeface="Verdana"/>
          <a:ea typeface="Verdana"/>
          <a:cs typeface="Verdana"/>
          <a:sym typeface="Verdana"/>
        </a:defRPr>
      </a:lvl4pPr>
      <a:lvl5pPr marL="2235200" indent="-406400">
        <a:spcBef>
          <a:spcPts val="700"/>
        </a:spcBef>
        <a:buSzPct val="100000"/>
        <a:buBlip>
          <a:blip r:embed="rId17"/>
        </a:buBlip>
        <a:defRPr sz="3200">
          <a:solidFill>
            <a:srgbClr val="FFFFFF"/>
          </a:solidFill>
          <a:latin typeface="Verdana"/>
          <a:ea typeface="Verdana"/>
          <a:cs typeface="Verdana"/>
          <a:sym typeface="Verdana"/>
        </a:defRPr>
      </a:lvl5pPr>
      <a:lvl6pPr marL="2692400" indent="-406400">
        <a:spcBef>
          <a:spcPts val="700"/>
        </a:spcBef>
        <a:buSzPct val="100000"/>
        <a:buBlip>
          <a:blip r:embed="rId18"/>
        </a:buBlip>
        <a:defRPr sz="3200">
          <a:solidFill>
            <a:srgbClr val="FFFFFF"/>
          </a:solidFill>
          <a:latin typeface="Verdana"/>
          <a:ea typeface="Verdana"/>
          <a:cs typeface="Verdana"/>
          <a:sym typeface="Verdana"/>
        </a:defRPr>
      </a:lvl6pPr>
      <a:lvl7pPr marL="3149600" indent="-406400">
        <a:spcBef>
          <a:spcPts val="700"/>
        </a:spcBef>
        <a:buSzPct val="100000"/>
        <a:buBlip>
          <a:blip r:embed="rId18"/>
        </a:buBlip>
        <a:defRPr sz="3200">
          <a:solidFill>
            <a:srgbClr val="FFFFFF"/>
          </a:solidFill>
          <a:latin typeface="Verdana"/>
          <a:ea typeface="Verdana"/>
          <a:cs typeface="Verdana"/>
          <a:sym typeface="Verdana"/>
        </a:defRPr>
      </a:lvl7pPr>
      <a:lvl8pPr marL="3606800" indent="-406400">
        <a:spcBef>
          <a:spcPts val="700"/>
        </a:spcBef>
        <a:buSzPct val="100000"/>
        <a:buBlip>
          <a:blip r:embed="rId18"/>
        </a:buBlip>
        <a:defRPr sz="3200">
          <a:solidFill>
            <a:srgbClr val="FFFFFF"/>
          </a:solidFill>
          <a:latin typeface="Verdana"/>
          <a:ea typeface="Verdana"/>
          <a:cs typeface="Verdana"/>
          <a:sym typeface="Verdana"/>
        </a:defRPr>
      </a:lvl8pPr>
      <a:lvl9pPr marL="4064000" indent="-406400">
        <a:spcBef>
          <a:spcPts val="700"/>
        </a:spcBef>
        <a:buSzPct val="100000"/>
        <a:buBlip>
          <a:blip r:embed="rId18"/>
        </a:buBlip>
        <a:defRPr sz="3200">
          <a:solidFill>
            <a:srgbClr val="FFFFFF"/>
          </a:solidFill>
          <a:latin typeface="Verdana"/>
          <a:ea typeface="Verdana"/>
          <a:cs typeface="Verdana"/>
          <a:sym typeface="Verdana"/>
        </a:defRPr>
      </a:lvl9pPr>
    </p:bodyStyle>
    <p:otherStyle>
      <a:lvl1pPr algn="r">
        <a:defRPr sz="1000">
          <a:solidFill>
            <a:schemeClr val="tx1"/>
          </a:solidFill>
          <a:effectLst>
            <a:outerShdw blurRad="12700" dist="25400" dir="2700000" rotWithShape="0">
              <a:srgbClr val="000000"/>
            </a:outerShdw>
          </a:effectLst>
          <a:latin typeface="+mn-lt"/>
          <a:ea typeface="+mn-ea"/>
          <a:cs typeface="+mn-cs"/>
          <a:sym typeface="Verdana"/>
        </a:defRPr>
      </a:lvl1pPr>
      <a:lvl2pPr indent="457200" algn="r">
        <a:defRPr sz="1000">
          <a:solidFill>
            <a:schemeClr val="tx1"/>
          </a:solidFill>
          <a:effectLst>
            <a:outerShdw blurRad="12700" dist="25400" dir="2700000" rotWithShape="0">
              <a:srgbClr val="000000"/>
            </a:outerShdw>
          </a:effectLst>
          <a:latin typeface="+mn-lt"/>
          <a:ea typeface="+mn-ea"/>
          <a:cs typeface="+mn-cs"/>
          <a:sym typeface="Verdana"/>
        </a:defRPr>
      </a:lvl2pPr>
      <a:lvl3pPr indent="914400" algn="r">
        <a:defRPr sz="1000">
          <a:solidFill>
            <a:schemeClr val="tx1"/>
          </a:solidFill>
          <a:effectLst>
            <a:outerShdw blurRad="12700" dist="25400" dir="2700000" rotWithShape="0">
              <a:srgbClr val="000000"/>
            </a:outerShdw>
          </a:effectLst>
          <a:latin typeface="+mn-lt"/>
          <a:ea typeface="+mn-ea"/>
          <a:cs typeface="+mn-cs"/>
          <a:sym typeface="Verdana"/>
        </a:defRPr>
      </a:lvl3pPr>
      <a:lvl4pPr indent="1371600" algn="r">
        <a:defRPr sz="1000">
          <a:solidFill>
            <a:schemeClr val="tx1"/>
          </a:solidFill>
          <a:effectLst>
            <a:outerShdw blurRad="12700" dist="25400" dir="2700000" rotWithShape="0">
              <a:srgbClr val="000000"/>
            </a:outerShdw>
          </a:effectLst>
          <a:latin typeface="+mn-lt"/>
          <a:ea typeface="+mn-ea"/>
          <a:cs typeface="+mn-cs"/>
          <a:sym typeface="Verdana"/>
        </a:defRPr>
      </a:lvl4pPr>
      <a:lvl5pPr indent="1828800" algn="r">
        <a:defRPr sz="1000">
          <a:solidFill>
            <a:schemeClr val="tx1"/>
          </a:solidFill>
          <a:effectLst>
            <a:outerShdw blurRad="12700" dist="25400" dir="2700000" rotWithShape="0">
              <a:srgbClr val="000000"/>
            </a:outerShdw>
          </a:effectLst>
          <a:latin typeface="+mn-lt"/>
          <a:ea typeface="+mn-ea"/>
          <a:cs typeface="+mn-cs"/>
          <a:sym typeface="Verdana"/>
        </a:defRPr>
      </a:lvl5pPr>
      <a:lvl6pPr algn="r">
        <a:defRPr sz="1000">
          <a:solidFill>
            <a:schemeClr val="tx1"/>
          </a:solidFill>
          <a:effectLst>
            <a:outerShdw blurRad="12700" dist="25400" dir="2700000" rotWithShape="0">
              <a:srgbClr val="000000"/>
            </a:outerShdw>
          </a:effectLst>
          <a:latin typeface="+mn-lt"/>
          <a:ea typeface="+mn-ea"/>
          <a:cs typeface="+mn-cs"/>
          <a:sym typeface="Verdana"/>
        </a:defRPr>
      </a:lvl6pPr>
      <a:lvl7pPr algn="r">
        <a:defRPr sz="1000">
          <a:solidFill>
            <a:schemeClr val="tx1"/>
          </a:solidFill>
          <a:effectLst>
            <a:outerShdw blurRad="12700" dist="25400" dir="2700000" rotWithShape="0">
              <a:srgbClr val="000000"/>
            </a:outerShdw>
          </a:effectLst>
          <a:latin typeface="+mn-lt"/>
          <a:ea typeface="+mn-ea"/>
          <a:cs typeface="+mn-cs"/>
          <a:sym typeface="Verdana"/>
        </a:defRPr>
      </a:lvl7pPr>
      <a:lvl8pPr algn="r">
        <a:defRPr sz="1000">
          <a:solidFill>
            <a:schemeClr val="tx1"/>
          </a:solidFill>
          <a:effectLst>
            <a:outerShdw blurRad="12700" dist="25400" dir="2700000" rotWithShape="0">
              <a:srgbClr val="000000"/>
            </a:outerShdw>
          </a:effectLst>
          <a:latin typeface="+mn-lt"/>
          <a:ea typeface="+mn-ea"/>
          <a:cs typeface="+mn-cs"/>
          <a:sym typeface="Verdana"/>
        </a:defRPr>
      </a:lvl8pPr>
      <a:lvl9pPr algn="r">
        <a:defRPr sz="1000">
          <a:solidFill>
            <a:schemeClr val="tx1"/>
          </a:solidFill>
          <a:effectLst>
            <a:outerShdw blurRad="12700" dist="25400" dir="2700000" rotWithShape="0">
              <a:srgbClr val="000000"/>
            </a:outerShdw>
          </a:effectLst>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idx="4294967295"/>
          </p:nvPr>
        </p:nvSpPr>
        <p:spPr>
          <a:xfrm>
            <a:off x="457200" y="158750"/>
            <a:ext cx="8229600" cy="1258888"/>
          </a:xfrm>
          <a:prstGeom prst="rect">
            <a:avLst/>
          </a:prstGeom>
        </p:spPr>
        <p:txBody>
          <a:bodyPr lIns="0" tIns="0" rIns="0" bIns="0">
            <a:normAutofit/>
          </a:bodyPr>
          <a:lstStyle/>
          <a:p>
            <a:pPr lvl="0">
              <a:defRPr>
                <a:effectLst>
                  <a:outerShdw blurRad="12700" dist="25400" dir="2700000" rotWithShape="0">
                    <a:srgbClr val="000000"/>
                  </a:outerShdw>
                </a:effectLst>
              </a:defRPr>
            </a:pPr>
            <a:endParaRPr/>
          </a:p>
        </p:txBody>
      </p:sp>
      <p:sp>
        <p:nvSpPr>
          <p:cNvPr id="100" name="Shape 100"/>
          <p:cNvSpPr>
            <a:spLocks noGrp="1"/>
          </p:cNvSpPr>
          <p:nvPr>
            <p:ph type="body" idx="4294967295"/>
          </p:nvPr>
        </p:nvSpPr>
        <p:spPr>
          <a:xfrm>
            <a:off x="457200" y="1600200"/>
            <a:ext cx="8229600" cy="4530725"/>
          </a:xfrm>
          <a:prstGeom prst="rect">
            <a:avLst/>
          </a:prstGeom>
        </p:spPr>
        <p:txBody>
          <a:bodyPr lIns="0" tIns="0" rIns="0" bIns="0">
            <a:normAutofit/>
          </a:bodyPr>
          <a:lstStyle/>
          <a:p>
            <a:pPr lvl="0">
              <a:buBlip>
                <a:blip r:embed="rId2"/>
              </a:buBlip>
              <a:defRPr>
                <a:effectLst>
                  <a:outerShdw blurRad="12700" dist="25400" dir="2700000" rotWithShape="0">
                    <a:srgbClr val="000000"/>
                  </a:outerShdw>
                </a:effectLst>
              </a:defRPr>
            </a:pPr>
            <a:endParaRPr/>
          </a:p>
        </p:txBody>
      </p:sp>
      <p:sp>
        <p:nvSpPr>
          <p:cNvPr id="101" name="Shape 101"/>
          <p:cNvSpPr/>
          <p:nvPr/>
        </p:nvSpPr>
        <p:spPr>
          <a:xfrm>
            <a:off x="457200" y="6243637"/>
            <a:ext cx="2133600"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FFFFFF"/>
                </a:solidFill>
                <a:effectLst>
                  <a:outerShdw blurRad="12700" dist="25400" dir="2700000" rotWithShape="0">
                    <a:srgbClr val="000000"/>
                  </a:outerShdw>
                </a:effectLst>
              </a:defRPr>
            </a:lvl1pPr>
          </a:lstStyle>
          <a:p>
            <a:pPr lvl="0">
              <a:defRPr sz="1800">
                <a:solidFill>
                  <a:srgbClr val="000000"/>
                </a:solidFill>
                <a:effectLst/>
              </a:defRPr>
            </a:pPr>
            <a:r>
              <a:rPr sz="1000">
                <a:solidFill>
                  <a:srgbClr val="FFFFFF"/>
                </a:solidFill>
                <a:effectLst>
                  <a:outerShdw blurRad="12700" dist="25400" dir="2700000" rotWithShape="0">
                    <a:srgbClr val="000000"/>
                  </a:outerShdw>
                </a:effectLst>
              </a:rPr>
              <a:t>2/14/15</a:t>
            </a:r>
          </a:p>
        </p:txBody>
      </p:sp>
      <p:pic>
        <p:nvPicPr>
          <p:cNvPr id="102" name="sherrero4.jpeg" descr="sherrero4"/>
          <p:cNvPicPr/>
          <p:nvPr/>
        </p:nvPicPr>
        <p:blipFill>
          <a:blip r:embed="rId3" cstate="print">
            <a:extLst/>
          </a:blip>
          <a:stretch>
            <a:fillRect/>
          </a:stretch>
        </p:blipFill>
        <p:spPr>
          <a:xfrm>
            <a:off x="0" y="0"/>
            <a:ext cx="9144000" cy="6858000"/>
          </a:xfrm>
          <a:prstGeom prst="rect">
            <a:avLst/>
          </a:prstGeom>
          <a:ln w="50800">
            <a:solidFill>
              <a:srgbClr val="006600"/>
            </a:solidFill>
            <a:round/>
          </a:ln>
        </p:spPr>
      </p:pic>
      <p:sp>
        <p:nvSpPr>
          <p:cNvPr id="103" name="Shape 103"/>
          <p:cNvSpPr/>
          <p:nvPr/>
        </p:nvSpPr>
        <p:spPr>
          <a:xfrm>
            <a:off x="357187" y="5786437"/>
            <a:ext cx="5715001" cy="764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400">
                <a:solidFill>
                  <a:srgbClr val="FFC000"/>
                </a:solidFill>
              </a:defRPr>
            </a:lvl1pPr>
          </a:lstStyle>
          <a:p>
            <a:pPr lvl="0">
              <a:defRPr sz="1800">
                <a:solidFill>
                  <a:srgbClr val="000000"/>
                </a:solidFill>
              </a:defRPr>
            </a:pPr>
            <a:r>
              <a:rPr sz="4400">
                <a:solidFill>
                  <a:srgbClr val="FFC000"/>
                </a:solidFill>
              </a:rPr>
              <a:t>La Resistencia</a:t>
            </a:r>
          </a:p>
        </p:txBody>
      </p:sp>
      <p:sp>
        <p:nvSpPr>
          <p:cNvPr id="104" name="Shape 104"/>
          <p:cNvSpPr/>
          <p:nvPr/>
        </p:nvSpPr>
        <p:spPr>
          <a:xfrm>
            <a:off x="-1" y="285750"/>
            <a:ext cx="9144002" cy="44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a:solidFill>
                  <a:srgbClr val="FFC000"/>
                </a:solidFill>
                <a:latin typeface="Papyrus"/>
                <a:ea typeface="Papyrus"/>
                <a:cs typeface="Papyrus"/>
                <a:sym typeface="Papyrus"/>
              </a:defRPr>
            </a:lvl1pPr>
          </a:lstStyle>
          <a:p>
            <a:pPr lvl="0">
              <a:defRPr>
                <a:solidFill>
                  <a:srgbClr val="000000"/>
                </a:solidFill>
              </a:defRPr>
            </a:pPr>
            <a:r>
              <a:rPr>
                <a:solidFill>
                  <a:srgbClr val="FFC000"/>
                </a:solidFill>
              </a:rPr>
              <a:t>Fundamentos para la ESO y el Bachillerato. Un aprendizaje comprensivo y vivencial</a:t>
            </a:r>
          </a:p>
        </p:txBody>
      </p:sp>
      <p:pic>
        <p:nvPicPr>
          <p:cNvPr id="105" name="logodefinitivo.png" descr="logodefinitivo"/>
          <p:cNvPicPr/>
          <p:nvPr/>
        </p:nvPicPr>
        <p:blipFill>
          <a:blip r:embed="rId4"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900112" y="476250"/>
            <a:ext cx="7559676" cy="1005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a:solidFill>
                  <a:srgbClr val="000000"/>
                </a:solidFill>
              </a:defRPr>
            </a:lvl1pPr>
          </a:lstStyle>
          <a:p>
            <a:pPr lvl="0">
              <a:defRPr sz="1800"/>
            </a:pPr>
            <a:r>
              <a:rPr sz="2000"/>
              <a:t>Una vez que ya conocemos más a fondo esta capacidad, debemos aprender a medirla al objeto de poder conocer nuestro nivel de resistencia.</a:t>
            </a:r>
          </a:p>
        </p:txBody>
      </p:sp>
      <p:sp>
        <p:nvSpPr>
          <p:cNvPr id="158" name="Shape 158"/>
          <p:cNvSpPr/>
          <p:nvPr/>
        </p:nvSpPr>
        <p:spPr>
          <a:xfrm>
            <a:off x="2786062" y="1785937"/>
            <a:ext cx="5986463"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600"/>
              </a:spcBef>
              <a:defRPr sz="2800">
                <a:solidFill>
                  <a:srgbClr val="000000"/>
                </a:solidFill>
              </a:defRPr>
            </a:lvl1pPr>
          </a:lstStyle>
          <a:p>
            <a:pPr lvl="0">
              <a:defRPr sz="1800"/>
            </a:pPr>
            <a:r>
              <a:rPr sz="2800"/>
              <a:t>PRUEBAS DE RESISTENCIA</a:t>
            </a:r>
          </a:p>
        </p:txBody>
      </p:sp>
      <p:sp>
        <p:nvSpPr>
          <p:cNvPr id="159" name="Shape 159"/>
          <p:cNvSpPr/>
          <p:nvPr/>
        </p:nvSpPr>
        <p:spPr>
          <a:xfrm>
            <a:off x="4572000" y="3644900"/>
            <a:ext cx="3600450" cy="453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spcBef>
                <a:spcPts val="1000"/>
              </a:spcBef>
              <a:buClr>
                <a:srgbClr val="000000"/>
              </a:buClr>
              <a:buSzPct val="100000"/>
              <a:buAutoNum type="arabicPeriod"/>
              <a:defRPr>
                <a:solidFill>
                  <a:srgbClr val="000000"/>
                </a:solidFill>
              </a:defRPr>
            </a:pPr>
            <a:r>
              <a:rPr>
                <a:latin typeface="Verdana Bold"/>
                <a:ea typeface="Verdana Bold"/>
                <a:cs typeface="Verdana Bold"/>
                <a:sym typeface="Verdana Bold"/>
              </a:rPr>
              <a:t>RUFFIER</a:t>
            </a:r>
          </a:p>
          <a:p>
            <a:pPr marL="342900" lvl="0" indent="-342900">
              <a:spcBef>
                <a:spcPts val="1000"/>
              </a:spcBef>
              <a:buClr>
                <a:srgbClr val="000000"/>
              </a:buClr>
              <a:buSzPct val="100000"/>
              <a:buAutoNum type="arabicPeriod"/>
              <a:defRPr>
                <a:solidFill>
                  <a:srgbClr val="000000"/>
                </a:solidFill>
              </a:defRPr>
            </a:pPr>
            <a:r>
              <a:rPr>
                <a:latin typeface="Verdana Bold"/>
                <a:ea typeface="Verdana Bold"/>
                <a:cs typeface="Verdana Bold"/>
                <a:sym typeface="Verdana Bold"/>
              </a:rPr>
              <a:t>COOPER</a:t>
            </a:r>
          </a:p>
          <a:p>
            <a:pPr marL="342900" lvl="0" indent="-342900">
              <a:spcBef>
                <a:spcPts val="1000"/>
              </a:spcBef>
              <a:buClr>
                <a:srgbClr val="000000"/>
              </a:buClr>
              <a:buSzPct val="100000"/>
              <a:buAutoNum type="arabicPeriod"/>
              <a:defRPr>
                <a:solidFill>
                  <a:srgbClr val="000000"/>
                </a:solidFill>
              </a:defRPr>
            </a:pPr>
            <a:r>
              <a:rPr>
                <a:latin typeface="Verdana Bold"/>
                <a:ea typeface="Verdana Bold"/>
                <a:cs typeface="Verdana Bold"/>
                <a:sym typeface="Verdana Bold"/>
              </a:rPr>
              <a:t>COURSE NAVETTE</a:t>
            </a:r>
          </a:p>
          <a:p>
            <a:pPr marL="342900" lvl="0" indent="-342900">
              <a:spcBef>
                <a:spcPts val="1000"/>
              </a:spcBef>
              <a:buClr>
                <a:srgbClr val="000000"/>
              </a:buClr>
              <a:buSzPct val="100000"/>
              <a:buAutoNum type="arabicPeriod"/>
              <a:defRPr>
                <a:solidFill>
                  <a:srgbClr val="000000"/>
                </a:solidFill>
              </a:defRPr>
            </a:pPr>
            <a:r>
              <a:rPr>
                <a:latin typeface="Verdana Bold"/>
                <a:ea typeface="Verdana Bold"/>
                <a:cs typeface="Verdana Bold"/>
                <a:sym typeface="Verdana Bold"/>
              </a:rPr>
              <a:t>1000m.</a:t>
            </a:r>
          </a:p>
          <a:p>
            <a:pPr marL="342900" lvl="0" indent="-342900">
              <a:spcBef>
                <a:spcPts val="1000"/>
              </a:spcBef>
              <a:buClr>
                <a:srgbClr val="000000"/>
              </a:buClr>
              <a:buSzPct val="100000"/>
              <a:buAutoNum type="arabicPeriod"/>
              <a:defRPr>
                <a:solidFill>
                  <a:srgbClr val="000000"/>
                </a:solidFill>
              </a:defRPr>
            </a:pPr>
            <a:r>
              <a:rPr>
                <a:latin typeface="Verdana Bold"/>
                <a:ea typeface="Verdana Bold"/>
                <a:cs typeface="Verdana Bold"/>
                <a:sym typeface="Verdana Bold"/>
              </a:rPr>
              <a:t>BURPEE</a:t>
            </a:r>
          </a:p>
          <a:p>
            <a:pPr marL="342900" lvl="0" indent="-342900">
              <a:spcBef>
                <a:spcPts val="1000"/>
              </a:spcBef>
              <a:buClr>
                <a:srgbClr val="000000"/>
              </a:buClr>
              <a:buSzPct val="100000"/>
              <a:buAutoNum type="arabicPeriod"/>
              <a:defRPr>
                <a:solidFill>
                  <a:srgbClr val="000000"/>
                </a:solidFill>
              </a:defRPr>
            </a:pPr>
            <a:r>
              <a:rPr>
                <a:latin typeface="Verdana Bold"/>
                <a:ea typeface="Verdana Bold"/>
                <a:cs typeface="Verdana Bold"/>
                <a:sym typeface="Verdana Bold"/>
              </a:rPr>
              <a:t>300m.</a:t>
            </a:r>
          </a:p>
          <a:p>
            <a:pPr marL="342900" lvl="0" indent="-342900">
              <a:spcBef>
                <a:spcPts val="1000"/>
              </a:spcBef>
              <a:buClr>
                <a:srgbClr val="000000"/>
              </a:buClr>
              <a:buSzPct val="100000"/>
              <a:buAutoNum type="arabicPeriod"/>
              <a:defRPr>
                <a:solidFill>
                  <a:srgbClr val="000000"/>
                </a:solidFill>
              </a:defRPr>
            </a:pPr>
            <a:endParaRPr>
              <a:latin typeface="Verdana Bold"/>
              <a:ea typeface="Verdana Bold"/>
              <a:cs typeface="Verdana Bold"/>
              <a:sym typeface="Verdana Bold"/>
            </a:endParaRPr>
          </a:p>
          <a:p>
            <a:pPr marL="342900" lvl="0" indent="-342900">
              <a:spcBef>
                <a:spcPts val="1000"/>
              </a:spcBef>
              <a:buSzPct val="100000"/>
              <a:buAutoNum type="arabicPeriod" startAt="8"/>
              <a:defRPr>
                <a:solidFill>
                  <a:srgbClr val="000000"/>
                </a:solidFill>
              </a:defRPr>
            </a:pPr>
            <a:endParaRPr>
              <a:solidFill>
                <a:srgbClr val="FFFFFF"/>
              </a:solidFill>
            </a:endParaRPr>
          </a:p>
          <a:p>
            <a:pPr marL="342900" lvl="0" indent="-342900">
              <a:spcBef>
                <a:spcPts val="1000"/>
              </a:spcBef>
              <a:buSzPct val="100000"/>
              <a:buAutoNum type="arabicPeriod" startAt="8"/>
              <a:defRPr>
                <a:solidFill>
                  <a:srgbClr val="000000"/>
                </a:solidFill>
              </a:defRPr>
            </a:pPr>
            <a:endParaRPr>
              <a:solidFill>
                <a:srgbClr val="FFFFFF"/>
              </a:solidFill>
            </a:endParaRPr>
          </a:p>
          <a:p>
            <a:pPr marL="342900" lvl="0" indent="-342900">
              <a:spcBef>
                <a:spcPts val="1000"/>
              </a:spcBef>
              <a:buSzPct val="100000"/>
              <a:buAutoNum type="arabicPeriod" startAt="8"/>
              <a:defRPr>
                <a:solidFill>
                  <a:srgbClr val="000000"/>
                </a:solidFill>
              </a:defRPr>
            </a:pPr>
            <a:endParaRPr>
              <a:solidFill>
                <a:srgbClr val="FFFFFF"/>
              </a:solidFill>
            </a:endParaRPr>
          </a:p>
        </p:txBody>
      </p:sp>
      <p:sp>
        <p:nvSpPr>
          <p:cNvPr id="160" name="Shape 160"/>
          <p:cNvSpPr/>
          <p:nvPr/>
        </p:nvSpPr>
        <p:spPr>
          <a:xfrm flipH="1" flipV="1">
            <a:off x="2000249" y="3357562"/>
            <a:ext cx="2571752" cy="1285876"/>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61" name="Shape 161"/>
          <p:cNvSpPr/>
          <p:nvPr/>
        </p:nvSpPr>
        <p:spPr>
          <a:xfrm flipH="1">
            <a:off x="3786187" y="5501957"/>
            <a:ext cx="714376" cy="1"/>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62" name="Shape 162"/>
          <p:cNvSpPr/>
          <p:nvPr/>
        </p:nvSpPr>
        <p:spPr>
          <a:xfrm flipH="1">
            <a:off x="2428875" y="3929062"/>
            <a:ext cx="2214563" cy="428626"/>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63" name="Res. b.jpg"/>
          <p:cNvPicPr/>
          <p:nvPr/>
        </p:nvPicPr>
        <p:blipFill>
          <a:blip r:embed="rId2" cstate="print">
            <a:extLst/>
          </a:blip>
          <a:stretch>
            <a:fillRect/>
          </a:stretch>
        </p:blipFill>
        <p:spPr>
          <a:xfrm>
            <a:off x="1334293" y="3899360"/>
            <a:ext cx="1055411" cy="1289051"/>
          </a:xfrm>
          <a:prstGeom prst="rect">
            <a:avLst/>
          </a:prstGeom>
          <a:ln w="12700">
            <a:miter lim="400000"/>
          </a:ln>
        </p:spPr>
      </p:pic>
      <p:pic>
        <p:nvPicPr>
          <p:cNvPr id="164" name="Res g.jpg"/>
          <p:cNvPicPr/>
          <p:nvPr/>
        </p:nvPicPr>
        <p:blipFill>
          <a:blip r:embed="rId3" cstate="print">
            <a:extLst/>
          </a:blip>
          <a:stretch>
            <a:fillRect/>
          </a:stretch>
        </p:blipFill>
        <p:spPr>
          <a:xfrm>
            <a:off x="3187524" y="4799743"/>
            <a:ext cx="586656" cy="1459039"/>
          </a:xfrm>
          <a:prstGeom prst="rect">
            <a:avLst/>
          </a:prstGeom>
          <a:ln w="12700">
            <a:miter lim="400000"/>
          </a:ln>
        </p:spPr>
      </p:pic>
      <p:pic>
        <p:nvPicPr>
          <p:cNvPr id="165" name="Res g.jpg"/>
          <p:cNvPicPr/>
          <p:nvPr/>
        </p:nvPicPr>
        <p:blipFill>
          <a:blip r:embed="rId3" cstate="print">
            <a:extLst/>
          </a:blip>
          <a:stretch>
            <a:fillRect/>
          </a:stretch>
        </p:blipFill>
        <p:spPr>
          <a:xfrm>
            <a:off x="54417" y="4772438"/>
            <a:ext cx="586656" cy="1459040"/>
          </a:xfrm>
          <a:prstGeom prst="rect">
            <a:avLst/>
          </a:prstGeom>
          <a:ln w="12700">
            <a:miter lim="400000"/>
          </a:ln>
        </p:spPr>
      </p:pic>
      <p:pic>
        <p:nvPicPr>
          <p:cNvPr id="166" name="Res. f.jpg"/>
          <p:cNvPicPr/>
          <p:nvPr/>
        </p:nvPicPr>
        <p:blipFill>
          <a:blip r:embed="rId4" cstate="print">
            <a:extLst/>
          </a:blip>
          <a:stretch>
            <a:fillRect/>
          </a:stretch>
        </p:blipFill>
        <p:spPr>
          <a:xfrm>
            <a:off x="695113" y="5380493"/>
            <a:ext cx="1114426" cy="857251"/>
          </a:xfrm>
          <a:prstGeom prst="rect">
            <a:avLst/>
          </a:prstGeom>
          <a:ln w="12700">
            <a:miter lim="400000"/>
          </a:ln>
        </p:spPr>
      </p:pic>
      <p:pic>
        <p:nvPicPr>
          <p:cNvPr id="167" name="Res.jpg"/>
          <p:cNvPicPr/>
          <p:nvPr/>
        </p:nvPicPr>
        <p:blipFill>
          <a:blip r:embed="rId5" cstate="print">
            <a:extLst/>
          </a:blip>
          <a:stretch>
            <a:fillRect/>
          </a:stretch>
        </p:blipFill>
        <p:spPr>
          <a:xfrm>
            <a:off x="1867361" y="5380494"/>
            <a:ext cx="1249750" cy="857251"/>
          </a:xfrm>
          <a:prstGeom prst="rect">
            <a:avLst/>
          </a:prstGeom>
          <a:ln w="12700">
            <a:miter lim="400000"/>
          </a:ln>
        </p:spPr>
      </p:pic>
      <p:pic>
        <p:nvPicPr>
          <p:cNvPr id="168" name="1111111.jpg"/>
          <p:cNvPicPr/>
          <p:nvPr/>
        </p:nvPicPr>
        <p:blipFill>
          <a:blip r:embed="rId6" cstate="print">
            <a:extLst/>
          </a:blip>
          <a:stretch>
            <a:fillRect/>
          </a:stretch>
        </p:blipFill>
        <p:spPr>
          <a:xfrm>
            <a:off x="225437" y="2470747"/>
            <a:ext cx="1520260" cy="1085533"/>
          </a:xfrm>
          <a:prstGeom prst="rect">
            <a:avLst/>
          </a:prstGeom>
          <a:ln w="12700">
            <a:miter lim="400000"/>
          </a:ln>
        </p:spPr>
      </p:pic>
    </p:spTree>
  </p:cSld>
  <p:clrMapOvr>
    <a:masterClrMapping/>
  </p:clrMapOvr>
  <p:transition spd="slow">
    <p:cover dir="lu"/>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57"/>
                                        </p:tgtEl>
                                        <p:attrNameLst>
                                          <p:attrName>style.visibility</p:attrName>
                                        </p:attrNameLst>
                                      </p:cBhvr>
                                      <p:to>
                                        <p:strVal val="visible"/>
                                      </p:to>
                                    </p:set>
                                    <p:anim calcmode="lin" valueType="num">
                                      <p:cBhvr>
                                        <p:cTn id="7" dur="500" fill="hold"/>
                                        <p:tgtEl>
                                          <p:spTgt spid="157"/>
                                        </p:tgtEl>
                                        <p:attrNameLst>
                                          <p:attrName>ppt_w</p:attrName>
                                        </p:attrNameLst>
                                      </p:cBhvr>
                                      <p:tavLst>
                                        <p:tav tm="0">
                                          <p:val>
                                            <p:fltVal val="0"/>
                                          </p:val>
                                        </p:tav>
                                        <p:tav tm="100000">
                                          <p:val>
                                            <p:strVal val="#ppt_w"/>
                                          </p:val>
                                        </p:tav>
                                      </p:tavLst>
                                    </p:anim>
                                    <p:anim calcmode="lin" valueType="num">
                                      <p:cBhvr>
                                        <p:cTn id="8" dur="500" fill="hold"/>
                                        <p:tgtEl>
                                          <p:spTgt spid="1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158"/>
                                        </p:tgtEl>
                                        <p:attrNameLst>
                                          <p:attrName>style.visibility</p:attrName>
                                        </p:attrNameLst>
                                      </p:cBhvr>
                                      <p:to>
                                        <p:strVal val="visible"/>
                                      </p:to>
                                    </p:set>
                                    <p:anim calcmode="lin" valueType="num">
                                      <p:cBhvr>
                                        <p:cTn id="13" dur="500" fill="hold"/>
                                        <p:tgtEl>
                                          <p:spTgt spid="158"/>
                                        </p:tgtEl>
                                        <p:attrNameLst>
                                          <p:attrName>ppt_w</p:attrName>
                                        </p:attrNameLst>
                                      </p:cBhvr>
                                      <p:tavLst>
                                        <p:tav tm="0">
                                          <p:val>
                                            <p:fltVal val="0"/>
                                          </p:val>
                                        </p:tav>
                                        <p:tav tm="100000">
                                          <p:val>
                                            <p:strVal val="#ppt_w"/>
                                          </p:val>
                                        </p:tav>
                                      </p:tavLst>
                                    </p:anim>
                                    <p:anim calcmode="lin" valueType="num">
                                      <p:cBhvr>
                                        <p:cTn id="14" dur="500" fill="hold"/>
                                        <p:tgtEl>
                                          <p:spTgt spid="15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9" fill="hold" grpId="3" nodeType="clickEffect">
                                  <p:stCondLst>
                                    <p:cond delay="0"/>
                                  </p:stCondLst>
                                  <p:iterate>
                                    <p:tmAbs val="0"/>
                                  </p:iterate>
                                  <p:childTnLst>
                                    <p:set>
                                      <p:cBhvr>
                                        <p:cTn id="18" fill="hold"/>
                                        <p:tgtEl>
                                          <p:spTgt spid="159"/>
                                        </p:tgtEl>
                                        <p:attrNameLst>
                                          <p:attrName>style.visibility</p:attrName>
                                        </p:attrNameLst>
                                      </p:cBhvr>
                                      <p:to>
                                        <p:strVal val="visible"/>
                                      </p:to>
                                    </p:set>
                                    <p:anim calcmode="lin" valueType="num">
                                      <p:cBhvr>
                                        <p:cTn id="19" dur="800" fill="hold"/>
                                        <p:tgtEl>
                                          <p:spTgt spid="159"/>
                                        </p:tgtEl>
                                        <p:attrNameLst>
                                          <p:attrName>ppt_w</p:attrName>
                                        </p:attrNameLst>
                                      </p:cBhvr>
                                      <p:tavLst>
                                        <p:tav tm="0">
                                          <p:val>
                                            <p:fltVal val="0"/>
                                          </p:val>
                                        </p:tav>
                                        <p:tav tm="100000">
                                          <p:val>
                                            <p:strVal val="#ppt_w"/>
                                          </p:val>
                                        </p:tav>
                                      </p:tavLst>
                                    </p:anim>
                                    <p:anim calcmode="lin" valueType="num">
                                      <p:cBhvr>
                                        <p:cTn id="20" dur="800" fill="hold"/>
                                        <p:tgtEl>
                                          <p:spTgt spid="159"/>
                                        </p:tgtEl>
                                        <p:attrNameLst>
                                          <p:attrName>ppt_h</p:attrName>
                                        </p:attrNameLst>
                                      </p:cBhvr>
                                      <p:tavLst>
                                        <p:tav tm="0">
                                          <p:val>
                                            <p:fltVal val="0"/>
                                          </p:val>
                                        </p:tav>
                                        <p:tav tm="100000">
                                          <p:val>
                                            <p:strVal val="#ppt_h"/>
                                          </p:val>
                                        </p:tav>
                                      </p:tavLst>
                                    </p:anim>
                                    <p:anim calcmode="lin" valueType="num">
                                      <p:cBhvr>
                                        <p:cTn id="21" dur="800" fill="hold"/>
                                        <p:tgtEl>
                                          <p:spTgt spid="159"/>
                                        </p:tgtEl>
                                        <p:attrNameLst>
                                          <p:attrName>ppt_x</p:attrName>
                                        </p:attrNameLst>
                                      </p:cBhvr>
                                      <p:tavLst>
                                        <p:tav tm="0" fmla="#ppt_x+(cos(-2*pi*(1-$))*-#ppt_x-sin(-2*pi*(1-$))*(1-#ppt_y))*(1-$)">
                                          <p:val>
                                            <p:fltVal val="0"/>
                                          </p:val>
                                        </p:tav>
                                        <p:tav tm="100000">
                                          <p:val>
                                            <p:fltVal val="1"/>
                                          </p:val>
                                        </p:tav>
                                      </p:tavLst>
                                    </p:anim>
                                    <p:anim calcmode="lin" valueType="num">
                                      <p:cBhvr>
                                        <p:cTn id="22" dur="800" fill="hold"/>
                                        <p:tgtEl>
                                          <p:spTgt spid="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P spid="158" grpId="2" animBg="1" advAuto="0"/>
      <p:bldP spid="159"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idx="4294967295"/>
          </p:nvPr>
        </p:nvSpPr>
        <p:spPr>
          <a:xfrm>
            <a:off x="468312" y="188912"/>
            <a:ext cx="8229601" cy="1382713"/>
          </a:xfrm>
          <a:prstGeom prst="rect">
            <a:avLst/>
          </a:prstGeom>
        </p:spPr>
        <p:txBody>
          <a:bodyPr lIns="0" tIns="0" rIns="0" bIns="0">
            <a:normAutofit/>
          </a:bodyPr>
          <a:lstStyle>
            <a:lvl1pPr>
              <a:defRPr sz="3600">
                <a:effectLst>
                  <a:outerShdw blurRad="12700" dist="25400" dir="2700000" rotWithShape="0">
                    <a:srgbClr val="000000"/>
                  </a:outerShdw>
                </a:effectLst>
              </a:defRPr>
            </a:lvl1pPr>
          </a:lstStyle>
          <a:p>
            <a:pPr lvl="0">
              <a:defRPr sz="1800">
                <a:solidFill>
                  <a:srgbClr val="000000"/>
                </a:solidFill>
                <a:effectLst/>
              </a:defRPr>
            </a:pPr>
            <a:r>
              <a:rPr sz="3600">
                <a:solidFill>
                  <a:srgbClr val="CCCCFF"/>
                </a:solidFill>
                <a:effectLst>
                  <a:outerShdw blurRad="12700" dist="25400" dir="2700000" rotWithShape="0">
                    <a:srgbClr val="000000"/>
                  </a:outerShdw>
                </a:effectLst>
              </a:rPr>
              <a:t>BENEFICIOS DEL ENTRENAMIENTO DE LA RESISTENCIA</a:t>
            </a:r>
          </a:p>
        </p:txBody>
      </p:sp>
      <p:sp>
        <p:nvSpPr>
          <p:cNvPr id="171" name="Shape 171"/>
          <p:cNvSpPr/>
          <p:nvPr/>
        </p:nvSpPr>
        <p:spPr>
          <a:xfrm>
            <a:off x="5003800" y="2205037"/>
            <a:ext cx="374332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Activa el metabolismo</a:t>
            </a:r>
          </a:p>
        </p:txBody>
      </p:sp>
      <p:sp>
        <p:nvSpPr>
          <p:cNvPr id="172" name="Shape 172"/>
          <p:cNvSpPr/>
          <p:nvPr/>
        </p:nvSpPr>
        <p:spPr>
          <a:xfrm>
            <a:off x="500062" y="2500312"/>
            <a:ext cx="374332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Aumento del volumen cardíaco</a:t>
            </a:r>
          </a:p>
        </p:txBody>
      </p:sp>
      <p:sp>
        <p:nvSpPr>
          <p:cNvPr id="173" name="Shape 173"/>
          <p:cNvSpPr/>
          <p:nvPr/>
        </p:nvSpPr>
        <p:spPr>
          <a:xfrm>
            <a:off x="4714875" y="3071812"/>
            <a:ext cx="374332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Fortalece el sistema muscular</a:t>
            </a:r>
          </a:p>
        </p:txBody>
      </p:sp>
      <p:sp>
        <p:nvSpPr>
          <p:cNvPr id="174" name="Shape 174"/>
          <p:cNvSpPr/>
          <p:nvPr/>
        </p:nvSpPr>
        <p:spPr>
          <a:xfrm>
            <a:off x="2843212" y="3789362"/>
            <a:ext cx="5041901"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Activa el funcionamiento de los órganos</a:t>
            </a:r>
          </a:p>
        </p:txBody>
      </p:sp>
      <p:sp>
        <p:nvSpPr>
          <p:cNvPr id="175" name="Shape 175"/>
          <p:cNvSpPr/>
          <p:nvPr/>
        </p:nvSpPr>
        <p:spPr>
          <a:xfrm>
            <a:off x="5143500" y="4357687"/>
            <a:ext cx="374332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Mejora la capacidad pulmonar</a:t>
            </a:r>
          </a:p>
        </p:txBody>
      </p:sp>
      <p:sp>
        <p:nvSpPr>
          <p:cNvPr id="176" name="Shape 176"/>
          <p:cNvSpPr/>
          <p:nvPr/>
        </p:nvSpPr>
        <p:spPr>
          <a:xfrm>
            <a:off x="2786062" y="4857750"/>
            <a:ext cx="3743326"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Mejora la capilarización</a:t>
            </a:r>
          </a:p>
        </p:txBody>
      </p:sp>
      <p:sp>
        <p:nvSpPr>
          <p:cNvPr id="177" name="Shape 177"/>
          <p:cNvSpPr/>
          <p:nvPr/>
        </p:nvSpPr>
        <p:spPr>
          <a:xfrm>
            <a:off x="4786312" y="5500687"/>
            <a:ext cx="4032251"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Disminuye la frecuencia cardíaca</a:t>
            </a:r>
          </a:p>
        </p:txBody>
      </p:sp>
      <p:sp>
        <p:nvSpPr>
          <p:cNvPr id="178" name="Shape 178"/>
          <p:cNvSpPr/>
          <p:nvPr/>
        </p:nvSpPr>
        <p:spPr>
          <a:xfrm>
            <a:off x="2268537" y="6021387"/>
            <a:ext cx="5399088"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Fortalece las paredes del corazón</a:t>
            </a:r>
          </a:p>
        </p:txBody>
      </p:sp>
      <p:pic>
        <p:nvPicPr>
          <p:cNvPr id="179" name="5.jpg"/>
          <p:cNvPicPr/>
          <p:nvPr/>
        </p:nvPicPr>
        <p:blipFill>
          <a:blip r:embed="rId2" cstate="print">
            <a:extLst/>
          </a:blip>
          <a:stretch>
            <a:fillRect/>
          </a:stretch>
        </p:blipFill>
        <p:spPr>
          <a:xfrm>
            <a:off x="259109" y="3103711"/>
            <a:ext cx="2095518" cy="2878793"/>
          </a:xfrm>
          <a:prstGeom prst="rect">
            <a:avLst/>
          </a:prstGeom>
          <a:ln w="12700">
            <a:miter lim="400000"/>
          </a:ln>
        </p:spPr>
      </p:pic>
    </p:spTree>
  </p:cSld>
  <p:clrMapOvr>
    <a:masterClrMapping/>
  </p:clrMapOvr>
  <p:transition spd="slow">
    <p:cover dir="u"/>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70"/>
                                        </p:tgtEl>
                                        <p:attrNameLst>
                                          <p:attrName>style.visibility</p:attrName>
                                        </p:attrNameLst>
                                      </p:cBhvr>
                                      <p:to>
                                        <p:strVal val="visible"/>
                                      </p:to>
                                    </p:set>
                                    <p:anim calcmode="lin" valueType="num">
                                      <p:cBhvr>
                                        <p:cTn id="7" dur="80" fill="hold"/>
                                        <p:tgtEl>
                                          <p:spTgt spid="170"/>
                                        </p:tgtEl>
                                        <p:attrNameLst>
                                          <p:attrName>ppt_x</p:attrName>
                                        </p:attrNameLst>
                                      </p:cBhvr>
                                      <p:tavLst>
                                        <p:tav tm="0">
                                          <p:val>
                                            <p:strVal val="#ppt_x"/>
                                          </p:val>
                                        </p:tav>
                                        <p:tav tm="100000">
                                          <p:val>
                                            <p:strVal val="#ppt_x"/>
                                          </p:val>
                                        </p:tav>
                                      </p:tavLst>
                                    </p:anim>
                                    <p:anim calcmode="lin" valueType="num">
                                      <p:cBhvr>
                                        <p:cTn id="8" dur="8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72"/>
                                        </p:tgtEl>
                                        <p:attrNameLst>
                                          <p:attrName>style.visibility</p:attrName>
                                        </p:attrNameLst>
                                      </p:cBhvr>
                                      <p:to>
                                        <p:strVal val="visible"/>
                                      </p:to>
                                    </p:set>
                                    <p:anim calcmode="lin" valueType="num">
                                      <p:cBhvr>
                                        <p:cTn id="13" dur="1000" fill="hold"/>
                                        <p:tgtEl>
                                          <p:spTgt spid="172"/>
                                        </p:tgtEl>
                                        <p:attrNameLst>
                                          <p:attrName>ppt_x</p:attrName>
                                        </p:attrNameLst>
                                      </p:cBhvr>
                                      <p:tavLst>
                                        <p:tav tm="0">
                                          <p:val>
                                            <p:strVal val="0-#ppt_w/2"/>
                                          </p:val>
                                        </p:tav>
                                        <p:tav tm="100000">
                                          <p:val>
                                            <p:strVal val="#ppt_x"/>
                                          </p:val>
                                        </p:tav>
                                      </p:tavLst>
                                    </p:anim>
                                    <p:anim calcmode="lin" valueType="num">
                                      <p:cBhvr>
                                        <p:cTn id="14"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73"/>
                                        </p:tgtEl>
                                        <p:attrNameLst>
                                          <p:attrName>style.visibility</p:attrName>
                                        </p:attrNameLst>
                                      </p:cBhvr>
                                      <p:to>
                                        <p:strVal val="visible"/>
                                      </p:to>
                                    </p:set>
                                    <p:anim calcmode="lin" valueType="num">
                                      <p:cBhvr>
                                        <p:cTn id="19" dur="1000" fill="hold"/>
                                        <p:tgtEl>
                                          <p:spTgt spid="173"/>
                                        </p:tgtEl>
                                        <p:attrNameLst>
                                          <p:attrName>ppt_x</p:attrName>
                                        </p:attrNameLst>
                                      </p:cBhvr>
                                      <p:tavLst>
                                        <p:tav tm="0">
                                          <p:val>
                                            <p:strVal val="0-#ppt_w/2"/>
                                          </p:val>
                                        </p:tav>
                                        <p:tav tm="100000">
                                          <p:val>
                                            <p:strVal val="#ppt_x"/>
                                          </p:val>
                                        </p:tav>
                                      </p:tavLst>
                                    </p:anim>
                                    <p:anim calcmode="lin" valueType="num">
                                      <p:cBhvr>
                                        <p:cTn id="20"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74"/>
                                        </p:tgtEl>
                                        <p:attrNameLst>
                                          <p:attrName>style.visibility</p:attrName>
                                        </p:attrNameLst>
                                      </p:cBhvr>
                                      <p:to>
                                        <p:strVal val="visible"/>
                                      </p:to>
                                    </p:set>
                                    <p:anim calcmode="lin" valueType="num">
                                      <p:cBhvr>
                                        <p:cTn id="25" dur="1000" fill="hold"/>
                                        <p:tgtEl>
                                          <p:spTgt spid="174"/>
                                        </p:tgtEl>
                                        <p:attrNameLst>
                                          <p:attrName>ppt_x</p:attrName>
                                        </p:attrNameLst>
                                      </p:cBhvr>
                                      <p:tavLst>
                                        <p:tav tm="0">
                                          <p:val>
                                            <p:strVal val="0-#ppt_w/2"/>
                                          </p:val>
                                        </p:tav>
                                        <p:tav tm="100000">
                                          <p:val>
                                            <p:strVal val="#ppt_x"/>
                                          </p:val>
                                        </p:tav>
                                      </p:tavLst>
                                    </p:anim>
                                    <p:anim calcmode="lin" valueType="num">
                                      <p:cBhvr>
                                        <p:cTn id="26" dur="10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176"/>
                                        </p:tgtEl>
                                        <p:attrNameLst>
                                          <p:attrName>style.visibility</p:attrName>
                                        </p:attrNameLst>
                                      </p:cBhvr>
                                      <p:to>
                                        <p:strVal val="visible"/>
                                      </p:to>
                                    </p:set>
                                    <p:anim calcmode="lin" valueType="num">
                                      <p:cBhvr>
                                        <p:cTn id="31" dur="1000" fill="hold"/>
                                        <p:tgtEl>
                                          <p:spTgt spid="176"/>
                                        </p:tgtEl>
                                        <p:attrNameLst>
                                          <p:attrName>ppt_x</p:attrName>
                                        </p:attrNameLst>
                                      </p:cBhvr>
                                      <p:tavLst>
                                        <p:tav tm="0">
                                          <p:val>
                                            <p:strVal val="0-#ppt_w/2"/>
                                          </p:val>
                                        </p:tav>
                                        <p:tav tm="100000">
                                          <p:val>
                                            <p:strVal val="#ppt_x"/>
                                          </p:val>
                                        </p:tav>
                                      </p:tavLst>
                                    </p:anim>
                                    <p:anim calcmode="lin" valueType="num">
                                      <p:cBhvr>
                                        <p:cTn id="32" dur="10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178"/>
                                        </p:tgtEl>
                                        <p:attrNameLst>
                                          <p:attrName>style.visibility</p:attrName>
                                        </p:attrNameLst>
                                      </p:cBhvr>
                                      <p:to>
                                        <p:strVal val="visible"/>
                                      </p:to>
                                    </p:set>
                                    <p:anim calcmode="lin" valueType="num">
                                      <p:cBhvr>
                                        <p:cTn id="37" dur="1000" fill="hold"/>
                                        <p:tgtEl>
                                          <p:spTgt spid="178"/>
                                        </p:tgtEl>
                                        <p:attrNameLst>
                                          <p:attrName>ppt_x</p:attrName>
                                        </p:attrNameLst>
                                      </p:cBhvr>
                                      <p:tavLst>
                                        <p:tav tm="0">
                                          <p:val>
                                            <p:strVal val="0-#ppt_w/2"/>
                                          </p:val>
                                        </p:tav>
                                        <p:tav tm="100000">
                                          <p:val>
                                            <p:strVal val="#ppt_x"/>
                                          </p:val>
                                        </p:tav>
                                      </p:tavLst>
                                    </p:anim>
                                    <p:anim calcmode="lin" valueType="num">
                                      <p:cBhvr>
                                        <p:cTn id="38" dur="10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7" nodeType="clickEffect">
                                  <p:stCondLst>
                                    <p:cond delay="0"/>
                                  </p:stCondLst>
                                  <p:iterate>
                                    <p:tmAbs val="0"/>
                                  </p:iterate>
                                  <p:childTnLst>
                                    <p:set>
                                      <p:cBhvr>
                                        <p:cTn id="42" fill="hold"/>
                                        <p:tgtEl>
                                          <p:spTgt spid="175"/>
                                        </p:tgtEl>
                                        <p:attrNameLst>
                                          <p:attrName>style.visibility</p:attrName>
                                        </p:attrNameLst>
                                      </p:cBhvr>
                                      <p:to>
                                        <p:strVal val="visible"/>
                                      </p:to>
                                    </p:set>
                                    <p:anim calcmode="lin" valueType="num">
                                      <p:cBhvr>
                                        <p:cTn id="43" dur="1000" fill="hold"/>
                                        <p:tgtEl>
                                          <p:spTgt spid="175"/>
                                        </p:tgtEl>
                                        <p:attrNameLst>
                                          <p:attrName>ppt_x</p:attrName>
                                        </p:attrNameLst>
                                      </p:cBhvr>
                                      <p:tavLst>
                                        <p:tav tm="0">
                                          <p:val>
                                            <p:strVal val="0-#ppt_w/2"/>
                                          </p:val>
                                        </p:tav>
                                        <p:tav tm="100000">
                                          <p:val>
                                            <p:strVal val="#ppt_x"/>
                                          </p:val>
                                        </p:tav>
                                      </p:tavLst>
                                    </p:anim>
                                    <p:anim calcmode="lin" valueType="num">
                                      <p:cBhvr>
                                        <p:cTn id="44" dur="10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8" nodeType="clickEffect">
                                  <p:stCondLst>
                                    <p:cond delay="0"/>
                                  </p:stCondLst>
                                  <p:iterate>
                                    <p:tmAbs val="0"/>
                                  </p:iterate>
                                  <p:childTnLst>
                                    <p:set>
                                      <p:cBhvr>
                                        <p:cTn id="48" fill="hold"/>
                                        <p:tgtEl>
                                          <p:spTgt spid="177"/>
                                        </p:tgtEl>
                                        <p:attrNameLst>
                                          <p:attrName>style.visibility</p:attrName>
                                        </p:attrNameLst>
                                      </p:cBhvr>
                                      <p:to>
                                        <p:strVal val="visible"/>
                                      </p:to>
                                    </p:set>
                                    <p:anim calcmode="lin" valueType="num">
                                      <p:cBhvr>
                                        <p:cTn id="49" dur="1000" fill="hold"/>
                                        <p:tgtEl>
                                          <p:spTgt spid="177"/>
                                        </p:tgtEl>
                                        <p:attrNameLst>
                                          <p:attrName>ppt_x</p:attrName>
                                        </p:attrNameLst>
                                      </p:cBhvr>
                                      <p:tavLst>
                                        <p:tav tm="0">
                                          <p:val>
                                            <p:strVal val="0-#ppt_w/2"/>
                                          </p:val>
                                        </p:tav>
                                        <p:tav tm="100000">
                                          <p:val>
                                            <p:strVal val="#ppt_x"/>
                                          </p:val>
                                        </p:tav>
                                      </p:tavLst>
                                    </p:anim>
                                    <p:anim calcmode="lin" valueType="num">
                                      <p:cBhvr>
                                        <p:cTn id="50" dur="10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9" nodeType="clickEffect">
                                  <p:stCondLst>
                                    <p:cond delay="0"/>
                                  </p:stCondLst>
                                  <p:iterate>
                                    <p:tmAbs val="0"/>
                                  </p:iterate>
                                  <p:childTnLst>
                                    <p:set>
                                      <p:cBhvr>
                                        <p:cTn id="54" fill="hold"/>
                                        <p:tgtEl>
                                          <p:spTgt spid="171"/>
                                        </p:tgtEl>
                                        <p:attrNameLst>
                                          <p:attrName>style.visibility</p:attrName>
                                        </p:attrNameLst>
                                      </p:cBhvr>
                                      <p:to>
                                        <p:strVal val="visible"/>
                                      </p:to>
                                    </p:set>
                                    <p:anim calcmode="lin" valueType="num">
                                      <p:cBhvr>
                                        <p:cTn id="55" dur="1000" fill="hold"/>
                                        <p:tgtEl>
                                          <p:spTgt spid="171"/>
                                        </p:tgtEl>
                                        <p:attrNameLst>
                                          <p:attrName>ppt_x</p:attrName>
                                        </p:attrNameLst>
                                      </p:cBhvr>
                                      <p:tavLst>
                                        <p:tav tm="0">
                                          <p:val>
                                            <p:strVal val="0-#ppt_w/2"/>
                                          </p:val>
                                        </p:tav>
                                        <p:tav tm="100000">
                                          <p:val>
                                            <p:strVal val="#ppt_x"/>
                                          </p:val>
                                        </p:tav>
                                      </p:tavLst>
                                    </p:anim>
                                    <p:anim calcmode="lin" valueType="num">
                                      <p:cBhvr>
                                        <p:cTn id="56" dur="1000" fill="hold"/>
                                        <p:tgtEl>
                                          <p:spTgt spid="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P spid="171" grpId="9" animBg="1" advAuto="0"/>
      <p:bldP spid="172" grpId="2" animBg="1" advAuto="0"/>
      <p:bldP spid="173" grpId="3" animBg="1" advAuto="0"/>
      <p:bldP spid="174" grpId="4" animBg="1" advAuto="0"/>
      <p:bldP spid="175" grpId="7" animBg="1" advAuto="0"/>
      <p:bldP spid="176" grpId="5" animBg="1" advAuto="0"/>
      <p:bldP spid="177" grpId="8" animBg="1" advAuto="0"/>
      <p:bldP spid="178"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idx="4294967295"/>
          </p:nvPr>
        </p:nvSpPr>
        <p:spPr>
          <a:xfrm>
            <a:off x="457200" y="158750"/>
            <a:ext cx="8229600" cy="606425"/>
          </a:xfrm>
          <a:prstGeom prst="rect">
            <a:avLst/>
          </a:prstGeom>
        </p:spPr>
        <p:txBody>
          <a:bodyPr lIns="0" tIns="0" rIns="0" bIns="0">
            <a:normAutofit/>
          </a:bodyPr>
          <a:lstStyle>
            <a:lvl1pPr defTabSz="740663">
              <a:defRPr sz="3564">
                <a:effectLst>
                  <a:outerShdw blurRad="10287" dist="20574" dir="2700000" rotWithShape="0">
                    <a:srgbClr val="000000"/>
                  </a:outerShdw>
                </a:effectLst>
              </a:defRPr>
            </a:lvl1pPr>
          </a:lstStyle>
          <a:p>
            <a:pPr lvl="0">
              <a:defRPr sz="1800">
                <a:solidFill>
                  <a:srgbClr val="000000"/>
                </a:solidFill>
                <a:effectLst/>
              </a:defRPr>
            </a:pPr>
            <a:r>
              <a:rPr sz="3564">
                <a:solidFill>
                  <a:srgbClr val="CCCCFF"/>
                </a:solidFill>
                <a:effectLst>
                  <a:outerShdw blurRad="10287" dist="20574" dir="2700000" rotWithShape="0">
                    <a:srgbClr val="000000"/>
                  </a:outerShdw>
                </a:effectLst>
              </a:rPr>
              <a:t>Sistemas de Mejora</a:t>
            </a:r>
          </a:p>
        </p:txBody>
      </p:sp>
      <p:sp>
        <p:nvSpPr>
          <p:cNvPr id="182" name="Shape 182"/>
          <p:cNvSpPr/>
          <p:nvPr/>
        </p:nvSpPr>
        <p:spPr>
          <a:xfrm>
            <a:off x="5292725" y="836612"/>
            <a:ext cx="345757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Escuela Finlandesa</a:t>
            </a:r>
          </a:p>
        </p:txBody>
      </p:sp>
      <p:sp>
        <p:nvSpPr>
          <p:cNvPr id="183" name="Shape 183"/>
          <p:cNvSpPr/>
          <p:nvPr/>
        </p:nvSpPr>
        <p:spPr>
          <a:xfrm>
            <a:off x="5148262" y="1268412"/>
            <a:ext cx="3744913" cy="1566546"/>
          </a:xfrm>
          <a:prstGeom prst="rect">
            <a:avLst/>
          </a:prstGeom>
          <a:ln>
            <a:solidFill>
              <a:srgbClr val="FFFFFF"/>
            </a:solidFill>
            <a:round/>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a:solidFill>
                  <a:srgbClr val="000000"/>
                </a:solidFill>
              </a:defRPr>
            </a:pPr>
            <a:r>
              <a:rPr>
                <a:solidFill>
                  <a:srgbClr val="FFFFFF"/>
                </a:solidFill>
                <a:latin typeface="Verdana Bold"/>
                <a:ea typeface="Verdana Bold"/>
                <a:cs typeface="Verdana Bold"/>
                <a:sym typeface="Verdana Bold"/>
              </a:rPr>
              <a:t>CARRERA CONTINUA</a:t>
            </a:r>
          </a:p>
          <a:p>
            <a:pPr lvl="0" algn="just">
              <a:spcBef>
                <a:spcPts val="800"/>
              </a:spcBef>
              <a:defRPr>
                <a:solidFill>
                  <a:srgbClr val="000000"/>
                </a:solidFill>
              </a:defRPr>
            </a:pPr>
            <a:r>
              <a:rPr sz="1400">
                <a:solidFill>
                  <a:srgbClr val="FFFFFF"/>
                </a:solidFill>
              </a:rPr>
              <a:t>Correr constante durante un tiempo y ritmo determinados. El ritmo lo marcan las pulsaciones que deberán estar entre un 70% y un 85% de nuestra  MFC. Fundamentalmente aeróbico</a:t>
            </a:r>
          </a:p>
        </p:txBody>
      </p:sp>
      <p:sp>
        <p:nvSpPr>
          <p:cNvPr id="184" name="Shape 184"/>
          <p:cNvSpPr/>
          <p:nvPr/>
        </p:nvSpPr>
        <p:spPr>
          <a:xfrm>
            <a:off x="571500" y="1428750"/>
            <a:ext cx="2879725"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Escuela Alemana</a:t>
            </a:r>
          </a:p>
        </p:txBody>
      </p:sp>
      <p:sp>
        <p:nvSpPr>
          <p:cNvPr id="185" name="Shape 185"/>
          <p:cNvSpPr/>
          <p:nvPr/>
        </p:nvSpPr>
        <p:spPr>
          <a:xfrm>
            <a:off x="357187" y="1928812"/>
            <a:ext cx="3744913" cy="1782446"/>
          </a:xfrm>
          <a:prstGeom prst="rect">
            <a:avLst/>
          </a:prstGeom>
          <a:ln>
            <a:solidFill>
              <a:srgbClr val="FFFFFF"/>
            </a:solidFill>
            <a:round/>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a:solidFill>
                  <a:srgbClr val="000000"/>
                </a:solidFill>
              </a:defRPr>
            </a:pPr>
            <a:r>
              <a:rPr>
                <a:solidFill>
                  <a:srgbClr val="FFFFFF"/>
                </a:solidFill>
                <a:latin typeface="Verdana Bold"/>
                <a:ea typeface="Verdana Bold"/>
                <a:cs typeface="Verdana Bold"/>
                <a:sym typeface="Verdana Bold"/>
              </a:rPr>
              <a:t>INTERVAL TRAINING</a:t>
            </a:r>
          </a:p>
          <a:p>
            <a:pPr lvl="0">
              <a:spcBef>
                <a:spcPts val="800"/>
              </a:spcBef>
              <a:defRPr>
                <a:solidFill>
                  <a:srgbClr val="000000"/>
                </a:solidFill>
              </a:defRPr>
            </a:pPr>
            <a:r>
              <a:rPr sz="1400">
                <a:solidFill>
                  <a:srgbClr val="FFFFFF"/>
                </a:solidFill>
              </a:rPr>
              <a:t>Correr distancias medias y largas a un ritmo alto. Es el entrenamiento fraccionado. Hay que tener en cuenta la </a:t>
            </a:r>
            <a:r>
              <a:rPr sz="1400" b="1" i="1">
                <a:solidFill>
                  <a:srgbClr val="FFFFFF"/>
                </a:solidFill>
              </a:rPr>
              <a:t>distancia</a:t>
            </a:r>
            <a:r>
              <a:rPr sz="1400">
                <a:solidFill>
                  <a:srgbClr val="FFFFFF"/>
                </a:solidFill>
              </a:rPr>
              <a:t>, el </a:t>
            </a:r>
            <a:r>
              <a:rPr sz="1400" b="1" i="1">
                <a:solidFill>
                  <a:srgbClr val="FFFFFF"/>
                </a:solidFill>
              </a:rPr>
              <a:t>intervalo</a:t>
            </a:r>
            <a:r>
              <a:rPr sz="1400">
                <a:solidFill>
                  <a:srgbClr val="FFFFFF"/>
                </a:solidFill>
                <a:latin typeface="Verdana Bold"/>
                <a:ea typeface="Verdana Bold"/>
                <a:cs typeface="Verdana Bold"/>
                <a:sym typeface="Verdana Bold"/>
              </a:rPr>
              <a:t>,</a:t>
            </a:r>
            <a:r>
              <a:rPr sz="1400">
                <a:solidFill>
                  <a:srgbClr val="FFFFFF"/>
                </a:solidFill>
              </a:rPr>
              <a:t> el </a:t>
            </a:r>
            <a:r>
              <a:rPr sz="1400" b="1" i="1">
                <a:solidFill>
                  <a:srgbClr val="FFFFFF"/>
                </a:solidFill>
              </a:rPr>
              <a:t>tiempo</a:t>
            </a:r>
            <a:r>
              <a:rPr sz="1400">
                <a:solidFill>
                  <a:srgbClr val="FFFFFF"/>
                </a:solidFill>
              </a:rPr>
              <a:t>, las </a:t>
            </a:r>
            <a:r>
              <a:rPr sz="1400" b="1" i="1">
                <a:solidFill>
                  <a:srgbClr val="FFFFFF"/>
                </a:solidFill>
              </a:rPr>
              <a:t>repeticiones</a:t>
            </a:r>
            <a:r>
              <a:rPr sz="1400">
                <a:solidFill>
                  <a:srgbClr val="FFFFFF"/>
                </a:solidFill>
              </a:rPr>
              <a:t> y la </a:t>
            </a:r>
            <a:r>
              <a:rPr sz="1400" b="1" i="1">
                <a:solidFill>
                  <a:srgbClr val="FFFFFF"/>
                </a:solidFill>
              </a:rPr>
              <a:t>acción. </a:t>
            </a:r>
            <a:r>
              <a:rPr sz="1400">
                <a:solidFill>
                  <a:srgbClr val="FFFFFF"/>
                </a:solidFill>
              </a:rPr>
              <a:t>Fundamentalmente anaeróbico</a:t>
            </a:r>
          </a:p>
        </p:txBody>
      </p:sp>
      <p:sp>
        <p:nvSpPr>
          <p:cNvPr id="186" name="Shape 186"/>
          <p:cNvSpPr/>
          <p:nvPr/>
        </p:nvSpPr>
        <p:spPr>
          <a:xfrm>
            <a:off x="5219700" y="2852737"/>
            <a:ext cx="3671888"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Escuela Sueca</a:t>
            </a:r>
          </a:p>
        </p:txBody>
      </p:sp>
      <p:sp>
        <p:nvSpPr>
          <p:cNvPr id="187" name="Shape 187"/>
          <p:cNvSpPr/>
          <p:nvPr/>
        </p:nvSpPr>
        <p:spPr>
          <a:xfrm>
            <a:off x="5148262" y="3284537"/>
            <a:ext cx="3671888" cy="1134746"/>
          </a:xfrm>
          <a:prstGeom prst="rect">
            <a:avLst/>
          </a:prstGeom>
          <a:ln>
            <a:solidFill>
              <a:srgbClr val="FFFFFF"/>
            </a:solidFill>
            <a:round/>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a:solidFill>
                  <a:srgbClr val="000000"/>
                </a:solidFill>
              </a:defRPr>
            </a:pPr>
            <a:r>
              <a:rPr>
                <a:solidFill>
                  <a:srgbClr val="FFFFFF"/>
                </a:solidFill>
                <a:latin typeface="Verdana Bold"/>
                <a:ea typeface="Verdana Bold"/>
                <a:cs typeface="Verdana Bold"/>
                <a:sym typeface="Verdana Bold"/>
              </a:rPr>
              <a:t>FARTLEK</a:t>
            </a:r>
          </a:p>
          <a:p>
            <a:pPr lvl="0">
              <a:spcBef>
                <a:spcPts val="800"/>
              </a:spcBef>
              <a:defRPr>
                <a:solidFill>
                  <a:srgbClr val="000000"/>
                </a:solidFill>
              </a:defRPr>
            </a:pPr>
            <a:r>
              <a:rPr sz="1400">
                <a:solidFill>
                  <a:srgbClr val="FFFFFF"/>
                </a:solidFill>
              </a:rPr>
              <a:t>Consiste en correr una carrera continua intercalando distintos cambios de ritmo. Aeróbico y Anaeróbico</a:t>
            </a:r>
          </a:p>
        </p:txBody>
      </p:sp>
      <p:sp>
        <p:nvSpPr>
          <p:cNvPr id="188" name="Shape 188"/>
          <p:cNvSpPr/>
          <p:nvPr/>
        </p:nvSpPr>
        <p:spPr>
          <a:xfrm>
            <a:off x="611187" y="4149725"/>
            <a:ext cx="2952751"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Escuela Francesa</a:t>
            </a:r>
          </a:p>
        </p:txBody>
      </p:sp>
      <p:sp>
        <p:nvSpPr>
          <p:cNvPr id="189" name="Shape 189"/>
          <p:cNvSpPr/>
          <p:nvPr/>
        </p:nvSpPr>
        <p:spPr>
          <a:xfrm>
            <a:off x="611187" y="4581525"/>
            <a:ext cx="3744913" cy="1782445"/>
          </a:xfrm>
          <a:prstGeom prst="rect">
            <a:avLst/>
          </a:prstGeom>
          <a:ln>
            <a:solidFill>
              <a:srgbClr val="FFFFFF"/>
            </a:solidFill>
            <a:round/>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a:solidFill>
                  <a:srgbClr val="000000"/>
                </a:solidFill>
              </a:defRPr>
            </a:pPr>
            <a:r>
              <a:rPr>
                <a:solidFill>
                  <a:srgbClr val="FFFFFF"/>
                </a:solidFill>
                <a:latin typeface="Verdana Bold"/>
                <a:ea typeface="Verdana Bold"/>
                <a:cs typeface="Verdana Bold"/>
                <a:sym typeface="Verdana Bold"/>
              </a:rPr>
              <a:t>ENTRENAMIENTO TOTAL</a:t>
            </a:r>
          </a:p>
          <a:p>
            <a:pPr lvl="0">
              <a:spcBef>
                <a:spcPts val="800"/>
              </a:spcBef>
              <a:defRPr>
                <a:solidFill>
                  <a:srgbClr val="000000"/>
                </a:solidFill>
              </a:defRPr>
            </a:pPr>
            <a:r>
              <a:rPr sz="1400">
                <a:solidFill>
                  <a:srgbClr val="FFFFFF"/>
                </a:solidFill>
                <a:latin typeface="Verdana Bold"/>
                <a:ea typeface="Verdana Bold"/>
                <a:cs typeface="Verdana Bold"/>
                <a:sym typeface="Verdana Bold"/>
              </a:rPr>
              <a:t>De origen francés, consiste en intercalar en la carrera continua un circuito de ejercicios basados en movimientos naturales y utilizando, si es posible el entorno natural. Aeróbico</a:t>
            </a:r>
          </a:p>
        </p:txBody>
      </p:sp>
      <p:sp>
        <p:nvSpPr>
          <p:cNvPr id="190" name="Shape 190"/>
          <p:cNvSpPr/>
          <p:nvPr/>
        </p:nvSpPr>
        <p:spPr>
          <a:xfrm>
            <a:off x="5148262" y="4724400"/>
            <a:ext cx="3600451"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Escuela Inglesa</a:t>
            </a:r>
          </a:p>
        </p:txBody>
      </p:sp>
      <p:sp>
        <p:nvSpPr>
          <p:cNvPr id="191" name="Shape 191"/>
          <p:cNvSpPr/>
          <p:nvPr/>
        </p:nvSpPr>
        <p:spPr>
          <a:xfrm>
            <a:off x="5219700" y="5157787"/>
            <a:ext cx="3527425" cy="1566546"/>
          </a:xfrm>
          <a:prstGeom prst="rect">
            <a:avLst/>
          </a:prstGeom>
          <a:ln>
            <a:solidFill>
              <a:srgbClr val="FFFFFF"/>
            </a:solidFill>
            <a:round/>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a:solidFill>
                  <a:srgbClr val="000000"/>
                </a:solidFill>
              </a:defRPr>
            </a:pPr>
            <a:r>
              <a:rPr>
                <a:solidFill>
                  <a:srgbClr val="FFFFFF"/>
                </a:solidFill>
                <a:latin typeface="Verdana Bold"/>
                <a:ea typeface="Verdana Bold"/>
                <a:cs typeface="Verdana Bold"/>
                <a:sym typeface="Verdana Bold"/>
              </a:rPr>
              <a:t>CIRCUIT TRAINING</a:t>
            </a:r>
          </a:p>
          <a:p>
            <a:pPr lvl="0">
              <a:spcBef>
                <a:spcPts val="800"/>
              </a:spcBef>
              <a:defRPr>
                <a:solidFill>
                  <a:srgbClr val="000000"/>
                </a:solidFill>
              </a:defRPr>
            </a:pPr>
            <a:r>
              <a:rPr sz="1400">
                <a:solidFill>
                  <a:srgbClr val="FFFFFF"/>
                </a:solidFill>
                <a:latin typeface="Verdana Bold"/>
                <a:ea typeface="Verdana Bold"/>
                <a:cs typeface="Verdana Bold"/>
                <a:sym typeface="Verdana Bold"/>
              </a:rPr>
              <a:t>Consiste en realizar un número prefijado de ejercicios (estaciones) realizando pausas entre ellos. Aeróbico y/o Anaeróbico</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500" fill="hold"/>
                                        <p:tgtEl>
                                          <p:spTgt spid="184"/>
                                        </p:tgtEl>
                                        <p:attrNameLst>
                                          <p:attrName>ppt_x</p:attrName>
                                        </p:attrNameLst>
                                      </p:cBhvr>
                                      <p:tavLst>
                                        <p:tav tm="0">
                                          <p:val>
                                            <p:strVal val="0-#ppt_w/2"/>
                                          </p:val>
                                        </p:tav>
                                        <p:tav tm="100000">
                                          <p:val>
                                            <p:strVal val="#ppt_x"/>
                                          </p:val>
                                        </p:tav>
                                      </p:tavLst>
                                    </p:anim>
                                    <p:anim calcmode="lin" valueType="num">
                                      <p:cBhvr>
                                        <p:cTn id="8" dur="500" fill="hold"/>
                                        <p:tgtEl>
                                          <p:spTgt spid="1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2" nodeType="clickEffect">
                                  <p:stCondLst>
                                    <p:cond delay="0"/>
                                  </p:stCondLst>
                                  <p:iterate>
                                    <p:tmAbs val="0"/>
                                  </p:iterate>
                                  <p:childTnLst>
                                    <p:set>
                                      <p:cBhvr>
                                        <p:cTn id="12" fill="hold"/>
                                        <p:tgtEl>
                                          <p:spTgt spid="185">
                                            <p:bg/>
                                          </p:spTgt>
                                        </p:tgtEl>
                                        <p:attrNameLst>
                                          <p:attrName>style.visibility</p:attrName>
                                        </p:attrNameLst>
                                      </p:cBhvr>
                                      <p:to>
                                        <p:strVal val="visible"/>
                                      </p:to>
                                    </p:set>
                                    <p:anim calcmode="lin" valueType="num">
                                      <p:cBhvr>
                                        <p:cTn id="13" dur="500" fill="hold"/>
                                        <p:tgtEl>
                                          <p:spTgt spid="185">
                                            <p:bg/>
                                          </p:spTgt>
                                        </p:tgtEl>
                                        <p:attrNameLst>
                                          <p:attrName>ppt_w</p:attrName>
                                        </p:attrNameLst>
                                      </p:cBhvr>
                                      <p:tavLst>
                                        <p:tav tm="0">
                                          <p:val>
                                            <p:fltVal val="0"/>
                                          </p:val>
                                        </p:tav>
                                        <p:tav tm="100000">
                                          <p:val>
                                            <p:strVal val="#ppt_w"/>
                                          </p:val>
                                        </p:tav>
                                      </p:tavLst>
                                    </p:anim>
                                    <p:anim calcmode="lin" valueType="num">
                                      <p:cBhvr>
                                        <p:cTn id="14" dur="500" fill="hold"/>
                                        <p:tgtEl>
                                          <p:spTgt spid="185">
                                            <p:bg/>
                                          </p:spTgt>
                                        </p:tgtEl>
                                        <p:attrNameLst>
                                          <p:attrName>ppt_h</p:attrName>
                                        </p:attrNameLst>
                                      </p:cBhvr>
                                      <p:tavLst>
                                        <p:tav tm="0">
                                          <p:val>
                                            <p:fltVal val="0"/>
                                          </p:val>
                                        </p:tav>
                                        <p:tav tm="100000">
                                          <p:val>
                                            <p:strVal val="#ppt_h"/>
                                          </p:val>
                                        </p:tav>
                                      </p:tavLst>
                                    </p:anim>
                                    <p:anim calcmode="lin" valueType="num">
                                      <p:cBhvr>
                                        <p:cTn id="15" dur="500" fill="hold"/>
                                        <p:tgtEl>
                                          <p:spTgt spid="185">
                                            <p:bg/>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185">
                                            <p:bg/>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2">
                                  <p:stCondLst>
                                    <p:cond delay="0"/>
                                  </p:stCondLst>
                                  <p:iterate>
                                    <p:tmAbs val="0"/>
                                  </p:iterate>
                                  <p:childTnLst>
                                    <p:set>
                                      <p:cBhvr>
                                        <p:cTn id="18" fill="hold"/>
                                        <p:tgtEl>
                                          <p:spTgt spid="185">
                                            <p:txEl>
                                              <p:pRg st="0" end="0"/>
                                            </p:txEl>
                                          </p:spTgt>
                                        </p:tgtEl>
                                        <p:attrNameLst>
                                          <p:attrName>style.visibility</p:attrName>
                                        </p:attrNameLst>
                                      </p:cBhvr>
                                      <p:to>
                                        <p:strVal val="visible"/>
                                      </p:to>
                                    </p:set>
                                    <p:anim calcmode="lin" valueType="num">
                                      <p:cBhvr>
                                        <p:cTn id="19" dur="500" fill="hold"/>
                                        <p:tgtEl>
                                          <p:spTgt spid="18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85">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18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18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2" nodeType="clickEffect">
                                  <p:stCondLst>
                                    <p:cond delay="0"/>
                                  </p:stCondLst>
                                  <p:iterate>
                                    <p:tmAbs val="0"/>
                                  </p:iterate>
                                  <p:childTnLst>
                                    <p:set>
                                      <p:cBhvr>
                                        <p:cTn id="26" fill="hold"/>
                                        <p:tgtEl>
                                          <p:spTgt spid="185">
                                            <p:txEl>
                                              <p:pRg st="1" end="1"/>
                                            </p:txEl>
                                          </p:spTgt>
                                        </p:tgtEl>
                                        <p:attrNameLst>
                                          <p:attrName>style.visibility</p:attrName>
                                        </p:attrNameLst>
                                      </p:cBhvr>
                                      <p:to>
                                        <p:strVal val="visible"/>
                                      </p:to>
                                    </p:set>
                                    <p:anim calcmode="lin" valueType="num">
                                      <p:cBhvr>
                                        <p:cTn id="27" dur="500" fill="hold"/>
                                        <p:tgtEl>
                                          <p:spTgt spid="18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85">
                                            <p:txEl>
                                              <p:pRg st="1" end="1"/>
                                            </p:txEl>
                                          </p:spTgt>
                                        </p:tgtEl>
                                        <p:attrNameLst>
                                          <p:attrName>ppt_h</p:attrName>
                                        </p:attrNameLst>
                                      </p:cBhvr>
                                      <p:tavLst>
                                        <p:tav tm="0">
                                          <p:val>
                                            <p:fltVal val="0"/>
                                          </p:val>
                                        </p:tav>
                                        <p:tav tm="100000">
                                          <p:val>
                                            <p:strVal val="#ppt_h"/>
                                          </p:val>
                                        </p:tav>
                                      </p:tavLst>
                                    </p:anim>
                                    <p:anim calcmode="lin" valueType="num">
                                      <p:cBhvr>
                                        <p:cTn id="29" dur="500" fill="hold"/>
                                        <p:tgtEl>
                                          <p:spTgt spid="18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500" fill="hold"/>
                                        <p:tgtEl>
                                          <p:spTgt spid="18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3" nodeType="clickEffect">
                                  <p:stCondLst>
                                    <p:cond delay="0"/>
                                  </p:stCondLst>
                                  <p:iterate>
                                    <p:tmAbs val="0"/>
                                  </p:iterate>
                                  <p:childTnLst>
                                    <p:set>
                                      <p:cBhvr>
                                        <p:cTn id="34" fill="hold"/>
                                        <p:tgtEl>
                                          <p:spTgt spid="182"/>
                                        </p:tgtEl>
                                        <p:attrNameLst>
                                          <p:attrName>style.visibility</p:attrName>
                                        </p:attrNameLst>
                                      </p:cBhvr>
                                      <p:to>
                                        <p:strVal val="visible"/>
                                      </p:to>
                                    </p:set>
                                    <p:anim calcmode="lin" valueType="num">
                                      <p:cBhvr>
                                        <p:cTn id="35" dur="500" fill="hold"/>
                                        <p:tgtEl>
                                          <p:spTgt spid="182"/>
                                        </p:tgtEl>
                                        <p:attrNameLst>
                                          <p:attrName>ppt_x</p:attrName>
                                        </p:attrNameLst>
                                      </p:cBhvr>
                                      <p:tavLst>
                                        <p:tav tm="0">
                                          <p:val>
                                            <p:strVal val="0-#ppt_w/2"/>
                                          </p:val>
                                        </p:tav>
                                        <p:tav tm="100000">
                                          <p:val>
                                            <p:strVal val="#ppt_x"/>
                                          </p:val>
                                        </p:tav>
                                      </p:tavLst>
                                    </p:anim>
                                    <p:anim calcmode="lin" valueType="num">
                                      <p:cBhvr>
                                        <p:cTn id="36" dur="500" fill="hold"/>
                                        <p:tgtEl>
                                          <p:spTgt spid="18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4" nodeType="clickEffect">
                                  <p:stCondLst>
                                    <p:cond delay="0"/>
                                  </p:stCondLst>
                                  <p:iterate>
                                    <p:tmAbs val="0"/>
                                  </p:iterate>
                                  <p:childTnLst>
                                    <p:set>
                                      <p:cBhvr>
                                        <p:cTn id="40" fill="hold"/>
                                        <p:tgtEl>
                                          <p:spTgt spid="183">
                                            <p:bg/>
                                          </p:spTgt>
                                        </p:tgtEl>
                                        <p:attrNameLst>
                                          <p:attrName>style.visibility</p:attrName>
                                        </p:attrNameLst>
                                      </p:cBhvr>
                                      <p:to>
                                        <p:strVal val="visible"/>
                                      </p:to>
                                    </p:set>
                                    <p:anim calcmode="lin" valueType="num">
                                      <p:cBhvr>
                                        <p:cTn id="41" dur="500" fill="hold"/>
                                        <p:tgtEl>
                                          <p:spTgt spid="183">
                                            <p:bg/>
                                          </p:spTgt>
                                        </p:tgtEl>
                                        <p:attrNameLst>
                                          <p:attrName>ppt_w</p:attrName>
                                        </p:attrNameLst>
                                      </p:cBhvr>
                                      <p:tavLst>
                                        <p:tav tm="0">
                                          <p:val>
                                            <p:fltVal val="0"/>
                                          </p:val>
                                        </p:tav>
                                        <p:tav tm="100000">
                                          <p:val>
                                            <p:strVal val="#ppt_w"/>
                                          </p:val>
                                        </p:tav>
                                      </p:tavLst>
                                    </p:anim>
                                    <p:anim calcmode="lin" valueType="num">
                                      <p:cBhvr>
                                        <p:cTn id="42" dur="500" fill="hold"/>
                                        <p:tgtEl>
                                          <p:spTgt spid="183">
                                            <p:bg/>
                                          </p:spTgt>
                                        </p:tgtEl>
                                        <p:attrNameLst>
                                          <p:attrName>ppt_h</p:attrName>
                                        </p:attrNameLst>
                                      </p:cBhvr>
                                      <p:tavLst>
                                        <p:tav tm="0">
                                          <p:val>
                                            <p:fltVal val="0"/>
                                          </p:val>
                                        </p:tav>
                                        <p:tav tm="100000">
                                          <p:val>
                                            <p:strVal val="#ppt_h"/>
                                          </p:val>
                                        </p:tav>
                                      </p:tavLst>
                                    </p:anim>
                                    <p:anim calcmode="lin" valueType="num">
                                      <p:cBhvr>
                                        <p:cTn id="43" dur="500" fill="hold"/>
                                        <p:tgtEl>
                                          <p:spTgt spid="183">
                                            <p:bg/>
                                          </p:spTgt>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183">
                                            <p:bg/>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4">
                                  <p:stCondLst>
                                    <p:cond delay="0"/>
                                  </p:stCondLst>
                                  <p:iterate>
                                    <p:tmAbs val="0"/>
                                  </p:iterate>
                                  <p:childTnLst>
                                    <p:set>
                                      <p:cBhvr>
                                        <p:cTn id="46" fill="hold"/>
                                        <p:tgtEl>
                                          <p:spTgt spid="183">
                                            <p:txEl>
                                              <p:pRg st="0" end="0"/>
                                            </p:txEl>
                                          </p:spTgt>
                                        </p:tgtEl>
                                        <p:attrNameLst>
                                          <p:attrName>style.visibility</p:attrName>
                                        </p:attrNameLst>
                                      </p:cBhvr>
                                      <p:to>
                                        <p:strVal val="visible"/>
                                      </p:to>
                                    </p:set>
                                    <p:anim calcmode="lin" valueType="num">
                                      <p:cBhvr>
                                        <p:cTn id="47" dur="500" fill="hold"/>
                                        <p:tgtEl>
                                          <p:spTgt spid="18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83">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1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1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4" nodeType="clickEffect">
                                  <p:stCondLst>
                                    <p:cond delay="0"/>
                                  </p:stCondLst>
                                  <p:iterate>
                                    <p:tmAbs val="0"/>
                                  </p:iterate>
                                  <p:childTnLst>
                                    <p:set>
                                      <p:cBhvr>
                                        <p:cTn id="54" fill="hold"/>
                                        <p:tgtEl>
                                          <p:spTgt spid="183">
                                            <p:txEl>
                                              <p:pRg st="1" end="1"/>
                                            </p:txEl>
                                          </p:spTgt>
                                        </p:tgtEl>
                                        <p:attrNameLst>
                                          <p:attrName>style.visibility</p:attrName>
                                        </p:attrNameLst>
                                      </p:cBhvr>
                                      <p:to>
                                        <p:strVal val="visible"/>
                                      </p:to>
                                    </p:set>
                                    <p:anim calcmode="lin" valueType="num">
                                      <p:cBhvr>
                                        <p:cTn id="55" dur="500" fill="hold"/>
                                        <p:tgtEl>
                                          <p:spTgt spid="183">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183">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1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8" dur="500" fill="hold"/>
                                        <p:tgtEl>
                                          <p:spTgt spid="1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5" nodeType="clickEffect">
                                  <p:stCondLst>
                                    <p:cond delay="0"/>
                                  </p:stCondLst>
                                  <p:iterate>
                                    <p:tmAbs val="0"/>
                                  </p:iterate>
                                  <p:childTnLst>
                                    <p:set>
                                      <p:cBhvr>
                                        <p:cTn id="62" fill="hold"/>
                                        <p:tgtEl>
                                          <p:spTgt spid="188"/>
                                        </p:tgtEl>
                                        <p:attrNameLst>
                                          <p:attrName>style.visibility</p:attrName>
                                        </p:attrNameLst>
                                      </p:cBhvr>
                                      <p:to>
                                        <p:strVal val="visible"/>
                                      </p:to>
                                    </p:set>
                                    <p:anim calcmode="lin" valueType="num">
                                      <p:cBhvr>
                                        <p:cTn id="63" dur="500" fill="hold"/>
                                        <p:tgtEl>
                                          <p:spTgt spid="188"/>
                                        </p:tgtEl>
                                        <p:attrNameLst>
                                          <p:attrName>ppt_x</p:attrName>
                                        </p:attrNameLst>
                                      </p:cBhvr>
                                      <p:tavLst>
                                        <p:tav tm="0">
                                          <p:val>
                                            <p:strVal val="0-#ppt_w/2"/>
                                          </p:val>
                                        </p:tav>
                                        <p:tav tm="100000">
                                          <p:val>
                                            <p:strVal val="#ppt_x"/>
                                          </p:val>
                                        </p:tav>
                                      </p:tavLst>
                                    </p:anim>
                                    <p:anim calcmode="lin" valueType="num">
                                      <p:cBhvr>
                                        <p:cTn id="64"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6" nodeType="clickEffect">
                                  <p:stCondLst>
                                    <p:cond delay="0"/>
                                  </p:stCondLst>
                                  <p:iterate>
                                    <p:tmAbs val="0"/>
                                  </p:iterate>
                                  <p:childTnLst>
                                    <p:set>
                                      <p:cBhvr>
                                        <p:cTn id="68" fill="hold"/>
                                        <p:tgtEl>
                                          <p:spTgt spid="189">
                                            <p:bg/>
                                          </p:spTgt>
                                        </p:tgtEl>
                                        <p:attrNameLst>
                                          <p:attrName>style.visibility</p:attrName>
                                        </p:attrNameLst>
                                      </p:cBhvr>
                                      <p:to>
                                        <p:strVal val="visible"/>
                                      </p:to>
                                    </p:set>
                                    <p:anim calcmode="lin" valueType="num">
                                      <p:cBhvr>
                                        <p:cTn id="69" dur="500" fill="hold"/>
                                        <p:tgtEl>
                                          <p:spTgt spid="189">
                                            <p:bg/>
                                          </p:spTgt>
                                        </p:tgtEl>
                                        <p:attrNameLst>
                                          <p:attrName>ppt_w</p:attrName>
                                        </p:attrNameLst>
                                      </p:cBhvr>
                                      <p:tavLst>
                                        <p:tav tm="0">
                                          <p:val>
                                            <p:fltVal val="0"/>
                                          </p:val>
                                        </p:tav>
                                        <p:tav tm="100000">
                                          <p:val>
                                            <p:strVal val="#ppt_w"/>
                                          </p:val>
                                        </p:tav>
                                      </p:tavLst>
                                    </p:anim>
                                    <p:anim calcmode="lin" valueType="num">
                                      <p:cBhvr>
                                        <p:cTn id="70" dur="500" fill="hold"/>
                                        <p:tgtEl>
                                          <p:spTgt spid="189">
                                            <p:bg/>
                                          </p:spTgt>
                                        </p:tgtEl>
                                        <p:attrNameLst>
                                          <p:attrName>ppt_h</p:attrName>
                                        </p:attrNameLst>
                                      </p:cBhvr>
                                      <p:tavLst>
                                        <p:tav tm="0">
                                          <p:val>
                                            <p:fltVal val="0"/>
                                          </p:val>
                                        </p:tav>
                                        <p:tav tm="100000">
                                          <p:val>
                                            <p:strVal val="#ppt_h"/>
                                          </p:val>
                                        </p:tav>
                                      </p:tavLst>
                                    </p:anim>
                                    <p:anim calcmode="lin" valueType="num">
                                      <p:cBhvr>
                                        <p:cTn id="71" dur="500" fill="hold"/>
                                        <p:tgtEl>
                                          <p:spTgt spid="189">
                                            <p:bg/>
                                          </p:spTgt>
                                        </p:tgtEl>
                                        <p:attrNameLst>
                                          <p:attrName>ppt_x</p:attrName>
                                        </p:attrNameLst>
                                      </p:cBhvr>
                                      <p:tavLst>
                                        <p:tav tm="0" fmla="#ppt_x+(cos(-2*pi*(1-$))*-#ppt_x-sin(-2*pi*(1-$))*(1-#ppt_y))*(1-$)">
                                          <p:val>
                                            <p:fltVal val="0"/>
                                          </p:val>
                                        </p:tav>
                                        <p:tav tm="100000">
                                          <p:val>
                                            <p:fltVal val="1"/>
                                          </p:val>
                                        </p:tav>
                                      </p:tavLst>
                                    </p:anim>
                                    <p:anim calcmode="lin" valueType="num">
                                      <p:cBhvr>
                                        <p:cTn id="72" dur="500" fill="hold"/>
                                        <p:tgtEl>
                                          <p:spTgt spid="189">
                                            <p:bg/>
                                          </p:spTgt>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6">
                                  <p:stCondLst>
                                    <p:cond delay="0"/>
                                  </p:stCondLst>
                                  <p:iterate>
                                    <p:tmAbs val="0"/>
                                  </p:iterate>
                                  <p:childTnLst>
                                    <p:set>
                                      <p:cBhvr>
                                        <p:cTn id="74" fill="hold"/>
                                        <p:tgtEl>
                                          <p:spTgt spid="189">
                                            <p:txEl>
                                              <p:pRg st="0" end="0"/>
                                            </p:txEl>
                                          </p:spTgt>
                                        </p:tgtEl>
                                        <p:attrNameLst>
                                          <p:attrName>style.visibility</p:attrName>
                                        </p:attrNameLst>
                                      </p:cBhvr>
                                      <p:to>
                                        <p:strVal val="visible"/>
                                      </p:to>
                                    </p:set>
                                    <p:anim calcmode="lin" valueType="num">
                                      <p:cBhvr>
                                        <p:cTn id="75" dur="50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9">
                                            <p:txEl>
                                              <p:pRg st="0" end="0"/>
                                            </p:txEl>
                                          </p:spTgt>
                                        </p:tgtEl>
                                        <p:attrNameLst>
                                          <p:attrName>ppt_h</p:attrName>
                                        </p:attrNameLst>
                                      </p:cBhvr>
                                      <p:tavLst>
                                        <p:tav tm="0">
                                          <p:val>
                                            <p:fltVal val="0"/>
                                          </p:val>
                                        </p:tav>
                                        <p:tav tm="100000">
                                          <p:val>
                                            <p:strVal val="#ppt_h"/>
                                          </p:val>
                                        </p:tav>
                                      </p:tavLst>
                                    </p:anim>
                                    <p:anim calcmode="lin" valueType="num">
                                      <p:cBhvr>
                                        <p:cTn id="77" dur="500" fill="hold"/>
                                        <p:tgtEl>
                                          <p:spTgt spid="18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8" dur="500" fill="hold"/>
                                        <p:tgtEl>
                                          <p:spTgt spid="18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6" nodeType="clickEffect">
                                  <p:stCondLst>
                                    <p:cond delay="0"/>
                                  </p:stCondLst>
                                  <p:iterate>
                                    <p:tmAbs val="0"/>
                                  </p:iterate>
                                  <p:childTnLst>
                                    <p:set>
                                      <p:cBhvr>
                                        <p:cTn id="82" fill="hold"/>
                                        <p:tgtEl>
                                          <p:spTgt spid="189">
                                            <p:txEl>
                                              <p:pRg st="1" end="1"/>
                                            </p:txEl>
                                          </p:spTgt>
                                        </p:tgtEl>
                                        <p:attrNameLst>
                                          <p:attrName>style.visibility</p:attrName>
                                        </p:attrNameLst>
                                      </p:cBhvr>
                                      <p:to>
                                        <p:strVal val="visible"/>
                                      </p:to>
                                    </p:set>
                                    <p:anim calcmode="lin" valueType="num">
                                      <p:cBhvr>
                                        <p:cTn id="83" dur="500" fill="hold"/>
                                        <p:tgtEl>
                                          <p:spTgt spid="189">
                                            <p:txEl>
                                              <p:pRg st="1" end="1"/>
                                            </p:txEl>
                                          </p:spTgt>
                                        </p:tgtEl>
                                        <p:attrNameLst>
                                          <p:attrName>ppt_w</p:attrName>
                                        </p:attrNameLst>
                                      </p:cBhvr>
                                      <p:tavLst>
                                        <p:tav tm="0">
                                          <p:val>
                                            <p:fltVal val="0"/>
                                          </p:val>
                                        </p:tav>
                                        <p:tav tm="100000">
                                          <p:val>
                                            <p:strVal val="#ppt_w"/>
                                          </p:val>
                                        </p:tav>
                                      </p:tavLst>
                                    </p:anim>
                                    <p:anim calcmode="lin" valueType="num">
                                      <p:cBhvr>
                                        <p:cTn id="84" dur="500" fill="hold"/>
                                        <p:tgtEl>
                                          <p:spTgt spid="189">
                                            <p:txEl>
                                              <p:pRg st="1" end="1"/>
                                            </p:txEl>
                                          </p:spTgt>
                                        </p:tgtEl>
                                        <p:attrNameLst>
                                          <p:attrName>ppt_h</p:attrName>
                                        </p:attrNameLst>
                                      </p:cBhvr>
                                      <p:tavLst>
                                        <p:tav tm="0">
                                          <p:val>
                                            <p:fltVal val="0"/>
                                          </p:val>
                                        </p:tav>
                                        <p:tav tm="100000">
                                          <p:val>
                                            <p:strVal val="#ppt_h"/>
                                          </p:val>
                                        </p:tav>
                                      </p:tavLst>
                                    </p:anim>
                                    <p:anim calcmode="lin" valueType="num">
                                      <p:cBhvr>
                                        <p:cTn id="85" dur="500" fill="hold"/>
                                        <p:tgtEl>
                                          <p:spTgt spid="18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86" dur="500" fill="hold"/>
                                        <p:tgtEl>
                                          <p:spTgt spid="18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7" nodeType="clickEffect">
                                  <p:stCondLst>
                                    <p:cond delay="0"/>
                                  </p:stCondLst>
                                  <p:iterate>
                                    <p:tmAbs val="0"/>
                                  </p:iterate>
                                  <p:childTnLst>
                                    <p:set>
                                      <p:cBhvr>
                                        <p:cTn id="90" fill="hold"/>
                                        <p:tgtEl>
                                          <p:spTgt spid="190"/>
                                        </p:tgtEl>
                                        <p:attrNameLst>
                                          <p:attrName>style.visibility</p:attrName>
                                        </p:attrNameLst>
                                      </p:cBhvr>
                                      <p:to>
                                        <p:strVal val="visible"/>
                                      </p:to>
                                    </p:set>
                                    <p:anim calcmode="lin" valueType="num">
                                      <p:cBhvr>
                                        <p:cTn id="91" dur="500" fill="hold"/>
                                        <p:tgtEl>
                                          <p:spTgt spid="190"/>
                                        </p:tgtEl>
                                        <p:attrNameLst>
                                          <p:attrName>ppt_x</p:attrName>
                                        </p:attrNameLst>
                                      </p:cBhvr>
                                      <p:tavLst>
                                        <p:tav tm="0">
                                          <p:val>
                                            <p:strVal val="0-#ppt_w/2"/>
                                          </p:val>
                                        </p:tav>
                                        <p:tav tm="100000">
                                          <p:val>
                                            <p:strVal val="#ppt_x"/>
                                          </p:val>
                                        </p:tav>
                                      </p:tavLst>
                                    </p:anim>
                                    <p:anim calcmode="lin" valueType="num">
                                      <p:cBhvr>
                                        <p:cTn id="92" dur="500" fill="hold"/>
                                        <p:tgtEl>
                                          <p:spTgt spid="19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8" nodeType="clickEffect">
                                  <p:stCondLst>
                                    <p:cond delay="0"/>
                                  </p:stCondLst>
                                  <p:iterate>
                                    <p:tmAbs val="0"/>
                                  </p:iterate>
                                  <p:childTnLst>
                                    <p:set>
                                      <p:cBhvr>
                                        <p:cTn id="96" fill="hold"/>
                                        <p:tgtEl>
                                          <p:spTgt spid="191">
                                            <p:bg/>
                                          </p:spTgt>
                                        </p:tgtEl>
                                        <p:attrNameLst>
                                          <p:attrName>style.visibility</p:attrName>
                                        </p:attrNameLst>
                                      </p:cBhvr>
                                      <p:to>
                                        <p:strVal val="visible"/>
                                      </p:to>
                                    </p:set>
                                    <p:anim calcmode="lin" valueType="num">
                                      <p:cBhvr>
                                        <p:cTn id="97" dur="500" fill="hold"/>
                                        <p:tgtEl>
                                          <p:spTgt spid="191">
                                            <p:bg/>
                                          </p:spTgt>
                                        </p:tgtEl>
                                        <p:attrNameLst>
                                          <p:attrName>ppt_w</p:attrName>
                                        </p:attrNameLst>
                                      </p:cBhvr>
                                      <p:tavLst>
                                        <p:tav tm="0">
                                          <p:val>
                                            <p:fltVal val="0"/>
                                          </p:val>
                                        </p:tav>
                                        <p:tav tm="100000">
                                          <p:val>
                                            <p:strVal val="#ppt_w"/>
                                          </p:val>
                                        </p:tav>
                                      </p:tavLst>
                                    </p:anim>
                                    <p:anim calcmode="lin" valueType="num">
                                      <p:cBhvr>
                                        <p:cTn id="98" dur="500" fill="hold"/>
                                        <p:tgtEl>
                                          <p:spTgt spid="191">
                                            <p:bg/>
                                          </p:spTgt>
                                        </p:tgtEl>
                                        <p:attrNameLst>
                                          <p:attrName>ppt_h</p:attrName>
                                        </p:attrNameLst>
                                      </p:cBhvr>
                                      <p:tavLst>
                                        <p:tav tm="0">
                                          <p:val>
                                            <p:fltVal val="0"/>
                                          </p:val>
                                        </p:tav>
                                        <p:tav tm="100000">
                                          <p:val>
                                            <p:strVal val="#ppt_h"/>
                                          </p:val>
                                        </p:tav>
                                      </p:tavLst>
                                    </p:anim>
                                    <p:anim calcmode="lin" valueType="num">
                                      <p:cBhvr>
                                        <p:cTn id="99" dur="500" fill="hold"/>
                                        <p:tgtEl>
                                          <p:spTgt spid="191">
                                            <p:bg/>
                                          </p:spTgt>
                                        </p:tgtEl>
                                        <p:attrNameLst>
                                          <p:attrName>ppt_x</p:attrName>
                                        </p:attrNameLst>
                                      </p:cBhvr>
                                      <p:tavLst>
                                        <p:tav tm="0" fmla="#ppt_x+(cos(-2*pi*(1-$))*-#ppt_x-sin(-2*pi*(1-$))*(1-#ppt_y))*(1-$)">
                                          <p:val>
                                            <p:fltVal val="0"/>
                                          </p:val>
                                        </p:tav>
                                        <p:tav tm="100000">
                                          <p:val>
                                            <p:fltVal val="1"/>
                                          </p:val>
                                        </p:tav>
                                      </p:tavLst>
                                    </p:anim>
                                    <p:anim calcmode="lin" valueType="num">
                                      <p:cBhvr>
                                        <p:cTn id="100" dur="500" fill="hold"/>
                                        <p:tgtEl>
                                          <p:spTgt spid="191">
                                            <p:bg/>
                                          </p:spTgt>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8">
                                  <p:stCondLst>
                                    <p:cond delay="0"/>
                                  </p:stCondLst>
                                  <p:iterate>
                                    <p:tmAbs val="0"/>
                                  </p:iterate>
                                  <p:childTnLst>
                                    <p:set>
                                      <p:cBhvr>
                                        <p:cTn id="102" fill="hold"/>
                                        <p:tgtEl>
                                          <p:spTgt spid="191">
                                            <p:txEl>
                                              <p:pRg st="0" end="0"/>
                                            </p:txEl>
                                          </p:spTgt>
                                        </p:tgtEl>
                                        <p:attrNameLst>
                                          <p:attrName>style.visibility</p:attrName>
                                        </p:attrNameLst>
                                      </p:cBhvr>
                                      <p:to>
                                        <p:strVal val="visible"/>
                                      </p:to>
                                    </p:set>
                                    <p:anim calcmode="lin" valueType="num">
                                      <p:cBhvr>
                                        <p:cTn id="103" dur="500" fill="hold"/>
                                        <p:tgtEl>
                                          <p:spTgt spid="191">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191">
                                            <p:txEl>
                                              <p:pRg st="0" end="0"/>
                                            </p:txEl>
                                          </p:spTgt>
                                        </p:tgtEl>
                                        <p:attrNameLst>
                                          <p:attrName>ppt_h</p:attrName>
                                        </p:attrNameLst>
                                      </p:cBhvr>
                                      <p:tavLst>
                                        <p:tav tm="0">
                                          <p:val>
                                            <p:fltVal val="0"/>
                                          </p:val>
                                        </p:tav>
                                        <p:tav tm="100000">
                                          <p:val>
                                            <p:strVal val="#ppt_h"/>
                                          </p:val>
                                        </p:tav>
                                      </p:tavLst>
                                    </p:anim>
                                    <p:anim calcmode="lin" valueType="num">
                                      <p:cBhvr>
                                        <p:cTn id="105" dur="500" fill="hold"/>
                                        <p:tgtEl>
                                          <p:spTgt spid="1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6" dur="500" fill="hold"/>
                                        <p:tgtEl>
                                          <p:spTgt spid="1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grpId="8" nodeType="clickEffect">
                                  <p:stCondLst>
                                    <p:cond delay="0"/>
                                  </p:stCondLst>
                                  <p:iterate>
                                    <p:tmAbs val="0"/>
                                  </p:iterate>
                                  <p:childTnLst>
                                    <p:set>
                                      <p:cBhvr>
                                        <p:cTn id="110" fill="hold"/>
                                        <p:tgtEl>
                                          <p:spTgt spid="191">
                                            <p:txEl>
                                              <p:pRg st="1" end="1"/>
                                            </p:txEl>
                                          </p:spTgt>
                                        </p:tgtEl>
                                        <p:attrNameLst>
                                          <p:attrName>style.visibility</p:attrName>
                                        </p:attrNameLst>
                                      </p:cBhvr>
                                      <p:to>
                                        <p:strVal val="visible"/>
                                      </p:to>
                                    </p:set>
                                    <p:anim calcmode="lin" valueType="num">
                                      <p:cBhvr>
                                        <p:cTn id="111" dur="500" fill="hold"/>
                                        <p:tgtEl>
                                          <p:spTgt spid="191">
                                            <p:txEl>
                                              <p:pRg st="1" end="1"/>
                                            </p:txEl>
                                          </p:spTgt>
                                        </p:tgtEl>
                                        <p:attrNameLst>
                                          <p:attrName>ppt_w</p:attrName>
                                        </p:attrNameLst>
                                      </p:cBhvr>
                                      <p:tavLst>
                                        <p:tav tm="0">
                                          <p:val>
                                            <p:fltVal val="0"/>
                                          </p:val>
                                        </p:tav>
                                        <p:tav tm="100000">
                                          <p:val>
                                            <p:strVal val="#ppt_w"/>
                                          </p:val>
                                        </p:tav>
                                      </p:tavLst>
                                    </p:anim>
                                    <p:anim calcmode="lin" valueType="num">
                                      <p:cBhvr>
                                        <p:cTn id="112" dur="500" fill="hold"/>
                                        <p:tgtEl>
                                          <p:spTgt spid="191">
                                            <p:txEl>
                                              <p:pRg st="1" end="1"/>
                                            </p:txEl>
                                          </p:spTgt>
                                        </p:tgtEl>
                                        <p:attrNameLst>
                                          <p:attrName>ppt_h</p:attrName>
                                        </p:attrNameLst>
                                      </p:cBhvr>
                                      <p:tavLst>
                                        <p:tav tm="0">
                                          <p:val>
                                            <p:fltVal val="0"/>
                                          </p:val>
                                        </p:tav>
                                        <p:tav tm="100000">
                                          <p:val>
                                            <p:strVal val="#ppt_h"/>
                                          </p:val>
                                        </p:tav>
                                      </p:tavLst>
                                    </p:anim>
                                    <p:anim calcmode="lin" valueType="num">
                                      <p:cBhvr>
                                        <p:cTn id="113" dur="500" fill="hold"/>
                                        <p:tgtEl>
                                          <p:spTgt spid="1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14" dur="500" fill="hold"/>
                                        <p:tgtEl>
                                          <p:spTgt spid="1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9" nodeType="clickEffect">
                                  <p:stCondLst>
                                    <p:cond delay="0"/>
                                  </p:stCondLst>
                                  <p:iterate>
                                    <p:tmAbs val="0"/>
                                  </p:iterate>
                                  <p:childTnLst>
                                    <p:set>
                                      <p:cBhvr>
                                        <p:cTn id="118" fill="hold"/>
                                        <p:tgtEl>
                                          <p:spTgt spid="186"/>
                                        </p:tgtEl>
                                        <p:attrNameLst>
                                          <p:attrName>style.visibility</p:attrName>
                                        </p:attrNameLst>
                                      </p:cBhvr>
                                      <p:to>
                                        <p:strVal val="visible"/>
                                      </p:to>
                                    </p:set>
                                    <p:anim calcmode="lin" valueType="num">
                                      <p:cBhvr>
                                        <p:cTn id="119" dur="500" fill="hold"/>
                                        <p:tgtEl>
                                          <p:spTgt spid="186"/>
                                        </p:tgtEl>
                                        <p:attrNameLst>
                                          <p:attrName>ppt_x</p:attrName>
                                        </p:attrNameLst>
                                      </p:cBhvr>
                                      <p:tavLst>
                                        <p:tav tm="0">
                                          <p:val>
                                            <p:strVal val="0-#ppt_w/2"/>
                                          </p:val>
                                        </p:tav>
                                        <p:tav tm="100000">
                                          <p:val>
                                            <p:strVal val="#ppt_x"/>
                                          </p:val>
                                        </p:tav>
                                      </p:tavLst>
                                    </p:anim>
                                    <p:anim calcmode="lin" valueType="num">
                                      <p:cBhvr>
                                        <p:cTn id="120" dur="500" fill="hold"/>
                                        <p:tgtEl>
                                          <p:spTgt spid="186"/>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5" presetClass="entr" presetSubtype="0" fill="hold" grpId="10" nodeType="clickEffect">
                                  <p:stCondLst>
                                    <p:cond delay="0"/>
                                  </p:stCondLst>
                                  <p:iterate>
                                    <p:tmAbs val="0"/>
                                  </p:iterate>
                                  <p:childTnLst>
                                    <p:set>
                                      <p:cBhvr>
                                        <p:cTn id="124" fill="hold"/>
                                        <p:tgtEl>
                                          <p:spTgt spid="187">
                                            <p:bg/>
                                          </p:spTgt>
                                        </p:tgtEl>
                                        <p:attrNameLst>
                                          <p:attrName>style.visibility</p:attrName>
                                        </p:attrNameLst>
                                      </p:cBhvr>
                                      <p:to>
                                        <p:strVal val="visible"/>
                                      </p:to>
                                    </p:set>
                                    <p:anim calcmode="lin" valueType="num">
                                      <p:cBhvr>
                                        <p:cTn id="125" dur="500" fill="hold"/>
                                        <p:tgtEl>
                                          <p:spTgt spid="187">
                                            <p:bg/>
                                          </p:spTgt>
                                        </p:tgtEl>
                                        <p:attrNameLst>
                                          <p:attrName>ppt_w</p:attrName>
                                        </p:attrNameLst>
                                      </p:cBhvr>
                                      <p:tavLst>
                                        <p:tav tm="0">
                                          <p:val>
                                            <p:fltVal val="0"/>
                                          </p:val>
                                        </p:tav>
                                        <p:tav tm="100000">
                                          <p:val>
                                            <p:strVal val="#ppt_w"/>
                                          </p:val>
                                        </p:tav>
                                      </p:tavLst>
                                    </p:anim>
                                    <p:anim calcmode="lin" valueType="num">
                                      <p:cBhvr>
                                        <p:cTn id="126" dur="500" fill="hold"/>
                                        <p:tgtEl>
                                          <p:spTgt spid="187">
                                            <p:bg/>
                                          </p:spTgt>
                                        </p:tgtEl>
                                        <p:attrNameLst>
                                          <p:attrName>ppt_h</p:attrName>
                                        </p:attrNameLst>
                                      </p:cBhvr>
                                      <p:tavLst>
                                        <p:tav tm="0">
                                          <p:val>
                                            <p:fltVal val="0"/>
                                          </p:val>
                                        </p:tav>
                                        <p:tav tm="100000">
                                          <p:val>
                                            <p:strVal val="#ppt_h"/>
                                          </p:val>
                                        </p:tav>
                                      </p:tavLst>
                                    </p:anim>
                                    <p:anim calcmode="lin" valueType="num">
                                      <p:cBhvr>
                                        <p:cTn id="127" dur="500" fill="hold"/>
                                        <p:tgtEl>
                                          <p:spTgt spid="187">
                                            <p:bg/>
                                          </p:spTgt>
                                        </p:tgtEl>
                                        <p:attrNameLst>
                                          <p:attrName>ppt_x</p:attrName>
                                        </p:attrNameLst>
                                      </p:cBhvr>
                                      <p:tavLst>
                                        <p:tav tm="0" fmla="#ppt_x+(cos(-2*pi*(1-$))*-#ppt_x-sin(-2*pi*(1-$))*(1-#ppt_y))*(1-$)">
                                          <p:val>
                                            <p:fltVal val="0"/>
                                          </p:val>
                                        </p:tav>
                                        <p:tav tm="100000">
                                          <p:val>
                                            <p:fltVal val="1"/>
                                          </p:val>
                                        </p:tav>
                                      </p:tavLst>
                                    </p:anim>
                                    <p:anim calcmode="lin" valueType="num">
                                      <p:cBhvr>
                                        <p:cTn id="128" dur="500" fill="hold"/>
                                        <p:tgtEl>
                                          <p:spTgt spid="187">
                                            <p:bg/>
                                          </p:spTgt>
                                        </p:tgtEl>
                                        <p:attrNameLst>
                                          <p:attrName>ppt_y</p:attrName>
                                        </p:attrNameLst>
                                      </p:cBhvr>
                                      <p:tavLst>
                                        <p:tav tm="0" fmla="#ppt_y+(sin(-2*pi*(1-$))*-#ppt_x+cos(-2*pi*(1-$))*(1-#ppt_y))*(1-$)">
                                          <p:val>
                                            <p:fltVal val="0"/>
                                          </p:val>
                                        </p:tav>
                                        <p:tav tm="100000">
                                          <p:val>
                                            <p:fltVal val="1"/>
                                          </p:val>
                                        </p:tav>
                                      </p:tavLst>
                                    </p:anim>
                                  </p:childTnLst>
                                </p:cTn>
                              </p:par>
                              <p:par>
                                <p:cTn id="129" presetID="15" presetClass="entr" presetSubtype="0" fill="hold" grpId="10">
                                  <p:stCondLst>
                                    <p:cond delay="0"/>
                                  </p:stCondLst>
                                  <p:iterate>
                                    <p:tmAbs val="0"/>
                                  </p:iterate>
                                  <p:childTnLst>
                                    <p:set>
                                      <p:cBhvr>
                                        <p:cTn id="130" fill="hold"/>
                                        <p:tgtEl>
                                          <p:spTgt spid="187">
                                            <p:txEl>
                                              <p:pRg st="0" end="0"/>
                                            </p:txEl>
                                          </p:spTgt>
                                        </p:tgtEl>
                                        <p:attrNameLst>
                                          <p:attrName>style.visibility</p:attrName>
                                        </p:attrNameLst>
                                      </p:cBhvr>
                                      <p:to>
                                        <p:strVal val="visible"/>
                                      </p:to>
                                    </p:set>
                                    <p:anim calcmode="lin" valueType="num">
                                      <p:cBhvr>
                                        <p:cTn id="131" dur="500" fill="hold"/>
                                        <p:tgtEl>
                                          <p:spTgt spid="187">
                                            <p:txEl>
                                              <p:pRg st="0" end="0"/>
                                            </p:txEl>
                                          </p:spTgt>
                                        </p:tgtEl>
                                        <p:attrNameLst>
                                          <p:attrName>ppt_w</p:attrName>
                                        </p:attrNameLst>
                                      </p:cBhvr>
                                      <p:tavLst>
                                        <p:tav tm="0">
                                          <p:val>
                                            <p:fltVal val="0"/>
                                          </p:val>
                                        </p:tav>
                                        <p:tav tm="100000">
                                          <p:val>
                                            <p:strVal val="#ppt_w"/>
                                          </p:val>
                                        </p:tav>
                                      </p:tavLst>
                                    </p:anim>
                                    <p:anim calcmode="lin" valueType="num">
                                      <p:cBhvr>
                                        <p:cTn id="132" dur="500" fill="hold"/>
                                        <p:tgtEl>
                                          <p:spTgt spid="187">
                                            <p:txEl>
                                              <p:pRg st="0" end="0"/>
                                            </p:txEl>
                                          </p:spTgt>
                                        </p:tgtEl>
                                        <p:attrNameLst>
                                          <p:attrName>ppt_h</p:attrName>
                                        </p:attrNameLst>
                                      </p:cBhvr>
                                      <p:tavLst>
                                        <p:tav tm="0">
                                          <p:val>
                                            <p:fltVal val="0"/>
                                          </p:val>
                                        </p:tav>
                                        <p:tav tm="100000">
                                          <p:val>
                                            <p:strVal val="#ppt_h"/>
                                          </p:val>
                                        </p:tav>
                                      </p:tavLst>
                                    </p:anim>
                                    <p:anim calcmode="lin" valueType="num">
                                      <p:cBhvr>
                                        <p:cTn id="133" dur="500" fill="hold"/>
                                        <p:tgtEl>
                                          <p:spTgt spid="1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4" dur="500" fill="hold"/>
                                        <p:tgtEl>
                                          <p:spTgt spid="1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5" fill="hold">
                      <p:stCondLst>
                        <p:cond delay="indefinite"/>
                      </p:stCondLst>
                      <p:childTnLst>
                        <p:par>
                          <p:cTn id="136" fill="hold">
                            <p:stCondLst>
                              <p:cond delay="0"/>
                            </p:stCondLst>
                            <p:childTnLst>
                              <p:par>
                                <p:cTn id="137" presetID="15" presetClass="entr" presetSubtype="0" fill="hold" grpId="10" nodeType="clickEffect">
                                  <p:stCondLst>
                                    <p:cond delay="0"/>
                                  </p:stCondLst>
                                  <p:iterate>
                                    <p:tmAbs val="0"/>
                                  </p:iterate>
                                  <p:childTnLst>
                                    <p:set>
                                      <p:cBhvr>
                                        <p:cTn id="138" fill="hold"/>
                                        <p:tgtEl>
                                          <p:spTgt spid="187">
                                            <p:txEl>
                                              <p:pRg st="1" end="1"/>
                                            </p:txEl>
                                          </p:spTgt>
                                        </p:tgtEl>
                                        <p:attrNameLst>
                                          <p:attrName>style.visibility</p:attrName>
                                        </p:attrNameLst>
                                      </p:cBhvr>
                                      <p:to>
                                        <p:strVal val="visible"/>
                                      </p:to>
                                    </p:set>
                                    <p:anim calcmode="lin" valueType="num">
                                      <p:cBhvr>
                                        <p:cTn id="139" dur="500" fill="hold"/>
                                        <p:tgtEl>
                                          <p:spTgt spid="187">
                                            <p:txEl>
                                              <p:pRg st="1" end="1"/>
                                            </p:txEl>
                                          </p:spTgt>
                                        </p:tgtEl>
                                        <p:attrNameLst>
                                          <p:attrName>ppt_w</p:attrName>
                                        </p:attrNameLst>
                                      </p:cBhvr>
                                      <p:tavLst>
                                        <p:tav tm="0">
                                          <p:val>
                                            <p:fltVal val="0"/>
                                          </p:val>
                                        </p:tav>
                                        <p:tav tm="100000">
                                          <p:val>
                                            <p:strVal val="#ppt_w"/>
                                          </p:val>
                                        </p:tav>
                                      </p:tavLst>
                                    </p:anim>
                                    <p:anim calcmode="lin" valueType="num">
                                      <p:cBhvr>
                                        <p:cTn id="140" dur="500" fill="hold"/>
                                        <p:tgtEl>
                                          <p:spTgt spid="187">
                                            <p:txEl>
                                              <p:pRg st="1" end="1"/>
                                            </p:txEl>
                                          </p:spTgt>
                                        </p:tgtEl>
                                        <p:attrNameLst>
                                          <p:attrName>ppt_h</p:attrName>
                                        </p:attrNameLst>
                                      </p:cBhvr>
                                      <p:tavLst>
                                        <p:tav tm="0">
                                          <p:val>
                                            <p:fltVal val="0"/>
                                          </p:val>
                                        </p:tav>
                                        <p:tav tm="100000">
                                          <p:val>
                                            <p:strVal val="#ppt_h"/>
                                          </p:val>
                                        </p:tav>
                                      </p:tavLst>
                                    </p:anim>
                                    <p:anim calcmode="lin" valueType="num">
                                      <p:cBhvr>
                                        <p:cTn id="141" dur="500" fill="hold"/>
                                        <p:tgtEl>
                                          <p:spTgt spid="1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42" dur="500" fill="hold"/>
                                        <p:tgtEl>
                                          <p:spTgt spid="1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3" animBg="1" advAuto="0"/>
      <p:bldP spid="183" grpId="4" build="p" bldLvl="5" animBg="1" advAuto="0"/>
      <p:bldP spid="184" grpId="1" animBg="1" advAuto="0"/>
      <p:bldP spid="185" grpId="2" build="p" bldLvl="5" animBg="1" advAuto="0"/>
      <p:bldP spid="186" grpId="9" animBg="1" advAuto="0"/>
      <p:bldP spid="187" grpId="10" build="p" bldLvl="5" animBg="1" advAuto="0"/>
      <p:bldP spid="188" grpId="5" animBg="1" advAuto="0"/>
      <p:bldP spid="189" grpId="6" build="p" bldLvl="5" animBg="1" advAuto="0"/>
      <p:bldP spid="190" grpId="7" animBg="1" advAuto="0"/>
      <p:bldP spid="191" grpId="8"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nvSpPr>
        <p:spPr>
          <a:xfrm>
            <a:off x="1835150" y="2492375"/>
            <a:ext cx="5257800" cy="1296988"/>
          </a:xfrm>
          <a:prstGeom prst="rect">
            <a:avLst/>
          </a:prstGeom>
          <a:solidFill>
            <a:srgbClr val="FFCC99"/>
          </a:solidFill>
          <a:ln>
            <a:solidFill>
              <a:srgbClr val="FFFFFF"/>
            </a:solidFill>
            <a:round/>
          </a:ln>
        </p:spPr>
        <p:txBody>
          <a:bodyPr lIns="0" tIns="0" rIns="0" bIns="0" anchor="ctr"/>
          <a:lstStyle/>
          <a:p>
            <a:pPr lvl="0">
              <a:defRPr>
                <a:solidFill>
                  <a:srgbClr val="FFFFFF"/>
                </a:solidFill>
              </a:defRPr>
            </a:pPr>
            <a:endParaRPr/>
          </a:p>
        </p:txBody>
      </p:sp>
      <p:sp>
        <p:nvSpPr>
          <p:cNvPr id="194" name="Shape 194"/>
          <p:cNvSpPr/>
          <p:nvPr/>
        </p:nvSpPr>
        <p:spPr>
          <a:xfrm flipH="1">
            <a:off x="1835149" y="908050"/>
            <a:ext cx="2" cy="460851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5" name="Shape 195"/>
          <p:cNvSpPr/>
          <p:nvPr/>
        </p:nvSpPr>
        <p:spPr>
          <a:xfrm>
            <a:off x="1835150" y="5516562"/>
            <a:ext cx="5905500"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6" name="Shape 196"/>
          <p:cNvSpPr/>
          <p:nvPr/>
        </p:nvSpPr>
        <p:spPr>
          <a:xfrm>
            <a:off x="1311275" y="280987"/>
            <a:ext cx="1430869"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pulsaciones</a:t>
            </a:r>
          </a:p>
        </p:txBody>
      </p:sp>
      <p:sp>
        <p:nvSpPr>
          <p:cNvPr id="197" name="Shape 197"/>
          <p:cNvSpPr/>
          <p:nvPr/>
        </p:nvSpPr>
        <p:spPr>
          <a:xfrm>
            <a:off x="8008937" y="5032375"/>
            <a:ext cx="896651" cy="370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tiempo</a:t>
            </a:r>
          </a:p>
        </p:txBody>
      </p:sp>
      <p:sp>
        <p:nvSpPr>
          <p:cNvPr id="198" name="Shape 198"/>
          <p:cNvSpPr/>
          <p:nvPr/>
        </p:nvSpPr>
        <p:spPr>
          <a:xfrm flipV="1">
            <a:off x="3059112" y="5445125"/>
            <a:ext cx="1"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9" name="Shape 199"/>
          <p:cNvSpPr/>
          <p:nvPr/>
        </p:nvSpPr>
        <p:spPr>
          <a:xfrm flipV="1">
            <a:off x="4284662" y="5445125"/>
            <a:ext cx="1"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0" name="Shape 200"/>
          <p:cNvSpPr/>
          <p:nvPr/>
        </p:nvSpPr>
        <p:spPr>
          <a:xfrm flipV="1">
            <a:off x="5508625" y="5445125"/>
            <a:ext cx="0"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1" name="Shape 201"/>
          <p:cNvSpPr/>
          <p:nvPr/>
        </p:nvSpPr>
        <p:spPr>
          <a:xfrm flipV="1">
            <a:off x="6659562" y="5445125"/>
            <a:ext cx="1"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2" name="Shape 202"/>
          <p:cNvSpPr/>
          <p:nvPr/>
        </p:nvSpPr>
        <p:spPr>
          <a:xfrm flipV="1">
            <a:off x="1835150" y="4941887"/>
            <a:ext cx="0"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3" name="Shape 203"/>
          <p:cNvSpPr/>
          <p:nvPr/>
        </p:nvSpPr>
        <p:spPr>
          <a:xfrm>
            <a:off x="1763712" y="5084762"/>
            <a:ext cx="144463"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4" name="Shape 204"/>
          <p:cNvSpPr/>
          <p:nvPr/>
        </p:nvSpPr>
        <p:spPr>
          <a:xfrm>
            <a:off x="1763712" y="4508500"/>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5" name="Shape 205"/>
          <p:cNvSpPr/>
          <p:nvPr/>
        </p:nvSpPr>
        <p:spPr>
          <a:xfrm>
            <a:off x="1763712" y="3860800"/>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6" name="Shape 206"/>
          <p:cNvSpPr/>
          <p:nvPr/>
        </p:nvSpPr>
        <p:spPr>
          <a:xfrm>
            <a:off x="1763712" y="3284537"/>
            <a:ext cx="144463"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7" name="Shape 207"/>
          <p:cNvSpPr/>
          <p:nvPr/>
        </p:nvSpPr>
        <p:spPr>
          <a:xfrm>
            <a:off x="1763712" y="2565400"/>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8" name="Shape 208"/>
          <p:cNvSpPr/>
          <p:nvPr/>
        </p:nvSpPr>
        <p:spPr>
          <a:xfrm>
            <a:off x="1763712" y="2060575"/>
            <a:ext cx="215901"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09" name="Shape 209"/>
          <p:cNvSpPr/>
          <p:nvPr/>
        </p:nvSpPr>
        <p:spPr>
          <a:xfrm>
            <a:off x="1763712" y="141287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0" name="Shape 210"/>
          <p:cNvSpPr/>
          <p:nvPr/>
        </p:nvSpPr>
        <p:spPr>
          <a:xfrm>
            <a:off x="1763712" y="522922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1" name="Shape 211"/>
          <p:cNvSpPr/>
          <p:nvPr/>
        </p:nvSpPr>
        <p:spPr>
          <a:xfrm>
            <a:off x="1763712" y="479742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2" name="Shape 212"/>
          <p:cNvSpPr/>
          <p:nvPr/>
        </p:nvSpPr>
        <p:spPr>
          <a:xfrm>
            <a:off x="1763712" y="414972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3" name="Shape 213"/>
          <p:cNvSpPr/>
          <p:nvPr/>
        </p:nvSpPr>
        <p:spPr>
          <a:xfrm>
            <a:off x="1692275" y="3573462"/>
            <a:ext cx="215900"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4" name="Shape 214"/>
          <p:cNvSpPr/>
          <p:nvPr/>
        </p:nvSpPr>
        <p:spPr>
          <a:xfrm>
            <a:off x="1692275" y="2852737"/>
            <a:ext cx="287338"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5" name="Shape 215"/>
          <p:cNvSpPr/>
          <p:nvPr/>
        </p:nvSpPr>
        <p:spPr>
          <a:xfrm>
            <a:off x="1692275" y="2276475"/>
            <a:ext cx="215900"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6" name="Shape 216"/>
          <p:cNvSpPr/>
          <p:nvPr/>
        </p:nvSpPr>
        <p:spPr>
          <a:xfrm>
            <a:off x="1692275" y="1700212"/>
            <a:ext cx="287338"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17" name="Shape 217"/>
          <p:cNvSpPr/>
          <p:nvPr/>
        </p:nvSpPr>
        <p:spPr>
          <a:xfrm>
            <a:off x="1116012" y="1052512"/>
            <a:ext cx="647701" cy="49530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defRPr>
                <a:solidFill>
                  <a:srgbClr val="000000"/>
                </a:solidFill>
              </a:defRPr>
            </a:pPr>
            <a:r>
              <a:rPr>
                <a:solidFill>
                  <a:srgbClr val="FFFFFF"/>
                </a:solidFill>
              </a:rPr>
              <a:t>200</a:t>
            </a:r>
          </a:p>
          <a:p>
            <a:pPr lvl="0">
              <a:spcBef>
                <a:spcPts val="1000"/>
              </a:spcBef>
              <a:defRPr>
                <a:solidFill>
                  <a:srgbClr val="000000"/>
                </a:solidFill>
              </a:defRPr>
            </a:pPr>
            <a:r>
              <a:rPr>
                <a:solidFill>
                  <a:srgbClr val="FFFFFF"/>
                </a:solidFill>
              </a:rPr>
              <a:t>190</a:t>
            </a:r>
          </a:p>
          <a:p>
            <a:pPr lvl="0">
              <a:spcBef>
                <a:spcPts val="1000"/>
              </a:spcBef>
              <a:defRPr>
                <a:solidFill>
                  <a:srgbClr val="000000"/>
                </a:solidFill>
              </a:defRPr>
            </a:pPr>
            <a:r>
              <a:rPr>
                <a:solidFill>
                  <a:srgbClr val="FFFFFF"/>
                </a:solidFill>
              </a:rPr>
              <a:t>180</a:t>
            </a:r>
          </a:p>
          <a:p>
            <a:pPr lvl="0">
              <a:spcBef>
                <a:spcPts val="1000"/>
              </a:spcBef>
              <a:defRPr>
                <a:solidFill>
                  <a:srgbClr val="000000"/>
                </a:solidFill>
              </a:defRPr>
            </a:pPr>
            <a:r>
              <a:rPr>
                <a:solidFill>
                  <a:srgbClr val="FFFFFF"/>
                </a:solidFill>
              </a:rPr>
              <a:t>170</a:t>
            </a:r>
          </a:p>
          <a:p>
            <a:pPr lvl="0">
              <a:spcBef>
                <a:spcPts val="1000"/>
              </a:spcBef>
              <a:defRPr>
                <a:solidFill>
                  <a:srgbClr val="000000"/>
                </a:solidFill>
              </a:defRPr>
            </a:pPr>
            <a:r>
              <a:rPr>
                <a:solidFill>
                  <a:srgbClr val="FFFFFF"/>
                </a:solidFill>
              </a:rPr>
              <a:t>160</a:t>
            </a:r>
          </a:p>
          <a:p>
            <a:pPr lvl="0">
              <a:spcBef>
                <a:spcPts val="1000"/>
              </a:spcBef>
              <a:defRPr>
                <a:solidFill>
                  <a:srgbClr val="000000"/>
                </a:solidFill>
              </a:defRPr>
            </a:pPr>
            <a:r>
              <a:rPr>
                <a:solidFill>
                  <a:srgbClr val="FFFFFF"/>
                </a:solidFill>
              </a:rPr>
              <a:t>150</a:t>
            </a:r>
          </a:p>
          <a:p>
            <a:pPr lvl="0">
              <a:spcBef>
                <a:spcPts val="1000"/>
              </a:spcBef>
              <a:defRPr>
                <a:solidFill>
                  <a:srgbClr val="000000"/>
                </a:solidFill>
              </a:defRPr>
            </a:pPr>
            <a:r>
              <a:rPr>
                <a:solidFill>
                  <a:srgbClr val="FFFFFF"/>
                </a:solidFill>
              </a:rPr>
              <a:t>140</a:t>
            </a:r>
          </a:p>
          <a:p>
            <a:pPr lvl="0">
              <a:spcBef>
                <a:spcPts val="1000"/>
              </a:spcBef>
              <a:defRPr>
                <a:solidFill>
                  <a:srgbClr val="000000"/>
                </a:solidFill>
              </a:defRPr>
            </a:pPr>
            <a:r>
              <a:rPr>
                <a:solidFill>
                  <a:srgbClr val="FFFFFF"/>
                </a:solidFill>
              </a:rPr>
              <a:t>130</a:t>
            </a:r>
          </a:p>
          <a:p>
            <a:pPr lvl="0">
              <a:spcBef>
                <a:spcPts val="1000"/>
              </a:spcBef>
              <a:defRPr>
                <a:solidFill>
                  <a:srgbClr val="000000"/>
                </a:solidFill>
              </a:defRPr>
            </a:pPr>
            <a:r>
              <a:rPr>
                <a:solidFill>
                  <a:srgbClr val="FFFFFF"/>
                </a:solidFill>
              </a:rPr>
              <a:t>120</a:t>
            </a:r>
          </a:p>
          <a:p>
            <a:pPr lvl="0">
              <a:spcBef>
                <a:spcPts val="1000"/>
              </a:spcBef>
              <a:defRPr>
                <a:solidFill>
                  <a:srgbClr val="000000"/>
                </a:solidFill>
              </a:defRPr>
            </a:pPr>
            <a:r>
              <a:rPr>
                <a:solidFill>
                  <a:srgbClr val="FFFFFF"/>
                </a:solidFill>
              </a:rPr>
              <a:t>100</a:t>
            </a:r>
          </a:p>
          <a:p>
            <a:pPr lvl="0">
              <a:spcBef>
                <a:spcPts val="1000"/>
              </a:spcBef>
              <a:defRPr>
                <a:solidFill>
                  <a:srgbClr val="000000"/>
                </a:solidFill>
              </a:defRPr>
            </a:pPr>
            <a:r>
              <a:rPr>
                <a:solidFill>
                  <a:srgbClr val="FFFFFF"/>
                </a:solidFill>
              </a:rPr>
              <a:t>60</a:t>
            </a:r>
          </a:p>
        </p:txBody>
      </p:sp>
      <p:sp>
        <p:nvSpPr>
          <p:cNvPr id="218" name="Shape 218"/>
          <p:cNvSpPr/>
          <p:nvPr/>
        </p:nvSpPr>
        <p:spPr>
          <a:xfrm>
            <a:off x="1835150" y="2997200"/>
            <a:ext cx="4392613" cy="25193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0" y="12345"/>
                </a:lnTo>
                <a:lnTo>
                  <a:pt x="1421" y="7404"/>
                </a:lnTo>
                <a:lnTo>
                  <a:pt x="2482" y="4941"/>
                </a:lnTo>
                <a:lnTo>
                  <a:pt x="3193" y="1851"/>
                </a:lnTo>
                <a:lnTo>
                  <a:pt x="4606" y="612"/>
                </a:lnTo>
                <a:lnTo>
                  <a:pt x="6019" y="612"/>
                </a:lnTo>
                <a:lnTo>
                  <a:pt x="7791" y="0"/>
                </a:lnTo>
                <a:lnTo>
                  <a:pt x="21600" y="0"/>
                </a:lnTo>
              </a:path>
            </a:pathLst>
          </a:custGeom>
          <a:ln>
            <a:solidFill>
              <a:srgbClr val="FFFFFF"/>
            </a:solidFill>
            <a:round/>
          </a:ln>
        </p:spPr>
        <p:txBody>
          <a:bodyPr lIns="0" tIns="0" rIns="0" bIns="0"/>
          <a:lstStyle/>
          <a:p>
            <a:pPr lvl="0">
              <a:defRPr>
                <a:solidFill>
                  <a:srgbClr val="FFFFFF"/>
                </a:solidFill>
                <a:latin typeface="Arial"/>
                <a:ea typeface="Arial"/>
                <a:cs typeface="Arial"/>
                <a:sym typeface="Arial"/>
              </a:defRPr>
            </a:pPr>
            <a:endParaRPr/>
          </a:p>
        </p:txBody>
      </p:sp>
      <p:sp>
        <p:nvSpPr>
          <p:cNvPr id="219" name="Shape 219"/>
          <p:cNvSpPr/>
          <p:nvPr/>
        </p:nvSpPr>
        <p:spPr>
          <a:xfrm>
            <a:off x="2844006" y="5805487"/>
            <a:ext cx="433388"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5</a:t>
            </a:r>
          </a:p>
        </p:txBody>
      </p:sp>
      <p:sp>
        <p:nvSpPr>
          <p:cNvPr id="220" name="Shape 220"/>
          <p:cNvSpPr/>
          <p:nvPr/>
        </p:nvSpPr>
        <p:spPr>
          <a:xfrm>
            <a:off x="3995737" y="5805487"/>
            <a:ext cx="576263"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10</a:t>
            </a:r>
          </a:p>
        </p:txBody>
      </p:sp>
      <p:sp>
        <p:nvSpPr>
          <p:cNvPr id="221" name="Shape 221"/>
          <p:cNvSpPr/>
          <p:nvPr/>
        </p:nvSpPr>
        <p:spPr>
          <a:xfrm>
            <a:off x="5292725" y="5805487"/>
            <a:ext cx="57467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15</a:t>
            </a:r>
          </a:p>
        </p:txBody>
      </p:sp>
      <p:sp>
        <p:nvSpPr>
          <p:cNvPr id="222" name="Shape 222"/>
          <p:cNvSpPr/>
          <p:nvPr/>
        </p:nvSpPr>
        <p:spPr>
          <a:xfrm>
            <a:off x="6443662" y="5805487"/>
            <a:ext cx="649288"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20</a:t>
            </a:r>
          </a:p>
        </p:txBody>
      </p:sp>
      <p:sp>
        <p:nvSpPr>
          <p:cNvPr id="223" name="Shape 223"/>
          <p:cNvSpPr/>
          <p:nvPr/>
        </p:nvSpPr>
        <p:spPr>
          <a:xfrm>
            <a:off x="4714875" y="285750"/>
            <a:ext cx="3889375" cy="1920240"/>
          </a:xfrm>
          <a:prstGeom prst="rect">
            <a:avLst/>
          </a:prstGeom>
          <a:solidFill>
            <a:srgbClr val="CCFFCC"/>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800"/>
              </a:spcBef>
              <a:defRPr>
                <a:solidFill>
                  <a:srgbClr val="000000"/>
                </a:solidFill>
              </a:defRPr>
            </a:pPr>
            <a:r>
              <a:rPr sz="1400" u="sng"/>
              <a:t>TRABAJO AERÓBICO</a:t>
            </a:r>
          </a:p>
          <a:p>
            <a:pPr lvl="0">
              <a:spcBef>
                <a:spcPts val="800"/>
              </a:spcBef>
              <a:defRPr>
                <a:solidFill>
                  <a:srgbClr val="000000"/>
                </a:solidFill>
              </a:defRPr>
            </a:pPr>
            <a:r>
              <a:rPr sz="1400"/>
              <a:t>Persona de 15 años</a:t>
            </a:r>
          </a:p>
          <a:p>
            <a:pPr lvl="0">
              <a:spcBef>
                <a:spcPts val="800"/>
              </a:spcBef>
              <a:defRPr>
                <a:solidFill>
                  <a:srgbClr val="000000"/>
                </a:solidFill>
              </a:defRPr>
            </a:pPr>
            <a:r>
              <a:rPr sz="1400"/>
              <a:t>MFC= 220 – edad = 205 p/m</a:t>
            </a:r>
          </a:p>
          <a:p>
            <a:pPr lvl="0">
              <a:spcBef>
                <a:spcPts val="800"/>
              </a:spcBef>
              <a:defRPr>
                <a:solidFill>
                  <a:srgbClr val="000000"/>
                </a:solidFill>
              </a:defRPr>
            </a:pPr>
            <a:r>
              <a:rPr sz="1400"/>
              <a:t>Pulsaciones en trabajo aeróbico</a:t>
            </a:r>
          </a:p>
          <a:p>
            <a:pPr lvl="0">
              <a:spcBef>
                <a:spcPts val="800"/>
              </a:spcBef>
              <a:defRPr>
                <a:solidFill>
                  <a:srgbClr val="000000"/>
                </a:solidFill>
              </a:defRPr>
            </a:pPr>
            <a:r>
              <a:rPr sz="1400"/>
              <a:t>Entre el 70 y el 85% de la MFC</a:t>
            </a:r>
          </a:p>
          <a:p>
            <a:pPr lvl="0">
              <a:spcBef>
                <a:spcPts val="800"/>
              </a:spcBef>
              <a:defRPr>
                <a:solidFill>
                  <a:srgbClr val="000000"/>
                </a:solidFill>
              </a:defRPr>
            </a:pPr>
            <a:r>
              <a:rPr sz="1400"/>
              <a:t>Entre 143 y 174 p/m</a:t>
            </a:r>
          </a:p>
        </p:txBody>
      </p:sp>
      <p:sp>
        <p:nvSpPr>
          <p:cNvPr id="224" name="Shape 224"/>
          <p:cNvSpPr/>
          <p:nvPr/>
        </p:nvSpPr>
        <p:spPr>
          <a:xfrm>
            <a:off x="2124075" y="2492375"/>
            <a:ext cx="4248150" cy="650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000000"/>
                </a:solidFill>
              </a:defRPr>
            </a:lvl1pPr>
          </a:lstStyle>
          <a:p>
            <a:pPr lvl="0"/>
            <a:r>
              <a:t>Zona clave de entrenamiento aeróbico</a:t>
            </a:r>
          </a:p>
        </p:txBody>
      </p:sp>
      <p:sp>
        <p:nvSpPr>
          <p:cNvPr id="225" name="Shape 225"/>
          <p:cNvSpPr/>
          <p:nvPr/>
        </p:nvSpPr>
        <p:spPr>
          <a:xfrm>
            <a:off x="1809740" y="6305550"/>
            <a:ext cx="6463021" cy="294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300"/>
            </a:lvl1pPr>
          </a:lstStyle>
          <a:p>
            <a:pPr lvl="0">
              <a:defRPr sz="1800">
                <a:solidFill>
                  <a:srgbClr val="000000"/>
                </a:solidFill>
              </a:defRPr>
            </a:pPr>
            <a:r>
              <a:rPr sz="1300">
                <a:solidFill>
                  <a:srgbClr val="8202E2"/>
                </a:solidFill>
              </a:rPr>
              <a:t>Este trabajo puede pertenecer a una sesión de Carrera Continua de 20´</a:t>
            </a:r>
          </a:p>
        </p:txBody>
      </p:sp>
      <p:sp>
        <p:nvSpPr>
          <p:cNvPr id="226" name="Shape 226"/>
          <p:cNvSpPr/>
          <p:nvPr/>
        </p:nvSpPr>
        <p:spPr>
          <a:xfrm>
            <a:off x="4211632" y="3243579"/>
            <a:ext cx="720736" cy="370841"/>
          </a:xfrm>
          <a:prstGeom prst="rect">
            <a:avLst/>
          </a:prstGeom>
          <a:ln w="12700">
            <a:miter lim="400000"/>
          </a:ln>
        </p:spPr>
        <p:txBody>
          <a:bodyPr wrap="none" lIns="45719" rIns="45719">
            <a:spAutoFit/>
          </a:bodyPr>
          <a:lstStyle/>
          <a:p>
            <a:pPr lvl="0"/>
            <a:endParaRP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223"/>
                                        </p:tgtEl>
                                        <p:attrNameLst>
                                          <p:attrName>style.visibility</p:attrName>
                                        </p:attrNameLst>
                                      </p:cBhvr>
                                      <p:to>
                                        <p:strVal val="visible"/>
                                      </p:to>
                                    </p:set>
                                    <p:animEffect transition="in" filter="fade">
                                      <p:cBhvr>
                                        <p:cTn id="12" dur="20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iterate>
                                    <p:tmAbs val="0"/>
                                  </p:iterate>
                                  <p:childTnLst>
                                    <p:set>
                                      <p:cBhvr>
                                        <p:cTn id="16" fill="hold"/>
                                        <p:tgtEl>
                                          <p:spTgt spid="193"/>
                                        </p:tgtEl>
                                        <p:attrNameLst>
                                          <p:attrName>style.visibility</p:attrName>
                                        </p:attrNameLst>
                                      </p:cBhvr>
                                      <p:to>
                                        <p:strVal val="visible"/>
                                      </p:to>
                                    </p:set>
                                    <p:animEffect transition="in" filter="fade">
                                      <p:cBhvr>
                                        <p:cTn id="17" dur="2000"/>
                                        <p:tgtEl>
                                          <p:spTgt spid="193"/>
                                        </p:tgtEl>
                                      </p:cBhvr>
                                    </p:animEffect>
                                  </p:childTnLst>
                                </p:cTn>
                              </p:par>
                            </p:childTnLst>
                          </p:cTn>
                        </p:par>
                        <p:par>
                          <p:cTn id="18" fill="hold">
                            <p:stCondLst>
                              <p:cond delay="2000"/>
                            </p:stCondLst>
                            <p:childTnLst>
                              <p:par>
                                <p:cTn id="19" presetID="10" presetClass="entr" presetSubtype="0" fill="hold" grpId="4" nodeType="afterEffect">
                                  <p:stCondLst>
                                    <p:cond delay="0"/>
                                  </p:stCondLst>
                                  <p:iterate>
                                    <p:tmAbs val="0"/>
                                  </p:iterate>
                                  <p:childTnLst>
                                    <p:set>
                                      <p:cBhvr>
                                        <p:cTn id="20" fill="hold"/>
                                        <p:tgtEl>
                                          <p:spTgt spid="224"/>
                                        </p:tgtEl>
                                        <p:attrNameLst>
                                          <p:attrName>style.visibility</p:attrName>
                                        </p:attrNameLst>
                                      </p:cBhvr>
                                      <p:to>
                                        <p:strVal val="visible"/>
                                      </p:to>
                                    </p:set>
                                    <p:animEffect transition="in" filter="fade">
                                      <p:cBhvr>
                                        <p:cTn id="21" dur="2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3" animBg="1" advAuto="0"/>
      <p:bldP spid="218" grpId="1" animBg="1" advAuto="0"/>
      <p:bldP spid="223" grpId="2" animBg="1" advAuto="0"/>
      <p:bldP spid="224" grpId="4"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flipH="1">
            <a:off x="1835149" y="908050"/>
            <a:ext cx="2" cy="460851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29" name="Shape 229"/>
          <p:cNvSpPr/>
          <p:nvPr/>
        </p:nvSpPr>
        <p:spPr>
          <a:xfrm>
            <a:off x="1835150" y="5516562"/>
            <a:ext cx="5905500"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0" name="Shape 230"/>
          <p:cNvSpPr/>
          <p:nvPr/>
        </p:nvSpPr>
        <p:spPr>
          <a:xfrm>
            <a:off x="1311275" y="280987"/>
            <a:ext cx="1430869"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pulsaciones</a:t>
            </a:r>
          </a:p>
        </p:txBody>
      </p:sp>
      <p:sp>
        <p:nvSpPr>
          <p:cNvPr id="231" name="Shape 231"/>
          <p:cNvSpPr/>
          <p:nvPr/>
        </p:nvSpPr>
        <p:spPr>
          <a:xfrm>
            <a:off x="8008937" y="5032375"/>
            <a:ext cx="896651" cy="370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tiempo</a:t>
            </a:r>
          </a:p>
        </p:txBody>
      </p:sp>
      <p:sp>
        <p:nvSpPr>
          <p:cNvPr id="232" name="Shape 232"/>
          <p:cNvSpPr/>
          <p:nvPr/>
        </p:nvSpPr>
        <p:spPr>
          <a:xfrm flipV="1">
            <a:off x="3059112" y="5445125"/>
            <a:ext cx="1"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3" name="Shape 233"/>
          <p:cNvSpPr/>
          <p:nvPr/>
        </p:nvSpPr>
        <p:spPr>
          <a:xfrm flipV="1">
            <a:off x="4284662" y="5445125"/>
            <a:ext cx="1"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4" name="Shape 234"/>
          <p:cNvSpPr/>
          <p:nvPr/>
        </p:nvSpPr>
        <p:spPr>
          <a:xfrm flipV="1">
            <a:off x="5508625" y="5445125"/>
            <a:ext cx="0"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5" name="Shape 235"/>
          <p:cNvSpPr/>
          <p:nvPr/>
        </p:nvSpPr>
        <p:spPr>
          <a:xfrm flipV="1">
            <a:off x="6659562" y="5445125"/>
            <a:ext cx="1"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6" name="Shape 236"/>
          <p:cNvSpPr/>
          <p:nvPr/>
        </p:nvSpPr>
        <p:spPr>
          <a:xfrm flipV="1">
            <a:off x="1835150" y="4941887"/>
            <a:ext cx="0" cy="144463"/>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7" name="Shape 237"/>
          <p:cNvSpPr/>
          <p:nvPr/>
        </p:nvSpPr>
        <p:spPr>
          <a:xfrm>
            <a:off x="1763712" y="5084762"/>
            <a:ext cx="144463"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8" name="Shape 238"/>
          <p:cNvSpPr/>
          <p:nvPr/>
        </p:nvSpPr>
        <p:spPr>
          <a:xfrm>
            <a:off x="1763712" y="4508500"/>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9" name="Shape 239"/>
          <p:cNvSpPr/>
          <p:nvPr/>
        </p:nvSpPr>
        <p:spPr>
          <a:xfrm>
            <a:off x="1763712" y="3860800"/>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0" name="Shape 240"/>
          <p:cNvSpPr/>
          <p:nvPr/>
        </p:nvSpPr>
        <p:spPr>
          <a:xfrm>
            <a:off x="1763712" y="3284537"/>
            <a:ext cx="144463"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1" name="Shape 241"/>
          <p:cNvSpPr/>
          <p:nvPr/>
        </p:nvSpPr>
        <p:spPr>
          <a:xfrm>
            <a:off x="1763712" y="2565400"/>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2" name="Shape 242"/>
          <p:cNvSpPr/>
          <p:nvPr/>
        </p:nvSpPr>
        <p:spPr>
          <a:xfrm>
            <a:off x="1763712" y="2060575"/>
            <a:ext cx="215901"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3" name="Shape 243"/>
          <p:cNvSpPr/>
          <p:nvPr/>
        </p:nvSpPr>
        <p:spPr>
          <a:xfrm>
            <a:off x="1763712" y="141287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4" name="Shape 244"/>
          <p:cNvSpPr/>
          <p:nvPr/>
        </p:nvSpPr>
        <p:spPr>
          <a:xfrm>
            <a:off x="1763712" y="522922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5" name="Shape 245"/>
          <p:cNvSpPr/>
          <p:nvPr/>
        </p:nvSpPr>
        <p:spPr>
          <a:xfrm>
            <a:off x="1763712" y="479742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6" name="Shape 246"/>
          <p:cNvSpPr/>
          <p:nvPr/>
        </p:nvSpPr>
        <p:spPr>
          <a:xfrm>
            <a:off x="1763712" y="4149725"/>
            <a:ext cx="144463"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7" name="Shape 247"/>
          <p:cNvSpPr/>
          <p:nvPr/>
        </p:nvSpPr>
        <p:spPr>
          <a:xfrm>
            <a:off x="1692275" y="3573462"/>
            <a:ext cx="215900"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8" name="Shape 248"/>
          <p:cNvSpPr/>
          <p:nvPr/>
        </p:nvSpPr>
        <p:spPr>
          <a:xfrm>
            <a:off x="1692275" y="2852737"/>
            <a:ext cx="287338"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9" name="Shape 249"/>
          <p:cNvSpPr/>
          <p:nvPr/>
        </p:nvSpPr>
        <p:spPr>
          <a:xfrm>
            <a:off x="1692275" y="2276475"/>
            <a:ext cx="215900" cy="0"/>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50" name="Shape 250"/>
          <p:cNvSpPr/>
          <p:nvPr/>
        </p:nvSpPr>
        <p:spPr>
          <a:xfrm>
            <a:off x="1692275" y="1700212"/>
            <a:ext cx="287338" cy="1"/>
          </a:xfrm>
          <a:prstGeom prst="line">
            <a:avLst/>
          </a:prstGeom>
          <a:ln>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51" name="Shape 251"/>
          <p:cNvSpPr/>
          <p:nvPr/>
        </p:nvSpPr>
        <p:spPr>
          <a:xfrm>
            <a:off x="1116012" y="1052512"/>
            <a:ext cx="647701" cy="49530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defRPr>
                <a:solidFill>
                  <a:srgbClr val="000000"/>
                </a:solidFill>
              </a:defRPr>
            </a:pPr>
            <a:r>
              <a:rPr>
                <a:solidFill>
                  <a:srgbClr val="FFFFFF"/>
                </a:solidFill>
              </a:rPr>
              <a:t>200</a:t>
            </a:r>
          </a:p>
          <a:p>
            <a:pPr lvl="0">
              <a:spcBef>
                <a:spcPts val="1000"/>
              </a:spcBef>
              <a:defRPr>
                <a:solidFill>
                  <a:srgbClr val="000000"/>
                </a:solidFill>
              </a:defRPr>
            </a:pPr>
            <a:r>
              <a:rPr>
                <a:solidFill>
                  <a:srgbClr val="FFFFFF"/>
                </a:solidFill>
              </a:rPr>
              <a:t>190</a:t>
            </a:r>
          </a:p>
          <a:p>
            <a:pPr lvl="0">
              <a:spcBef>
                <a:spcPts val="1000"/>
              </a:spcBef>
              <a:defRPr>
                <a:solidFill>
                  <a:srgbClr val="000000"/>
                </a:solidFill>
              </a:defRPr>
            </a:pPr>
            <a:r>
              <a:rPr>
                <a:solidFill>
                  <a:srgbClr val="FFFFFF"/>
                </a:solidFill>
              </a:rPr>
              <a:t>180</a:t>
            </a:r>
          </a:p>
          <a:p>
            <a:pPr lvl="0">
              <a:spcBef>
                <a:spcPts val="1000"/>
              </a:spcBef>
              <a:defRPr>
                <a:solidFill>
                  <a:srgbClr val="000000"/>
                </a:solidFill>
              </a:defRPr>
            </a:pPr>
            <a:r>
              <a:rPr>
                <a:solidFill>
                  <a:srgbClr val="FFFFFF"/>
                </a:solidFill>
              </a:rPr>
              <a:t>170</a:t>
            </a:r>
          </a:p>
          <a:p>
            <a:pPr lvl="0">
              <a:spcBef>
                <a:spcPts val="1000"/>
              </a:spcBef>
              <a:defRPr>
                <a:solidFill>
                  <a:srgbClr val="000000"/>
                </a:solidFill>
              </a:defRPr>
            </a:pPr>
            <a:r>
              <a:rPr>
                <a:solidFill>
                  <a:srgbClr val="FFFFFF"/>
                </a:solidFill>
              </a:rPr>
              <a:t>160</a:t>
            </a:r>
          </a:p>
          <a:p>
            <a:pPr lvl="0">
              <a:spcBef>
                <a:spcPts val="1000"/>
              </a:spcBef>
              <a:defRPr>
                <a:solidFill>
                  <a:srgbClr val="000000"/>
                </a:solidFill>
              </a:defRPr>
            </a:pPr>
            <a:r>
              <a:rPr>
                <a:solidFill>
                  <a:srgbClr val="FFFFFF"/>
                </a:solidFill>
              </a:rPr>
              <a:t>150</a:t>
            </a:r>
          </a:p>
          <a:p>
            <a:pPr lvl="0">
              <a:spcBef>
                <a:spcPts val="1000"/>
              </a:spcBef>
              <a:defRPr>
                <a:solidFill>
                  <a:srgbClr val="000000"/>
                </a:solidFill>
              </a:defRPr>
            </a:pPr>
            <a:r>
              <a:rPr>
                <a:solidFill>
                  <a:srgbClr val="FFFFFF"/>
                </a:solidFill>
              </a:rPr>
              <a:t>140</a:t>
            </a:r>
          </a:p>
          <a:p>
            <a:pPr lvl="0">
              <a:spcBef>
                <a:spcPts val="1000"/>
              </a:spcBef>
              <a:defRPr>
                <a:solidFill>
                  <a:srgbClr val="000000"/>
                </a:solidFill>
              </a:defRPr>
            </a:pPr>
            <a:r>
              <a:rPr>
                <a:solidFill>
                  <a:srgbClr val="FFFFFF"/>
                </a:solidFill>
              </a:rPr>
              <a:t>130</a:t>
            </a:r>
          </a:p>
          <a:p>
            <a:pPr lvl="0">
              <a:spcBef>
                <a:spcPts val="1000"/>
              </a:spcBef>
              <a:defRPr>
                <a:solidFill>
                  <a:srgbClr val="000000"/>
                </a:solidFill>
              </a:defRPr>
            </a:pPr>
            <a:r>
              <a:rPr>
                <a:solidFill>
                  <a:srgbClr val="FFFFFF"/>
                </a:solidFill>
              </a:rPr>
              <a:t>120</a:t>
            </a:r>
          </a:p>
          <a:p>
            <a:pPr lvl="0">
              <a:spcBef>
                <a:spcPts val="1000"/>
              </a:spcBef>
              <a:defRPr>
                <a:solidFill>
                  <a:srgbClr val="000000"/>
                </a:solidFill>
              </a:defRPr>
            </a:pPr>
            <a:r>
              <a:rPr>
                <a:solidFill>
                  <a:srgbClr val="FFFFFF"/>
                </a:solidFill>
              </a:rPr>
              <a:t>100</a:t>
            </a:r>
          </a:p>
          <a:p>
            <a:pPr lvl="0">
              <a:spcBef>
                <a:spcPts val="1000"/>
              </a:spcBef>
              <a:defRPr>
                <a:solidFill>
                  <a:srgbClr val="000000"/>
                </a:solidFill>
              </a:defRPr>
            </a:pPr>
            <a:r>
              <a:rPr>
                <a:solidFill>
                  <a:srgbClr val="FFFFFF"/>
                </a:solidFill>
              </a:rPr>
              <a:t>60</a:t>
            </a:r>
          </a:p>
        </p:txBody>
      </p:sp>
      <p:sp>
        <p:nvSpPr>
          <p:cNvPr id="252" name="Shape 252"/>
          <p:cNvSpPr/>
          <p:nvPr/>
        </p:nvSpPr>
        <p:spPr>
          <a:xfrm>
            <a:off x="3143250" y="285750"/>
            <a:ext cx="5689600" cy="952500"/>
          </a:xfrm>
          <a:prstGeom prst="rect">
            <a:avLst/>
          </a:prstGeom>
          <a:solidFill>
            <a:srgbClr val="CCFFCC"/>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800"/>
              </a:spcBef>
              <a:defRPr>
                <a:solidFill>
                  <a:srgbClr val="000000"/>
                </a:solidFill>
              </a:defRPr>
            </a:pPr>
            <a:r>
              <a:rPr sz="1400" u="sng"/>
              <a:t>TRABAJO ANAERÓBICO</a:t>
            </a:r>
          </a:p>
          <a:p>
            <a:pPr lvl="0">
              <a:spcBef>
                <a:spcPts val="800"/>
              </a:spcBef>
              <a:defRPr>
                <a:solidFill>
                  <a:srgbClr val="000000"/>
                </a:solidFill>
              </a:defRPr>
            </a:pPr>
            <a:r>
              <a:rPr sz="1400"/>
              <a:t>Persona de 15 años  MFC= 220 – edad = 205 p/m</a:t>
            </a:r>
          </a:p>
          <a:p>
            <a:pPr lvl="0">
              <a:spcBef>
                <a:spcPts val="800"/>
              </a:spcBef>
              <a:defRPr>
                <a:solidFill>
                  <a:srgbClr val="000000"/>
                </a:solidFill>
              </a:defRPr>
            </a:pPr>
            <a:r>
              <a:rPr sz="1400"/>
              <a:t>Más del 85% de la MFC. A partir de 174 p/m</a:t>
            </a:r>
          </a:p>
        </p:txBody>
      </p:sp>
      <p:sp>
        <p:nvSpPr>
          <p:cNvPr id="253" name="Shape 253"/>
          <p:cNvSpPr/>
          <p:nvPr/>
        </p:nvSpPr>
        <p:spPr>
          <a:xfrm>
            <a:off x="1843087" y="1989138"/>
            <a:ext cx="5073172" cy="35118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8" y="21217"/>
                  <a:pt x="244" y="20993"/>
                  <a:pt x="309" y="20600"/>
                </a:cubicBezTo>
                <a:cubicBezTo>
                  <a:pt x="336" y="19323"/>
                  <a:pt x="233" y="17738"/>
                  <a:pt x="618" y="16578"/>
                </a:cubicBezTo>
                <a:cubicBezTo>
                  <a:pt x="737" y="15663"/>
                  <a:pt x="645" y="16014"/>
                  <a:pt x="824" y="15471"/>
                </a:cubicBezTo>
                <a:cubicBezTo>
                  <a:pt x="900" y="14865"/>
                  <a:pt x="1014" y="14269"/>
                  <a:pt x="1079" y="13662"/>
                </a:cubicBezTo>
                <a:cubicBezTo>
                  <a:pt x="1117" y="13300"/>
                  <a:pt x="1182" y="12566"/>
                  <a:pt x="1182" y="12566"/>
                </a:cubicBezTo>
                <a:cubicBezTo>
                  <a:pt x="1198" y="11162"/>
                  <a:pt x="1203" y="9747"/>
                  <a:pt x="1230" y="8342"/>
                </a:cubicBezTo>
                <a:cubicBezTo>
                  <a:pt x="1241" y="7810"/>
                  <a:pt x="1290" y="6469"/>
                  <a:pt x="1539" y="6033"/>
                </a:cubicBezTo>
                <a:cubicBezTo>
                  <a:pt x="1632" y="5873"/>
                  <a:pt x="1756" y="5799"/>
                  <a:pt x="1843" y="5629"/>
                </a:cubicBezTo>
                <a:cubicBezTo>
                  <a:pt x="1957" y="5416"/>
                  <a:pt x="2146" y="5118"/>
                  <a:pt x="2304" y="5022"/>
                </a:cubicBezTo>
                <a:cubicBezTo>
                  <a:pt x="2537" y="4884"/>
                  <a:pt x="2786" y="4852"/>
                  <a:pt x="3025" y="4724"/>
                </a:cubicBezTo>
                <a:cubicBezTo>
                  <a:pt x="3409" y="4980"/>
                  <a:pt x="3816" y="5075"/>
                  <a:pt x="4201" y="5331"/>
                </a:cubicBezTo>
                <a:cubicBezTo>
                  <a:pt x="5350" y="5118"/>
                  <a:pt x="5111" y="5756"/>
                  <a:pt x="5377" y="4724"/>
                </a:cubicBezTo>
                <a:cubicBezTo>
                  <a:pt x="5475" y="3916"/>
                  <a:pt x="5594" y="2915"/>
                  <a:pt x="5838" y="2213"/>
                </a:cubicBezTo>
                <a:cubicBezTo>
                  <a:pt x="5892" y="1883"/>
                  <a:pt x="5919" y="1532"/>
                  <a:pt x="5989" y="1213"/>
                </a:cubicBezTo>
                <a:cubicBezTo>
                  <a:pt x="6060" y="894"/>
                  <a:pt x="6141" y="649"/>
                  <a:pt x="6195" y="309"/>
                </a:cubicBezTo>
                <a:cubicBezTo>
                  <a:pt x="6282" y="372"/>
                  <a:pt x="6380" y="383"/>
                  <a:pt x="6450" y="500"/>
                </a:cubicBezTo>
                <a:cubicBezTo>
                  <a:pt x="6483" y="553"/>
                  <a:pt x="6553" y="1202"/>
                  <a:pt x="6553" y="1213"/>
                </a:cubicBezTo>
                <a:cubicBezTo>
                  <a:pt x="6613" y="1681"/>
                  <a:pt x="6634" y="2160"/>
                  <a:pt x="6705" y="2618"/>
                </a:cubicBezTo>
                <a:cubicBezTo>
                  <a:pt x="6721" y="3181"/>
                  <a:pt x="6732" y="3756"/>
                  <a:pt x="6759" y="4320"/>
                </a:cubicBezTo>
                <a:cubicBezTo>
                  <a:pt x="6813" y="5480"/>
                  <a:pt x="7404" y="5384"/>
                  <a:pt x="7832" y="5927"/>
                </a:cubicBezTo>
                <a:cubicBezTo>
                  <a:pt x="8098" y="5756"/>
                  <a:pt x="8098" y="5448"/>
                  <a:pt x="8190" y="4927"/>
                </a:cubicBezTo>
                <a:cubicBezTo>
                  <a:pt x="8206" y="4831"/>
                  <a:pt x="8244" y="4629"/>
                  <a:pt x="8244" y="4629"/>
                </a:cubicBezTo>
                <a:cubicBezTo>
                  <a:pt x="8288" y="3756"/>
                  <a:pt x="8347" y="2862"/>
                  <a:pt x="8602" y="2117"/>
                </a:cubicBezTo>
                <a:cubicBezTo>
                  <a:pt x="8683" y="1607"/>
                  <a:pt x="8776" y="1107"/>
                  <a:pt x="8857" y="607"/>
                </a:cubicBezTo>
                <a:cubicBezTo>
                  <a:pt x="8878" y="468"/>
                  <a:pt x="8965" y="415"/>
                  <a:pt x="9009" y="309"/>
                </a:cubicBezTo>
                <a:cubicBezTo>
                  <a:pt x="9047" y="213"/>
                  <a:pt x="9079" y="106"/>
                  <a:pt x="9112" y="0"/>
                </a:cubicBezTo>
                <a:cubicBezTo>
                  <a:pt x="9404" y="436"/>
                  <a:pt x="9350" y="521"/>
                  <a:pt x="9421" y="1213"/>
                </a:cubicBezTo>
                <a:cubicBezTo>
                  <a:pt x="9458" y="4809"/>
                  <a:pt x="8786" y="5469"/>
                  <a:pt x="9881" y="6033"/>
                </a:cubicBezTo>
                <a:cubicBezTo>
                  <a:pt x="10364" y="5693"/>
                  <a:pt x="10087" y="3713"/>
                  <a:pt x="10190" y="2713"/>
                </a:cubicBezTo>
                <a:cubicBezTo>
                  <a:pt x="10244" y="2160"/>
                  <a:pt x="10201" y="1490"/>
                  <a:pt x="10494" y="1309"/>
                </a:cubicBezTo>
                <a:cubicBezTo>
                  <a:pt x="10732" y="1617"/>
                  <a:pt x="10759" y="2032"/>
                  <a:pt x="10954" y="2415"/>
                </a:cubicBezTo>
                <a:cubicBezTo>
                  <a:pt x="11041" y="2894"/>
                  <a:pt x="11209" y="3267"/>
                  <a:pt x="11312" y="3724"/>
                </a:cubicBezTo>
                <a:cubicBezTo>
                  <a:pt x="11334" y="3820"/>
                  <a:pt x="11323" y="3958"/>
                  <a:pt x="11366" y="4022"/>
                </a:cubicBezTo>
                <a:cubicBezTo>
                  <a:pt x="11421" y="4107"/>
                  <a:pt x="11502" y="4086"/>
                  <a:pt x="11567" y="4118"/>
                </a:cubicBezTo>
                <a:cubicBezTo>
                  <a:pt x="11746" y="4469"/>
                  <a:pt x="11724" y="4363"/>
                  <a:pt x="11827" y="4831"/>
                </a:cubicBezTo>
                <a:cubicBezTo>
                  <a:pt x="11881" y="5086"/>
                  <a:pt x="11860" y="5224"/>
                  <a:pt x="11979" y="5427"/>
                </a:cubicBezTo>
                <a:cubicBezTo>
                  <a:pt x="12071" y="5586"/>
                  <a:pt x="12185" y="5693"/>
                  <a:pt x="12288" y="5831"/>
                </a:cubicBezTo>
                <a:cubicBezTo>
                  <a:pt x="12337" y="5895"/>
                  <a:pt x="12440" y="6033"/>
                  <a:pt x="12440" y="6033"/>
                </a:cubicBezTo>
                <a:cubicBezTo>
                  <a:pt x="12759" y="5863"/>
                  <a:pt x="12559" y="6054"/>
                  <a:pt x="12797" y="5533"/>
                </a:cubicBezTo>
                <a:cubicBezTo>
                  <a:pt x="13117" y="4820"/>
                  <a:pt x="13150" y="4607"/>
                  <a:pt x="13312" y="3724"/>
                </a:cubicBezTo>
                <a:cubicBezTo>
                  <a:pt x="13426" y="3096"/>
                  <a:pt x="13394" y="2149"/>
                  <a:pt x="13773" y="1915"/>
                </a:cubicBezTo>
                <a:cubicBezTo>
                  <a:pt x="13876" y="1947"/>
                  <a:pt x="13990" y="1905"/>
                  <a:pt x="14077" y="2011"/>
                </a:cubicBezTo>
                <a:cubicBezTo>
                  <a:pt x="14142" y="2096"/>
                  <a:pt x="14174" y="2266"/>
                  <a:pt x="14180" y="2415"/>
                </a:cubicBezTo>
                <a:cubicBezTo>
                  <a:pt x="14358" y="5980"/>
                  <a:pt x="14055" y="4011"/>
                  <a:pt x="14331" y="5629"/>
                </a:cubicBezTo>
                <a:cubicBezTo>
                  <a:pt x="14348" y="5735"/>
                  <a:pt x="14440" y="5682"/>
                  <a:pt x="14489" y="5735"/>
                </a:cubicBezTo>
                <a:cubicBezTo>
                  <a:pt x="14705" y="5948"/>
                  <a:pt x="14933" y="6108"/>
                  <a:pt x="15150" y="6331"/>
                </a:cubicBezTo>
                <a:cubicBezTo>
                  <a:pt x="15551" y="6086"/>
                  <a:pt x="15708" y="4756"/>
                  <a:pt x="15919" y="4118"/>
                </a:cubicBezTo>
                <a:cubicBezTo>
                  <a:pt x="15968" y="3586"/>
                  <a:pt x="16006" y="3192"/>
                  <a:pt x="16125" y="2713"/>
                </a:cubicBezTo>
                <a:cubicBezTo>
                  <a:pt x="16212" y="2011"/>
                  <a:pt x="16218" y="1830"/>
                  <a:pt x="16532" y="1405"/>
                </a:cubicBezTo>
                <a:cubicBezTo>
                  <a:pt x="16602" y="1543"/>
                  <a:pt x="16684" y="1649"/>
                  <a:pt x="16738" y="1809"/>
                </a:cubicBezTo>
                <a:cubicBezTo>
                  <a:pt x="16884" y="2256"/>
                  <a:pt x="16863" y="3022"/>
                  <a:pt x="16944" y="3522"/>
                </a:cubicBezTo>
                <a:cubicBezTo>
                  <a:pt x="17025" y="4756"/>
                  <a:pt x="16960" y="5512"/>
                  <a:pt x="17405" y="6331"/>
                </a:cubicBezTo>
                <a:cubicBezTo>
                  <a:pt x="17616" y="6714"/>
                  <a:pt x="17811" y="7129"/>
                  <a:pt x="18017" y="7533"/>
                </a:cubicBezTo>
                <a:cubicBezTo>
                  <a:pt x="18071" y="7640"/>
                  <a:pt x="18098" y="7831"/>
                  <a:pt x="18174" y="7842"/>
                </a:cubicBezTo>
                <a:cubicBezTo>
                  <a:pt x="18445" y="7874"/>
                  <a:pt x="18722" y="7906"/>
                  <a:pt x="18993" y="7938"/>
                </a:cubicBezTo>
                <a:cubicBezTo>
                  <a:pt x="19172" y="8480"/>
                  <a:pt x="19242" y="8853"/>
                  <a:pt x="19351" y="9449"/>
                </a:cubicBezTo>
                <a:cubicBezTo>
                  <a:pt x="19389" y="9991"/>
                  <a:pt x="19416" y="10619"/>
                  <a:pt x="19605" y="11055"/>
                </a:cubicBezTo>
                <a:cubicBezTo>
                  <a:pt x="19649" y="11162"/>
                  <a:pt x="19692" y="11289"/>
                  <a:pt x="19757" y="11353"/>
                </a:cubicBezTo>
                <a:cubicBezTo>
                  <a:pt x="19855" y="11460"/>
                  <a:pt x="20066" y="11555"/>
                  <a:pt x="20066" y="11555"/>
                </a:cubicBezTo>
                <a:cubicBezTo>
                  <a:pt x="20424" y="12024"/>
                  <a:pt x="20272" y="11821"/>
                  <a:pt x="20527" y="12162"/>
                </a:cubicBezTo>
                <a:cubicBezTo>
                  <a:pt x="20576" y="12226"/>
                  <a:pt x="20679" y="12364"/>
                  <a:pt x="20679" y="12364"/>
                </a:cubicBezTo>
                <a:cubicBezTo>
                  <a:pt x="20819" y="13141"/>
                  <a:pt x="20614" y="12183"/>
                  <a:pt x="20885" y="12864"/>
                </a:cubicBezTo>
                <a:cubicBezTo>
                  <a:pt x="20917" y="12949"/>
                  <a:pt x="20912" y="13066"/>
                  <a:pt x="20933" y="13162"/>
                </a:cubicBezTo>
                <a:cubicBezTo>
                  <a:pt x="21020" y="13567"/>
                  <a:pt x="21058" y="13822"/>
                  <a:pt x="21242" y="14067"/>
                </a:cubicBezTo>
                <a:cubicBezTo>
                  <a:pt x="21296" y="14460"/>
                  <a:pt x="21334" y="14737"/>
                  <a:pt x="21448" y="15077"/>
                </a:cubicBezTo>
                <a:cubicBezTo>
                  <a:pt x="21486" y="15312"/>
                  <a:pt x="21600" y="15556"/>
                  <a:pt x="21600" y="15780"/>
                </a:cubicBezTo>
              </a:path>
            </a:pathLst>
          </a:custGeom>
          <a:ln>
            <a:solidFill>
              <a:srgbClr val="FF00FF"/>
            </a:solidFill>
            <a:round/>
          </a:ln>
        </p:spPr>
        <p:txBody>
          <a:bodyPr lIns="0" tIns="0" rIns="0" bIns="0"/>
          <a:lstStyle/>
          <a:p>
            <a:pPr lvl="0">
              <a:defRPr>
                <a:solidFill>
                  <a:srgbClr val="FFFFFF"/>
                </a:solidFill>
                <a:latin typeface="Arial"/>
                <a:ea typeface="Arial"/>
                <a:cs typeface="Arial"/>
                <a:sym typeface="Arial"/>
              </a:defRPr>
            </a:pPr>
            <a:endParaRPr/>
          </a:p>
        </p:txBody>
      </p:sp>
      <p:sp>
        <p:nvSpPr>
          <p:cNvPr id="254" name="Shape 254"/>
          <p:cNvSpPr/>
          <p:nvPr/>
        </p:nvSpPr>
        <p:spPr>
          <a:xfrm>
            <a:off x="1797040" y="6016625"/>
            <a:ext cx="6463021" cy="701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300"/>
            </a:lvl1pPr>
          </a:lstStyle>
          <a:p>
            <a:pPr lvl="0">
              <a:defRPr sz="1800">
                <a:solidFill>
                  <a:srgbClr val="000000"/>
                </a:solidFill>
              </a:defRPr>
            </a:pPr>
            <a:r>
              <a:rPr sz="1300">
                <a:solidFill>
                  <a:srgbClr val="8202E2"/>
                </a:solidFill>
              </a:rPr>
              <a:t>Este trabajo puede pertenecer a una sesión de Circuit Training de 20´ donde se observan pulsaciones elevadas cuando se ejecuta el ejercicio y cómo bajan cuando cambiamos de estación.</a:t>
            </a:r>
          </a:p>
        </p:txBody>
      </p:sp>
      <p:sp>
        <p:nvSpPr>
          <p:cNvPr id="255" name="Shape 255"/>
          <p:cNvSpPr/>
          <p:nvPr/>
        </p:nvSpPr>
        <p:spPr>
          <a:xfrm>
            <a:off x="2844006" y="5602287"/>
            <a:ext cx="433388"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5</a:t>
            </a:r>
          </a:p>
        </p:txBody>
      </p:sp>
      <p:sp>
        <p:nvSpPr>
          <p:cNvPr id="256" name="Shape 256"/>
          <p:cNvSpPr/>
          <p:nvPr/>
        </p:nvSpPr>
        <p:spPr>
          <a:xfrm>
            <a:off x="3995737" y="5602287"/>
            <a:ext cx="576263"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10</a:t>
            </a:r>
          </a:p>
        </p:txBody>
      </p:sp>
      <p:sp>
        <p:nvSpPr>
          <p:cNvPr id="257" name="Shape 257"/>
          <p:cNvSpPr/>
          <p:nvPr/>
        </p:nvSpPr>
        <p:spPr>
          <a:xfrm>
            <a:off x="5292725" y="5602287"/>
            <a:ext cx="57467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15</a:t>
            </a:r>
          </a:p>
        </p:txBody>
      </p:sp>
      <p:sp>
        <p:nvSpPr>
          <p:cNvPr id="258" name="Shape 258"/>
          <p:cNvSpPr/>
          <p:nvPr/>
        </p:nvSpPr>
        <p:spPr>
          <a:xfrm>
            <a:off x="6443662" y="5602287"/>
            <a:ext cx="649288"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20</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252"/>
                                        </p:tgtEl>
                                        <p:attrNameLst>
                                          <p:attrName>style.visibility</p:attrName>
                                        </p:attrNameLst>
                                      </p:cBhvr>
                                      <p:to>
                                        <p:strVal val="visible"/>
                                      </p:to>
                                    </p:set>
                                    <p:animEffect transition="in" filter="fade">
                                      <p:cBhvr>
                                        <p:cTn id="7" dur="2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253"/>
                                        </p:tgtEl>
                                        <p:attrNameLst>
                                          <p:attrName>style.visibility</p:attrName>
                                        </p:attrNameLst>
                                      </p:cBhvr>
                                      <p:to>
                                        <p:strVal val="visible"/>
                                      </p:to>
                                    </p:set>
                                    <p:animEffect transition="in" filter="fade">
                                      <p:cBhvr>
                                        <p:cTn id="12"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animBg="1" advAuto="0"/>
      <p:bldP spid="253"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500062" y="428625"/>
            <a:ext cx="8215313" cy="44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a:solidFill>
                  <a:srgbClr val="FFFFFF"/>
                </a:solidFill>
                <a:latin typeface="Comic Sans MS Bold"/>
                <a:ea typeface="Comic Sans MS Bold"/>
                <a:cs typeface="Comic Sans MS Bold"/>
                <a:sym typeface="Comic Sans MS Bold"/>
              </a:defRPr>
            </a:lvl1pPr>
          </a:lstStyle>
          <a:p>
            <a:pPr lvl="0">
              <a:defRPr sz="1800">
                <a:solidFill>
                  <a:srgbClr val="000000"/>
                </a:solidFill>
              </a:defRPr>
            </a:pPr>
            <a:r>
              <a:rPr sz="2000">
                <a:solidFill>
                  <a:srgbClr val="FFFFFF"/>
                </a:solidFill>
              </a:rPr>
              <a:t>UN REPASO MÁS CONTESTANDO ESTAS PREGUNTAS</a:t>
            </a:r>
          </a:p>
        </p:txBody>
      </p:sp>
      <p:sp>
        <p:nvSpPr>
          <p:cNvPr id="261" name="Shape 261"/>
          <p:cNvSpPr/>
          <p:nvPr/>
        </p:nvSpPr>
        <p:spPr>
          <a:xfrm>
            <a:off x="6443662" y="7029450"/>
            <a:ext cx="2663826" cy="281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700"/>
              </a:spcBef>
              <a:defRPr sz="1200">
                <a:solidFill>
                  <a:srgbClr val="000000"/>
                </a:solidFill>
                <a:latin typeface="Verdana Bold"/>
                <a:ea typeface="Verdana Bold"/>
                <a:cs typeface="Verdana Bold"/>
                <a:sym typeface="Verdana Bold"/>
              </a:defRPr>
            </a:lvl1pPr>
          </a:lstStyle>
          <a:p>
            <a:pPr lvl="0">
              <a:defRPr sz="1800"/>
            </a:pPr>
            <a:r>
              <a:rPr sz="1200"/>
              <a:t>J. M. W. Turner 1775/1851</a:t>
            </a:r>
          </a:p>
        </p:txBody>
      </p:sp>
      <p:sp>
        <p:nvSpPr>
          <p:cNvPr id="262" name="Shape 262"/>
          <p:cNvSpPr/>
          <p:nvPr/>
        </p:nvSpPr>
        <p:spPr>
          <a:xfrm>
            <a:off x="285750" y="1785937"/>
            <a:ext cx="8569325"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400"/>
              </a:spcBef>
              <a:defRPr sz="2400">
                <a:solidFill>
                  <a:srgbClr val="FFFFFF"/>
                </a:solidFill>
              </a:defRPr>
            </a:lvl1pPr>
          </a:lstStyle>
          <a:p>
            <a:pPr lvl="0">
              <a:defRPr sz="1800">
                <a:solidFill>
                  <a:srgbClr val="000000"/>
                </a:solidFill>
              </a:defRPr>
            </a:pPr>
            <a:r>
              <a:rPr sz="2400">
                <a:solidFill>
                  <a:srgbClr val="FFFFFF"/>
                </a:solidFill>
              </a:rPr>
              <a:t>1. ¿Cómo definirías la resistencia?</a:t>
            </a:r>
          </a:p>
        </p:txBody>
      </p:sp>
      <p:sp>
        <p:nvSpPr>
          <p:cNvPr id="263" name="Shape 263"/>
          <p:cNvSpPr/>
          <p:nvPr/>
        </p:nvSpPr>
        <p:spPr>
          <a:xfrm>
            <a:off x="785812" y="2500312"/>
            <a:ext cx="8569326"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400"/>
              </a:spcBef>
              <a:defRPr sz="2400">
                <a:solidFill>
                  <a:srgbClr val="FFFFFF"/>
                </a:solidFill>
              </a:defRPr>
            </a:lvl1pPr>
          </a:lstStyle>
          <a:p>
            <a:pPr lvl="0">
              <a:defRPr sz="1800">
                <a:solidFill>
                  <a:srgbClr val="000000"/>
                </a:solidFill>
              </a:defRPr>
            </a:pPr>
            <a:r>
              <a:rPr sz="2400">
                <a:solidFill>
                  <a:srgbClr val="FFFFFF"/>
                </a:solidFill>
              </a:rPr>
              <a:t>2. ¿Cómo son las pulsaciones en un esfuerzo medio?</a:t>
            </a:r>
          </a:p>
        </p:txBody>
      </p:sp>
      <p:sp>
        <p:nvSpPr>
          <p:cNvPr id="264" name="Shape 264"/>
          <p:cNvSpPr/>
          <p:nvPr/>
        </p:nvSpPr>
        <p:spPr>
          <a:xfrm>
            <a:off x="142875" y="3143250"/>
            <a:ext cx="8569325"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400"/>
              </a:spcBef>
              <a:defRPr sz="2400">
                <a:solidFill>
                  <a:srgbClr val="FFFFFF"/>
                </a:solidFill>
              </a:defRPr>
            </a:lvl1pPr>
          </a:lstStyle>
          <a:p>
            <a:pPr lvl="0">
              <a:defRPr sz="1800">
                <a:solidFill>
                  <a:srgbClr val="000000"/>
                </a:solidFill>
              </a:defRPr>
            </a:pPr>
            <a:r>
              <a:rPr sz="2400">
                <a:solidFill>
                  <a:srgbClr val="FFFFFF"/>
                </a:solidFill>
              </a:rPr>
              <a:t>3. ¿Características de la resistencia anaeróbica?</a:t>
            </a:r>
          </a:p>
        </p:txBody>
      </p:sp>
      <p:sp>
        <p:nvSpPr>
          <p:cNvPr id="265" name="Shape 265"/>
          <p:cNvSpPr/>
          <p:nvPr/>
        </p:nvSpPr>
        <p:spPr>
          <a:xfrm>
            <a:off x="1500187" y="3857625"/>
            <a:ext cx="8569326"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400"/>
              </a:spcBef>
              <a:defRPr sz="2400">
                <a:solidFill>
                  <a:srgbClr val="FFFFFF"/>
                </a:solidFill>
              </a:defRPr>
            </a:lvl1pPr>
          </a:lstStyle>
          <a:p>
            <a:pPr lvl="0">
              <a:defRPr sz="1800">
                <a:solidFill>
                  <a:srgbClr val="000000"/>
                </a:solidFill>
              </a:defRPr>
            </a:pPr>
            <a:r>
              <a:rPr sz="2400">
                <a:solidFill>
                  <a:srgbClr val="FFFFFF"/>
                </a:solidFill>
              </a:rPr>
              <a:t>4. ¿Recuerdas un test de resistencia. Descríbelo?</a:t>
            </a:r>
          </a:p>
        </p:txBody>
      </p:sp>
      <p:sp>
        <p:nvSpPr>
          <p:cNvPr id="266" name="Shape 266"/>
          <p:cNvSpPr/>
          <p:nvPr/>
        </p:nvSpPr>
        <p:spPr>
          <a:xfrm>
            <a:off x="214312" y="4543425"/>
            <a:ext cx="8569326"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400"/>
              </a:spcBef>
              <a:defRPr>
                <a:solidFill>
                  <a:srgbClr val="000000"/>
                </a:solidFill>
              </a:defRPr>
            </a:pPr>
            <a:r>
              <a:rPr sz="2400">
                <a:solidFill>
                  <a:srgbClr val="FFFFFF"/>
                </a:solidFill>
              </a:rPr>
              <a:t>5. ¿Qué es la deuda de O</a:t>
            </a:r>
            <a:r>
              <a:rPr sz="2400" baseline="30000">
                <a:solidFill>
                  <a:srgbClr val="FFFFFF"/>
                </a:solidFill>
              </a:rPr>
              <a:t>2 </a:t>
            </a:r>
            <a:r>
              <a:rPr sz="2400">
                <a:solidFill>
                  <a:srgbClr val="FFFFFF"/>
                </a:solidFill>
              </a:rPr>
              <a:t>?</a:t>
            </a:r>
          </a:p>
        </p:txBody>
      </p:sp>
      <p:sp>
        <p:nvSpPr>
          <p:cNvPr id="267" name="Shape 267"/>
          <p:cNvSpPr/>
          <p:nvPr/>
        </p:nvSpPr>
        <p:spPr>
          <a:xfrm>
            <a:off x="1360487" y="5307806"/>
            <a:ext cx="8569326"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400"/>
              </a:spcBef>
              <a:defRPr sz="2400">
                <a:solidFill>
                  <a:srgbClr val="FFFFFF"/>
                </a:solidFill>
              </a:defRPr>
            </a:lvl1pPr>
          </a:lstStyle>
          <a:p>
            <a:pPr lvl="0">
              <a:defRPr sz="1800">
                <a:solidFill>
                  <a:srgbClr val="000000"/>
                </a:solidFill>
              </a:defRPr>
            </a:pPr>
            <a:r>
              <a:rPr sz="2400">
                <a:solidFill>
                  <a:srgbClr val="FFFFFF"/>
                </a:solidFill>
              </a:rPr>
              <a:t>6. ¿Cómo definirías la resistencia aeróbica?</a:t>
            </a:r>
          </a:p>
        </p:txBody>
      </p:sp>
      <p:sp>
        <p:nvSpPr>
          <p:cNvPr id="268" name="Shape 268"/>
          <p:cNvSpPr/>
          <p:nvPr/>
        </p:nvSpPr>
        <p:spPr>
          <a:xfrm>
            <a:off x="323056" y="6072187"/>
            <a:ext cx="8569326"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400"/>
              </a:spcBef>
              <a:defRPr sz="2400">
                <a:solidFill>
                  <a:srgbClr val="FFFFFF"/>
                </a:solidFill>
              </a:defRPr>
            </a:lvl1pPr>
          </a:lstStyle>
          <a:p>
            <a:pPr lvl="0">
              <a:defRPr sz="1800">
                <a:solidFill>
                  <a:srgbClr val="000000"/>
                </a:solidFill>
              </a:defRPr>
            </a:pPr>
            <a:r>
              <a:rPr sz="2400">
                <a:solidFill>
                  <a:srgbClr val="FFFFFF"/>
                </a:solidFill>
              </a:rPr>
              <a:t>7. ¿Cómo definirías la resistencia anaeróbica?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62"/>
                                        </p:tgtEl>
                                        <p:attrNameLst>
                                          <p:attrName>style.visibility</p:attrName>
                                        </p:attrNameLst>
                                      </p:cBhvr>
                                      <p:to>
                                        <p:strVal val="visible"/>
                                      </p:to>
                                    </p:set>
                                    <p:anim calcmode="lin" valueType="num">
                                      <p:cBhvr>
                                        <p:cTn id="7" dur="80" fill="hold"/>
                                        <p:tgtEl>
                                          <p:spTgt spid="262"/>
                                        </p:tgtEl>
                                        <p:attrNameLst>
                                          <p:attrName>ppt_x</p:attrName>
                                        </p:attrNameLst>
                                      </p:cBhvr>
                                      <p:tavLst>
                                        <p:tav tm="0">
                                          <p:val>
                                            <p:strVal val="#ppt_x"/>
                                          </p:val>
                                        </p:tav>
                                        <p:tav tm="100000">
                                          <p:val>
                                            <p:strVal val="#ppt_x"/>
                                          </p:val>
                                        </p:tav>
                                      </p:tavLst>
                                    </p:anim>
                                    <p:anim calcmode="lin" valueType="num">
                                      <p:cBhvr>
                                        <p:cTn id="8" dur="80" fill="hold"/>
                                        <p:tgtEl>
                                          <p:spTgt spid="2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263"/>
                                        </p:tgtEl>
                                        <p:attrNameLst>
                                          <p:attrName>style.visibility</p:attrName>
                                        </p:attrNameLst>
                                      </p:cBhvr>
                                      <p:to>
                                        <p:strVal val="visible"/>
                                      </p:to>
                                    </p:set>
                                    <p:anim calcmode="lin" valueType="num">
                                      <p:cBhvr>
                                        <p:cTn id="13" dur="80" fill="hold"/>
                                        <p:tgtEl>
                                          <p:spTgt spid="263"/>
                                        </p:tgtEl>
                                        <p:attrNameLst>
                                          <p:attrName>ppt_x</p:attrName>
                                        </p:attrNameLst>
                                      </p:cBhvr>
                                      <p:tavLst>
                                        <p:tav tm="0">
                                          <p:val>
                                            <p:strVal val="#ppt_x"/>
                                          </p:val>
                                        </p:tav>
                                        <p:tav tm="100000">
                                          <p:val>
                                            <p:strVal val="#ppt_x"/>
                                          </p:val>
                                        </p:tav>
                                      </p:tavLst>
                                    </p:anim>
                                    <p:anim calcmode="lin" valueType="num">
                                      <p:cBhvr>
                                        <p:cTn id="14" dur="80" fill="hold"/>
                                        <p:tgtEl>
                                          <p:spTgt spid="26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264"/>
                                        </p:tgtEl>
                                        <p:attrNameLst>
                                          <p:attrName>style.visibility</p:attrName>
                                        </p:attrNameLst>
                                      </p:cBhvr>
                                      <p:to>
                                        <p:strVal val="visible"/>
                                      </p:to>
                                    </p:set>
                                    <p:anim calcmode="lin" valueType="num">
                                      <p:cBhvr>
                                        <p:cTn id="19" dur="80" fill="hold"/>
                                        <p:tgtEl>
                                          <p:spTgt spid="264"/>
                                        </p:tgtEl>
                                        <p:attrNameLst>
                                          <p:attrName>ppt_x</p:attrName>
                                        </p:attrNameLst>
                                      </p:cBhvr>
                                      <p:tavLst>
                                        <p:tav tm="0">
                                          <p:val>
                                            <p:strVal val="#ppt_x"/>
                                          </p:val>
                                        </p:tav>
                                        <p:tav tm="100000">
                                          <p:val>
                                            <p:strVal val="#ppt_x"/>
                                          </p:val>
                                        </p:tav>
                                      </p:tavLst>
                                    </p:anim>
                                    <p:anim calcmode="lin" valueType="num">
                                      <p:cBhvr>
                                        <p:cTn id="20" dur="80" fill="hold"/>
                                        <p:tgtEl>
                                          <p:spTgt spid="26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4" nodeType="clickEffect">
                                  <p:stCondLst>
                                    <p:cond delay="0"/>
                                  </p:stCondLst>
                                  <p:iterate>
                                    <p:tmAbs val="0"/>
                                  </p:iterate>
                                  <p:childTnLst>
                                    <p:set>
                                      <p:cBhvr>
                                        <p:cTn id="24" fill="hold"/>
                                        <p:tgtEl>
                                          <p:spTgt spid="265"/>
                                        </p:tgtEl>
                                        <p:attrNameLst>
                                          <p:attrName>style.visibility</p:attrName>
                                        </p:attrNameLst>
                                      </p:cBhvr>
                                      <p:to>
                                        <p:strVal val="visible"/>
                                      </p:to>
                                    </p:set>
                                    <p:anim calcmode="lin" valueType="num">
                                      <p:cBhvr>
                                        <p:cTn id="25" dur="80" fill="hold"/>
                                        <p:tgtEl>
                                          <p:spTgt spid="265"/>
                                        </p:tgtEl>
                                        <p:attrNameLst>
                                          <p:attrName>ppt_x</p:attrName>
                                        </p:attrNameLst>
                                      </p:cBhvr>
                                      <p:tavLst>
                                        <p:tav tm="0">
                                          <p:val>
                                            <p:strVal val="#ppt_x"/>
                                          </p:val>
                                        </p:tav>
                                        <p:tav tm="100000">
                                          <p:val>
                                            <p:strVal val="#ppt_x"/>
                                          </p:val>
                                        </p:tav>
                                      </p:tavLst>
                                    </p:anim>
                                    <p:anim calcmode="lin" valueType="num">
                                      <p:cBhvr>
                                        <p:cTn id="26" dur="80" fill="hold"/>
                                        <p:tgtEl>
                                          <p:spTgt spid="26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5" nodeType="clickEffect">
                                  <p:stCondLst>
                                    <p:cond delay="0"/>
                                  </p:stCondLst>
                                  <p:iterate>
                                    <p:tmAbs val="0"/>
                                  </p:iterate>
                                  <p:childTnLst>
                                    <p:set>
                                      <p:cBhvr>
                                        <p:cTn id="30" fill="hold"/>
                                        <p:tgtEl>
                                          <p:spTgt spid="266"/>
                                        </p:tgtEl>
                                        <p:attrNameLst>
                                          <p:attrName>style.visibility</p:attrName>
                                        </p:attrNameLst>
                                      </p:cBhvr>
                                      <p:to>
                                        <p:strVal val="visible"/>
                                      </p:to>
                                    </p:set>
                                    <p:anim calcmode="lin" valueType="num">
                                      <p:cBhvr>
                                        <p:cTn id="31" dur="80" fill="hold"/>
                                        <p:tgtEl>
                                          <p:spTgt spid="266"/>
                                        </p:tgtEl>
                                        <p:attrNameLst>
                                          <p:attrName>ppt_x</p:attrName>
                                        </p:attrNameLst>
                                      </p:cBhvr>
                                      <p:tavLst>
                                        <p:tav tm="0">
                                          <p:val>
                                            <p:strVal val="#ppt_x"/>
                                          </p:val>
                                        </p:tav>
                                        <p:tav tm="100000">
                                          <p:val>
                                            <p:strVal val="#ppt_x"/>
                                          </p:val>
                                        </p:tav>
                                      </p:tavLst>
                                    </p:anim>
                                    <p:anim calcmode="lin" valueType="num">
                                      <p:cBhvr>
                                        <p:cTn id="32" dur="80" fill="hold"/>
                                        <p:tgtEl>
                                          <p:spTgt spid="26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6" nodeType="clickEffect">
                                  <p:stCondLst>
                                    <p:cond delay="0"/>
                                  </p:stCondLst>
                                  <p:iterate>
                                    <p:tmAbs val="0"/>
                                  </p:iterate>
                                  <p:childTnLst>
                                    <p:set>
                                      <p:cBhvr>
                                        <p:cTn id="36" fill="hold"/>
                                        <p:tgtEl>
                                          <p:spTgt spid="267"/>
                                        </p:tgtEl>
                                        <p:attrNameLst>
                                          <p:attrName>style.visibility</p:attrName>
                                        </p:attrNameLst>
                                      </p:cBhvr>
                                      <p:to>
                                        <p:strVal val="visible"/>
                                      </p:to>
                                    </p:set>
                                    <p:anim calcmode="lin" valueType="num">
                                      <p:cBhvr>
                                        <p:cTn id="37" dur="80" fill="hold"/>
                                        <p:tgtEl>
                                          <p:spTgt spid="267"/>
                                        </p:tgtEl>
                                        <p:attrNameLst>
                                          <p:attrName>ppt_x</p:attrName>
                                        </p:attrNameLst>
                                      </p:cBhvr>
                                      <p:tavLst>
                                        <p:tav tm="0">
                                          <p:val>
                                            <p:strVal val="#ppt_x"/>
                                          </p:val>
                                        </p:tav>
                                        <p:tav tm="100000">
                                          <p:val>
                                            <p:strVal val="#ppt_x"/>
                                          </p:val>
                                        </p:tav>
                                      </p:tavLst>
                                    </p:anim>
                                    <p:anim calcmode="lin" valueType="num">
                                      <p:cBhvr>
                                        <p:cTn id="38" dur="80" fill="hold"/>
                                        <p:tgtEl>
                                          <p:spTgt spid="26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7" nodeType="clickEffect">
                                  <p:stCondLst>
                                    <p:cond delay="0"/>
                                  </p:stCondLst>
                                  <p:iterate>
                                    <p:tmAbs val="0"/>
                                  </p:iterate>
                                  <p:childTnLst>
                                    <p:set>
                                      <p:cBhvr>
                                        <p:cTn id="42" fill="hold"/>
                                        <p:tgtEl>
                                          <p:spTgt spid="268"/>
                                        </p:tgtEl>
                                        <p:attrNameLst>
                                          <p:attrName>style.visibility</p:attrName>
                                        </p:attrNameLst>
                                      </p:cBhvr>
                                      <p:to>
                                        <p:strVal val="visible"/>
                                      </p:to>
                                    </p:set>
                                    <p:anim calcmode="lin" valueType="num">
                                      <p:cBhvr>
                                        <p:cTn id="43" dur="80" fill="hold"/>
                                        <p:tgtEl>
                                          <p:spTgt spid="268"/>
                                        </p:tgtEl>
                                        <p:attrNameLst>
                                          <p:attrName>ppt_x</p:attrName>
                                        </p:attrNameLst>
                                      </p:cBhvr>
                                      <p:tavLst>
                                        <p:tav tm="0">
                                          <p:val>
                                            <p:strVal val="#ppt_x"/>
                                          </p:val>
                                        </p:tav>
                                        <p:tav tm="100000">
                                          <p:val>
                                            <p:strVal val="#ppt_x"/>
                                          </p:val>
                                        </p:tav>
                                      </p:tavLst>
                                    </p:anim>
                                    <p:anim calcmode="lin" valueType="num">
                                      <p:cBhvr>
                                        <p:cTn id="44" dur="80" fill="hold"/>
                                        <p:tgtEl>
                                          <p:spTgt spid="2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P spid="263" grpId="2" animBg="1" advAuto="0"/>
      <p:bldP spid="264" grpId="3" animBg="1" advAuto="0"/>
      <p:bldP spid="265" grpId="4" animBg="1" advAuto="0"/>
      <p:bldP spid="266" grpId="5" animBg="1" advAuto="0"/>
      <p:bldP spid="267" grpId="6" animBg="1" advAuto="0"/>
      <p:bldP spid="268" grpId="7"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idx="4294967295"/>
          </p:nvPr>
        </p:nvSpPr>
        <p:spPr>
          <a:xfrm>
            <a:off x="457200" y="158750"/>
            <a:ext cx="8229600" cy="1258888"/>
          </a:xfrm>
          <a:prstGeom prst="rect">
            <a:avLst/>
          </a:prstGeom>
        </p:spPr>
        <p:txBody>
          <a:bodyPr lIns="0" tIns="0" rIns="0" bIns="0">
            <a:normAutofit/>
          </a:bodyPr>
          <a:lstStyle>
            <a:lvl1pPr>
              <a:defRPr>
                <a:solidFill>
                  <a:srgbClr val="000000"/>
                </a:solidFill>
              </a:defRPr>
            </a:lvl1pPr>
          </a:lstStyle>
          <a:p>
            <a:pPr lvl="0">
              <a:defRPr sz="1800"/>
            </a:pPr>
            <a:r>
              <a:rPr sz="4400"/>
              <a:t>Índice</a:t>
            </a:r>
          </a:p>
        </p:txBody>
      </p:sp>
      <p:sp>
        <p:nvSpPr>
          <p:cNvPr id="108" name="Shape 108"/>
          <p:cNvSpPr>
            <a:spLocks noGrp="1"/>
          </p:cNvSpPr>
          <p:nvPr>
            <p:ph type="body" idx="4294967295"/>
          </p:nvPr>
        </p:nvSpPr>
        <p:spPr>
          <a:xfrm>
            <a:off x="357187" y="2327275"/>
            <a:ext cx="6757988" cy="3602038"/>
          </a:xfrm>
          <a:prstGeom prst="rect">
            <a:avLst/>
          </a:prstGeom>
        </p:spPr>
        <p:txBody>
          <a:bodyPr lIns="0" tIns="0" rIns="0" bIns="0">
            <a:normAutofit/>
          </a:bodyPr>
          <a:lstStyle/>
          <a:p>
            <a:pPr lvl="0">
              <a:spcBef>
                <a:spcPts val="300"/>
              </a:spcBef>
              <a:buSzTx/>
              <a:buNone/>
              <a:defRPr sz="1800">
                <a:solidFill>
                  <a:srgbClr val="000000"/>
                </a:solidFill>
              </a:defRPr>
            </a:pPr>
            <a:r>
              <a:rPr sz="1600">
                <a:latin typeface="Arial"/>
                <a:ea typeface="Arial"/>
                <a:cs typeface="Arial"/>
                <a:sym typeface="Arial"/>
              </a:rPr>
              <a:t>1. Objetivos</a:t>
            </a:r>
          </a:p>
          <a:p>
            <a:pPr lvl="0">
              <a:spcBef>
                <a:spcPts val="300"/>
              </a:spcBef>
              <a:buSzTx/>
              <a:buNone/>
              <a:defRPr sz="1800">
                <a:solidFill>
                  <a:srgbClr val="000000"/>
                </a:solidFill>
              </a:defRPr>
            </a:pPr>
            <a:r>
              <a:rPr sz="1600">
                <a:latin typeface="Arial"/>
                <a:ea typeface="Arial"/>
                <a:cs typeface="Arial"/>
                <a:sym typeface="Arial"/>
              </a:rPr>
              <a:t>2. Conceptos a tener en cuenta para el desarrollo de la resistencia</a:t>
            </a:r>
          </a:p>
          <a:p>
            <a:pPr lvl="0">
              <a:spcBef>
                <a:spcPts val="300"/>
              </a:spcBef>
              <a:buSzTx/>
              <a:buNone/>
              <a:defRPr sz="1800">
                <a:solidFill>
                  <a:srgbClr val="000000"/>
                </a:solidFill>
              </a:defRPr>
            </a:pPr>
            <a:r>
              <a:rPr sz="1600">
                <a:latin typeface="Arial"/>
                <a:ea typeface="Arial"/>
                <a:cs typeface="Arial"/>
                <a:sym typeface="Arial"/>
              </a:rPr>
              <a:t>3. Tipos de esfuerzo requerido. Características y actividades</a:t>
            </a:r>
          </a:p>
          <a:p>
            <a:pPr lvl="0">
              <a:spcBef>
                <a:spcPts val="300"/>
              </a:spcBef>
              <a:buSzTx/>
              <a:buNone/>
              <a:defRPr sz="1800">
                <a:solidFill>
                  <a:srgbClr val="000000"/>
                </a:solidFill>
              </a:defRPr>
            </a:pPr>
            <a:r>
              <a:rPr sz="1600">
                <a:latin typeface="Arial"/>
                <a:ea typeface="Arial"/>
                <a:cs typeface="Arial"/>
                <a:sym typeface="Arial"/>
              </a:rPr>
              <a:t>4. Concepto y tipos de resistencia</a:t>
            </a:r>
          </a:p>
          <a:p>
            <a:pPr lvl="0">
              <a:spcBef>
                <a:spcPts val="300"/>
              </a:spcBef>
              <a:buSzTx/>
              <a:buNone/>
              <a:defRPr sz="1800">
                <a:solidFill>
                  <a:srgbClr val="000000"/>
                </a:solidFill>
              </a:defRPr>
            </a:pPr>
            <a:r>
              <a:rPr sz="1600">
                <a:latin typeface="Arial"/>
                <a:ea typeface="Arial"/>
                <a:cs typeface="Arial"/>
                <a:sym typeface="Arial"/>
              </a:rPr>
              <a:t>	Resistencia aeróbica</a:t>
            </a:r>
          </a:p>
          <a:p>
            <a:pPr lvl="0">
              <a:spcBef>
                <a:spcPts val="300"/>
              </a:spcBef>
              <a:buSzTx/>
              <a:buNone/>
              <a:defRPr sz="1800">
                <a:solidFill>
                  <a:srgbClr val="000000"/>
                </a:solidFill>
              </a:defRPr>
            </a:pPr>
            <a:r>
              <a:rPr sz="1600">
                <a:latin typeface="Arial"/>
                <a:ea typeface="Arial"/>
                <a:cs typeface="Arial"/>
                <a:sym typeface="Arial"/>
              </a:rPr>
              <a:t>	Resistencia Anaeróbica.</a:t>
            </a:r>
          </a:p>
          <a:p>
            <a:pPr lvl="0">
              <a:spcBef>
                <a:spcPts val="300"/>
              </a:spcBef>
              <a:buSzTx/>
              <a:buNone/>
              <a:defRPr sz="1800">
                <a:solidFill>
                  <a:srgbClr val="000000"/>
                </a:solidFill>
              </a:defRPr>
            </a:pPr>
            <a:r>
              <a:rPr sz="1600">
                <a:latin typeface="Arial"/>
                <a:ea typeface="Arial"/>
                <a:cs typeface="Arial"/>
                <a:sym typeface="Arial"/>
              </a:rPr>
              <a:t>5. Beneficios del entrenamiento de resistencia			</a:t>
            </a:r>
          </a:p>
          <a:p>
            <a:pPr lvl="0">
              <a:spcBef>
                <a:spcPts val="300"/>
              </a:spcBef>
              <a:buSzTx/>
              <a:buNone/>
              <a:defRPr sz="1800">
                <a:solidFill>
                  <a:srgbClr val="000000"/>
                </a:solidFill>
              </a:defRPr>
            </a:pPr>
            <a:r>
              <a:rPr sz="1600">
                <a:latin typeface="Arial"/>
                <a:ea typeface="Arial"/>
                <a:cs typeface="Arial"/>
                <a:sym typeface="Arial"/>
              </a:rPr>
              <a:t>6. Algunos test para medir la resistencia.</a:t>
            </a:r>
          </a:p>
          <a:p>
            <a:pPr lvl="0">
              <a:spcBef>
                <a:spcPts val="300"/>
              </a:spcBef>
              <a:buSzTx/>
              <a:buNone/>
              <a:defRPr sz="1800">
                <a:solidFill>
                  <a:srgbClr val="000000"/>
                </a:solidFill>
              </a:defRPr>
            </a:pPr>
            <a:r>
              <a:rPr sz="1600">
                <a:latin typeface="Arial"/>
                <a:ea typeface="Arial"/>
                <a:cs typeface="Arial"/>
                <a:sym typeface="Arial"/>
              </a:rPr>
              <a:t>7. Sistemas para desarrollar la resistencia </a:t>
            </a:r>
          </a:p>
        </p:txBody>
      </p:sp>
      <p:pic>
        <p:nvPicPr>
          <p:cNvPr id="109" name="Res w.jpg"/>
          <p:cNvPicPr/>
          <p:nvPr/>
        </p:nvPicPr>
        <p:blipFill>
          <a:blip r:embed="rId2" cstate="print">
            <a:extLst/>
          </a:blip>
          <a:stretch>
            <a:fillRect/>
          </a:stretch>
        </p:blipFill>
        <p:spPr>
          <a:xfrm>
            <a:off x="6765280" y="1754547"/>
            <a:ext cx="2051204" cy="3348906"/>
          </a:xfrm>
          <a:prstGeom prst="rect">
            <a:avLst/>
          </a:prstGeom>
          <a:ln w="12700">
            <a:miter lim="400000"/>
          </a:ln>
        </p:spPr>
      </p:pic>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idx="4294967295"/>
          </p:nvPr>
        </p:nvSpPr>
        <p:spPr>
          <a:xfrm>
            <a:off x="457200" y="158750"/>
            <a:ext cx="8229600" cy="1258888"/>
          </a:xfrm>
          <a:prstGeom prst="rect">
            <a:avLst/>
          </a:prstGeom>
        </p:spPr>
        <p:txBody>
          <a:bodyPr lIns="0" tIns="0" rIns="0" bIns="0">
            <a:normAutofit/>
          </a:bodyPr>
          <a:lstStyle>
            <a:lvl1pPr>
              <a:defRPr>
                <a:solidFill>
                  <a:srgbClr val="000000"/>
                </a:solidFill>
              </a:defRPr>
            </a:lvl1pPr>
          </a:lstStyle>
          <a:p>
            <a:pPr lvl="0">
              <a:defRPr sz="1800"/>
            </a:pPr>
            <a:r>
              <a:rPr sz="4400"/>
              <a:t>Objetivos</a:t>
            </a:r>
          </a:p>
        </p:txBody>
      </p:sp>
      <p:sp>
        <p:nvSpPr>
          <p:cNvPr id="112" name="Shape 112"/>
          <p:cNvSpPr>
            <a:spLocks noGrp="1"/>
          </p:cNvSpPr>
          <p:nvPr>
            <p:ph type="body" idx="4294967295"/>
          </p:nvPr>
        </p:nvSpPr>
        <p:spPr>
          <a:xfrm>
            <a:off x="4357687" y="1600200"/>
            <a:ext cx="4286251" cy="4530725"/>
          </a:xfrm>
          <a:prstGeom prst="rect">
            <a:avLst/>
          </a:prstGeom>
        </p:spPr>
        <p:txBody>
          <a:bodyPr lIns="0" tIns="0" rIns="0" bIns="0">
            <a:normAutofit/>
          </a:bodyPr>
          <a:lstStyle/>
          <a:p>
            <a:pPr lvl="0">
              <a:spcBef>
                <a:spcPts val="400"/>
              </a:spcBef>
              <a:buSzTx/>
              <a:buNone/>
              <a:defRPr sz="1800">
                <a:solidFill>
                  <a:srgbClr val="000000"/>
                </a:solidFill>
              </a:defRPr>
            </a:pPr>
            <a:r>
              <a:rPr>
                <a:latin typeface="Arial"/>
                <a:ea typeface="Arial"/>
                <a:cs typeface="Arial"/>
                <a:sym typeface="Arial"/>
              </a:rPr>
              <a:t>- Conocer las peculiaridades de la capacidad física resistencia, así como las adaptaciones que nos produce en el organismo.</a:t>
            </a:r>
          </a:p>
          <a:p>
            <a:pPr lvl="0">
              <a:buBlip>
                <a:blip r:embed="rId2"/>
              </a:buBlip>
              <a:defRPr sz="1800">
                <a:solidFill>
                  <a:srgbClr val="000000"/>
                </a:solidFill>
              </a:defRPr>
            </a:pPr>
            <a:endParaRPr>
              <a:latin typeface="Arial"/>
              <a:ea typeface="Arial"/>
              <a:cs typeface="Arial"/>
              <a:sym typeface="Arial"/>
            </a:endParaRPr>
          </a:p>
          <a:p>
            <a:pPr lvl="0">
              <a:buBlip>
                <a:blip r:embed="rId2"/>
              </a:buBlip>
              <a:defRPr sz="1800">
                <a:solidFill>
                  <a:srgbClr val="000000"/>
                </a:solidFill>
              </a:defRPr>
            </a:pPr>
            <a:endParaRPr>
              <a:latin typeface="Arial"/>
              <a:ea typeface="Arial"/>
              <a:cs typeface="Arial"/>
              <a:sym typeface="Arial"/>
            </a:endParaRPr>
          </a:p>
          <a:p>
            <a:pPr lvl="0">
              <a:spcBef>
                <a:spcPts val="400"/>
              </a:spcBef>
              <a:buSzTx/>
              <a:buNone/>
              <a:defRPr sz="1800">
                <a:solidFill>
                  <a:srgbClr val="000000"/>
                </a:solidFill>
              </a:defRPr>
            </a:pPr>
            <a:r>
              <a:rPr>
                <a:latin typeface="Arial"/>
                <a:ea typeface="Arial"/>
                <a:cs typeface="Arial"/>
                <a:sym typeface="Arial"/>
              </a:rPr>
              <a:t>- Comprender sus posibilidades de utilización en función de nuestras características y nivel de condición física, elaborando y poniendo en práctica sesiones o ejercicios, según el curso, en donde se mejore y trabaje la resistencia con un enfoque saludable.</a:t>
            </a:r>
          </a:p>
        </p:txBody>
      </p:sp>
      <p:pic>
        <p:nvPicPr>
          <p:cNvPr id="113" name="Res c.jpg"/>
          <p:cNvPicPr/>
          <p:nvPr/>
        </p:nvPicPr>
        <p:blipFill>
          <a:blip r:embed="rId3" cstate="print">
            <a:extLst/>
          </a:blip>
          <a:stretch>
            <a:fillRect/>
          </a:stretch>
        </p:blipFill>
        <p:spPr>
          <a:xfrm>
            <a:off x="638580" y="1958975"/>
            <a:ext cx="2853996" cy="3558229"/>
          </a:xfrm>
          <a:prstGeom prst="rect">
            <a:avLst/>
          </a:prstGeom>
          <a:ln w="12700">
            <a:miter lim="400000"/>
          </a:ln>
        </p:spPr>
      </p:pic>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539750" y="1571625"/>
            <a:ext cx="8604250" cy="701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a:solidFill>
                  <a:srgbClr val="000000"/>
                </a:solidFill>
              </a:defRPr>
            </a:lvl1pPr>
          </a:lstStyle>
          <a:p>
            <a:pPr lvl="0">
              <a:defRPr sz="1800"/>
            </a:pPr>
            <a:r>
              <a:rPr sz="2000"/>
              <a:t>Es la capacidad física por la que podemos realizar un esfuerzo el mayor tiempo posible.</a:t>
            </a:r>
          </a:p>
        </p:txBody>
      </p:sp>
      <p:sp>
        <p:nvSpPr>
          <p:cNvPr id="116" name="Shape 116"/>
          <p:cNvSpPr/>
          <p:nvPr/>
        </p:nvSpPr>
        <p:spPr>
          <a:xfrm>
            <a:off x="4978400" y="2675255"/>
            <a:ext cx="2665413" cy="3558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900"/>
              </a:spcBef>
              <a:defRPr sz="3200">
                <a:solidFill>
                  <a:srgbClr val="FFFFFF"/>
                </a:solidFill>
              </a:defRPr>
            </a:lvl1pPr>
          </a:lstStyle>
          <a:p>
            <a:pPr lvl="0">
              <a:defRPr sz="1800">
                <a:solidFill>
                  <a:srgbClr val="000000"/>
                </a:solidFill>
              </a:defRPr>
            </a:pPr>
            <a:r>
              <a:rPr sz="3200">
                <a:solidFill>
                  <a:srgbClr val="FFFFFF"/>
                </a:solidFill>
              </a:rPr>
              <a:t>Pero… Los esfuerzos físicos tienen todos una intensidad igual?</a:t>
            </a:r>
          </a:p>
        </p:txBody>
      </p:sp>
      <p:sp>
        <p:nvSpPr>
          <p:cNvPr id="117" name="Shape 117"/>
          <p:cNvSpPr/>
          <p:nvPr/>
        </p:nvSpPr>
        <p:spPr>
          <a:xfrm>
            <a:off x="3071812" y="428625"/>
            <a:ext cx="3000376" cy="701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000">
                <a:solidFill>
                  <a:srgbClr val="FFFFFF"/>
                </a:solidFill>
              </a:defRPr>
            </a:lvl1pPr>
          </a:lstStyle>
          <a:p>
            <a:pPr lvl="0">
              <a:defRPr sz="1800">
                <a:solidFill>
                  <a:srgbClr val="000000"/>
                </a:solidFill>
              </a:defRPr>
            </a:pPr>
            <a:r>
              <a:rPr sz="4000">
                <a:solidFill>
                  <a:srgbClr val="FFFFFF"/>
                </a:solidFill>
              </a:rPr>
              <a:t>Concepto</a:t>
            </a:r>
          </a:p>
        </p:txBody>
      </p:sp>
      <p:pic>
        <p:nvPicPr>
          <p:cNvPr id="118" name="res. p.jpg"/>
          <p:cNvPicPr/>
          <p:nvPr/>
        </p:nvPicPr>
        <p:blipFill>
          <a:blip r:embed="rId2" cstate="print">
            <a:extLst/>
          </a:blip>
          <a:stretch>
            <a:fillRect/>
          </a:stretch>
        </p:blipFill>
        <p:spPr>
          <a:xfrm>
            <a:off x="924470" y="3114675"/>
            <a:ext cx="2540134" cy="2679700"/>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8" fill="hold" grpId="1" nodeType="clickEffect">
                                  <p:stCondLst>
                                    <p:cond delay="0"/>
                                  </p:stCondLst>
                                  <p:iterate>
                                    <p:tmAbs val="0"/>
                                  </p:iterate>
                                  <p:childTnLst>
                                    <p:set>
                                      <p:cBhvr>
                                        <p:cTn id="6" fill="hold"/>
                                        <p:tgtEl>
                                          <p:spTgt spid="115"/>
                                        </p:tgtEl>
                                        <p:attrNameLst>
                                          <p:attrName>style.visibility</p:attrName>
                                        </p:attrNameLst>
                                      </p:cBhvr>
                                      <p:to>
                                        <p:strVal val="visible"/>
                                      </p:to>
                                    </p:set>
                                    <p:anim calcmode="lin" valueType="num">
                                      <p:cBhvr>
                                        <p:cTn id="7" dur="2000" fill="hold"/>
                                        <p:tgtEl>
                                          <p:spTgt spid="115"/>
                                        </p:tgtEl>
                                        <p:attrNameLst>
                                          <p:attrName>ppt_x</p:attrName>
                                        </p:attrNameLst>
                                      </p:cBhvr>
                                      <p:tavLst>
                                        <p:tav tm="0">
                                          <p:val>
                                            <p:strVal val="0-#ppt_w/2"/>
                                          </p:val>
                                        </p:tav>
                                        <p:tav tm="100000">
                                          <p:val>
                                            <p:strVal val="#ppt_x"/>
                                          </p:val>
                                        </p:tav>
                                      </p:tavLst>
                                    </p:anim>
                                    <p:anim calcmode="lin" valueType="num">
                                      <p:cBhvr>
                                        <p:cTn id="8" dur="20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116"/>
                                        </p:tgtEl>
                                        <p:attrNameLst>
                                          <p:attrName>style.visibility</p:attrName>
                                        </p:attrNameLst>
                                      </p:cBhvr>
                                      <p:to>
                                        <p:strVal val="visible"/>
                                      </p:to>
                                    </p:set>
                                    <p:anim calcmode="lin" valueType="num">
                                      <p:cBhvr>
                                        <p:cTn id="13" dur="5000" fill="hold"/>
                                        <p:tgtEl>
                                          <p:spTgt spid="116"/>
                                        </p:tgtEl>
                                        <p:attrNameLst>
                                          <p:attrName>ppt_w</p:attrName>
                                        </p:attrNameLst>
                                      </p:cBhvr>
                                      <p:tavLst>
                                        <p:tav tm="0">
                                          <p:val>
                                            <p:fltVal val="0"/>
                                          </p:val>
                                        </p:tav>
                                        <p:tav tm="100000">
                                          <p:val>
                                            <p:strVal val="#ppt_w"/>
                                          </p:val>
                                        </p:tav>
                                      </p:tavLst>
                                    </p:anim>
                                    <p:anim calcmode="lin" valueType="num">
                                      <p:cBhvr>
                                        <p:cTn id="14" dur="5000" fill="hold"/>
                                        <p:tgtEl>
                                          <p:spTgt spid="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animBg="1" advAuto="0"/>
      <p:bldP spid="116"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idx="4294967295"/>
          </p:nvPr>
        </p:nvSpPr>
        <p:spPr>
          <a:xfrm>
            <a:off x="457200" y="158750"/>
            <a:ext cx="8229600" cy="1258888"/>
          </a:xfrm>
          <a:prstGeom prst="rect">
            <a:avLst/>
          </a:prstGeom>
        </p:spPr>
        <p:txBody>
          <a:bodyPr lIns="0" tIns="0" rIns="0" bIns="0">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4400">
                <a:solidFill>
                  <a:srgbClr val="CCCCFF"/>
                </a:solidFill>
                <a:effectLst>
                  <a:outerShdw blurRad="12700" dist="25400" dir="2700000" rotWithShape="0">
                    <a:srgbClr val="000000"/>
                  </a:outerShdw>
                </a:effectLst>
              </a:rPr>
              <a:t>NO,</a:t>
            </a:r>
          </a:p>
        </p:txBody>
      </p:sp>
      <p:sp>
        <p:nvSpPr>
          <p:cNvPr id="121" name="Shape 121"/>
          <p:cNvSpPr/>
          <p:nvPr/>
        </p:nvSpPr>
        <p:spPr>
          <a:xfrm>
            <a:off x="857250" y="1643062"/>
            <a:ext cx="7715250" cy="2326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a:solidFill>
                  <a:srgbClr val="000000"/>
                </a:solidFill>
              </a:defRPr>
            </a:pPr>
            <a:r>
              <a:rPr>
                <a:solidFill>
                  <a:srgbClr val="FFFFFF"/>
                </a:solidFill>
              </a:rPr>
              <a:t>LOS ESFUERZOS TIENEN DIFERENTES INTENSIDADES. </a:t>
            </a:r>
          </a:p>
          <a:p>
            <a:pPr lvl="0" algn="ctr">
              <a:defRPr>
                <a:solidFill>
                  <a:srgbClr val="000000"/>
                </a:solidFill>
              </a:defRPr>
            </a:pPr>
            <a:r>
              <a:rPr>
                <a:solidFill>
                  <a:srgbClr val="FFFFFF"/>
                </a:solidFill>
              </a:rPr>
              <a:t>Como lo hemos visto en las imágenes, no es igual un lanzamiento o una prueba de velocidad  en las que la intensidad debe ser máxima para en poco tiempo desarrollar  mucha energía, que una carrera de larga distancia en la que el esfuerzo debe dosificarse y  realizar una intensidad media a lo largo de todo el esfuerzo, en todo caso en los últimos instantes, realizar esfuerzos máximos.</a:t>
            </a:r>
          </a:p>
        </p:txBody>
      </p:sp>
      <p:sp>
        <p:nvSpPr>
          <p:cNvPr id="122" name="Shape 122"/>
          <p:cNvSpPr/>
          <p:nvPr/>
        </p:nvSpPr>
        <p:spPr>
          <a:xfrm>
            <a:off x="3929062" y="4500562"/>
            <a:ext cx="4572001" cy="92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pPr lvl="0">
              <a:defRPr>
                <a:solidFill>
                  <a:srgbClr val="000000"/>
                </a:solidFill>
              </a:defRPr>
            </a:pPr>
            <a:r>
              <a:rPr>
                <a:solidFill>
                  <a:srgbClr val="FFFFFF"/>
                </a:solidFill>
              </a:rPr>
              <a:t>POR TODO ESTO CLASIFICAMOS LOS ESFUERZOS SEGÚN SU INTENSIDAD Y…</a:t>
            </a:r>
          </a:p>
        </p:txBody>
      </p:sp>
      <p:pic>
        <p:nvPicPr>
          <p:cNvPr id="123" name="Sin título-9.jpg"/>
          <p:cNvPicPr/>
          <p:nvPr/>
        </p:nvPicPr>
        <p:blipFill>
          <a:blip r:embed="rId2" cstate="print">
            <a:extLst/>
          </a:blip>
          <a:stretch>
            <a:fillRect/>
          </a:stretch>
        </p:blipFill>
        <p:spPr>
          <a:xfrm>
            <a:off x="536457" y="3940196"/>
            <a:ext cx="2995979" cy="2050373"/>
          </a:xfrm>
          <a:prstGeom prst="rect">
            <a:avLst/>
          </a:prstGeom>
          <a:ln w="12700">
            <a:miter lim="400000"/>
          </a:ln>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ragüa-filtered.jpeg"/>
          <p:cNvPicPr/>
          <p:nvPr/>
        </p:nvPicPr>
        <p:blipFill>
          <a:blip r:embed="rId2" cstate="print">
            <a:alphaModFix amt="22309"/>
            <a:extLst/>
          </a:blip>
          <a:stretch>
            <a:fillRect/>
          </a:stretch>
        </p:blipFill>
        <p:spPr>
          <a:xfrm>
            <a:off x="263620" y="132624"/>
            <a:ext cx="8524072" cy="6685547"/>
          </a:xfrm>
          <a:prstGeom prst="rect">
            <a:avLst/>
          </a:prstGeom>
          <a:ln w="12700">
            <a:miter lim="400000"/>
          </a:ln>
        </p:spPr>
      </p:pic>
      <p:sp>
        <p:nvSpPr>
          <p:cNvPr id="126" name="Shape 126"/>
          <p:cNvSpPr>
            <a:spLocks noGrp="1"/>
          </p:cNvSpPr>
          <p:nvPr>
            <p:ph type="title" idx="4294967295"/>
          </p:nvPr>
        </p:nvSpPr>
        <p:spPr>
          <a:xfrm>
            <a:off x="354060" y="214312"/>
            <a:ext cx="8229601" cy="954088"/>
          </a:xfrm>
          <a:prstGeom prst="rect">
            <a:avLst/>
          </a:prstGeom>
        </p:spPr>
        <p:txBody>
          <a:bodyPr lIns="0" tIns="0" rIns="0" bIns="0">
            <a:normAutofit/>
          </a:bodyPr>
          <a:lstStyle>
            <a:lvl1pPr>
              <a:defRPr sz="2800">
                <a:solidFill>
                  <a:srgbClr val="969696"/>
                </a:solidFill>
                <a:effectLst>
                  <a:outerShdw blurRad="12700" dist="25400" dir="2700000" rotWithShape="0">
                    <a:srgbClr val="000000"/>
                  </a:outerShdw>
                </a:effectLst>
              </a:defRPr>
            </a:lvl1pPr>
          </a:lstStyle>
          <a:p>
            <a:pPr lvl="0">
              <a:defRPr sz="1800">
                <a:solidFill>
                  <a:srgbClr val="000000"/>
                </a:solidFill>
                <a:effectLst/>
              </a:defRPr>
            </a:pPr>
            <a:r>
              <a:rPr sz="2800">
                <a:solidFill>
                  <a:srgbClr val="969696"/>
                </a:solidFill>
                <a:effectLst>
                  <a:outerShdw blurRad="12700" dist="25400" dir="2700000" rotWithShape="0">
                    <a:srgbClr val="000000"/>
                  </a:outerShdw>
                </a:effectLst>
              </a:rPr>
              <a:t>LOS ESFUERZOS TIENEN DIFERENTES INTENSIDADES</a:t>
            </a:r>
          </a:p>
        </p:txBody>
      </p:sp>
      <p:graphicFrame>
        <p:nvGraphicFramePr>
          <p:cNvPr id="127" name="Table 127"/>
          <p:cNvGraphicFramePr/>
          <p:nvPr/>
        </p:nvGraphicFramePr>
        <p:xfrm>
          <a:off x="468312" y="1412875"/>
          <a:ext cx="8229600" cy="1127125"/>
        </p:xfrm>
        <a:graphic>
          <a:graphicData uri="http://schemas.openxmlformats.org/drawingml/2006/table">
            <a:tbl>
              <a:tblPr>
                <a:tableStyleId>{4C3C2611-4C71-4FC5-86AE-919BDF0F9419}</a:tableStyleId>
              </a:tblPr>
              <a:tblGrid>
                <a:gridCol w="2057400"/>
                <a:gridCol w="2057400"/>
                <a:gridCol w="2057400"/>
                <a:gridCol w="2057400"/>
              </a:tblGrid>
              <a:tr h="1127125">
                <a:tc>
                  <a:txBody>
                    <a:bodyPr/>
                    <a:lstStyle/>
                    <a:p>
                      <a:pPr lvl="0" algn="l">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TIPOS DE ESFUERZO</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ctr">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I. MÁXIMA</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marL="711200" lvl="0" indent="-711200" algn="ctr">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I.SUBMÁXIMA</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ctr">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I. MEDIA</a:t>
                      </a:r>
                    </a:p>
                    <a:p>
                      <a:pPr lvl="0" algn="ctr">
                        <a:spcBef>
                          <a:spcPts val="400"/>
                        </a:spcBef>
                        <a:defRPr sz="1800" b="0" i="0">
                          <a:solidFill>
                            <a:srgbClr val="000000"/>
                          </a:solidFill>
                          <a:effectLst/>
                        </a:defRPr>
                      </a:pPr>
                      <a:endParaRPr sz="2000">
                        <a:solidFill>
                          <a:srgbClr val="FFFFFF"/>
                        </a:solidFill>
                        <a:effectLst>
                          <a:outerShdw blurRad="12700" dist="25400" dir="2700000" rotWithShape="0">
                            <a:srgbClr val="000000"/>
                          </a:outerShdw>
                        </a:effectLst>
                      </a:endParaRP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graphicFrame>
        <p:nvGraphicFramePr>
          <p:cNvPr id="128" name="Table 128"/>
          <p:cNvGraphicFramePr/>
          <p:nvPr/>
        </p:nvGraphicFramePr>
        <p:xfrm>
          <a:off x="468312" y="2636837"/>
          <a:ext cx="8207374" cy="1249680"/>
        </p:xfrm>
        <a:graphic>
          <a:graphicData uri="http://schemas.openxmlformats.org/drawingml/2006/table">
            <a:tbl>
              <a:tblPr>
                <a:tableStyleId>{4C3C2611-4C71-4FC5-86AE-919BDF0F9419}</a:tableStyleId>
              </a:tblPr>
              <a:tblGrid>
                <a:gridCol w="2052637"/>
                <a:gridCol w="2051050"/>
                <a:gridCol w="2052637"/>
                <a:gridCol w="2051050"/>
              </a:tblGrid>
              <a:tr h="1249362">
                <a:tc>
                  <a:txBody>
                    <a:bodyPr/>
                    <a:lstStyle/>
                    <a:p>
                      <a:pPr lvl="0" algn="l">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ACTIVIDADES</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100m. </a:t>
                      </a:r>
                      <a:r>
                        <a:rPr>
                          <a:solidFill>
                            <a:srgbClr val="FFFFFF"/>
                          </a:solidFill>
                          <a:effectLst>
                            <a:outerShdw blurRad="12700" dist="25400" dir="2700000" rotWithShape="0">
                              <a:srgbClr val="000000"/>
                            </a:outerShdw>
                          </a:effectLst>
                        </a:rPr>
                        <a:t>y/o lanzamientos -levantamientos</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1400">
                          <a:solidFill>
                            <a:srgbClr val="FFFFFF"/>
                          </a:solidFill>
                          <a:effectLst>
                            <a:outerShdw blurRad="12700" dist="25400" dir="2700000" rotWithShape="0">
                              <a:srgbClr val="000000"/>
                            </a:outerShdw>
                          </a:effectLst>
                        </a:rPr>
                        <a:t>Carreras de medio fondo</a:t>
                      </a:r>
                      <a:r>
                        <a:rPr sz="2800">
                          <a:solidFill>
                            <a:srgbClr val="FFFFFF"/>
                          </a:solidFill>
                          <a:effectLst>
                            <a:outerShdw blurRad="12700" dist="25400" dir="2700000" rotWithShape="0">
                              <a:srgbClr val="000000"/>
                            </a:outerShdw>
                          </a:effectLst>
                        </a:rPr>
                        <a:t> </a:t>
                      </a:r>
                      <a:r>
                        <a:rPr>
                          <a:solidFill>
                            <a:srgbClr val="FFFFFF"/>
                          </a:solidFill>
                          <a:effectLst>
                            <a:outerShdw blurRad="12700" dist="25400" dir="2700000" rotWithShape="0">
                              <a:srgbClr val="000000"/>
                            </a:outerShdw>
                          </a:effectLst>
                        </a:rPr>
                        <a:t>y deportes de equipo</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3000, 5000 y </a:t>
                      </a:r>
                      <a:r>
                        <a:rPr sz="2000">
                          <a:solidFill>
                            <a:srgbClr val="FFFFFF"/>
                          </a:solidFill>
                          <a:effectLst>
                            <a:outerShdw blurRad="12700" dist="25400" dir="2700000" rotWithShape="0">
                              <a:srgbClr val="000000"/>
                            </a:outerShdw>
                          </a:effectLst>
                        </a:rPr>
                        <a:t>la maraton</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graphicFrame>
        <p:nvGraphicFramePr>
          <p:cNvPr id="129" name="Table 129"/>
          <p:cNvGraphicFramePr/>
          <p:nvPr/>
        </p:nvGraphicFramePr>
        <p:xfrm>
          <a:off x="468312" y="4005262"/>
          <a:ext cx="8207374" cy="1079500"/>
        </p:xfrm>
        <a:graphic>
          <a:graphicData uri="http://schemas.openxmlformats.org/drawingml/2006/table">
            <a:tbl>
              <a:tblPr>
                <a:tableStyleId>{4C3C2611-4C71-4FC5-86AE-919BDF0F9419}</a:tableStyleId>
              </a:tblPr>
              <a:tblGrid>
                <a:gridCol w="2052637"/>
                <a:gridCol w="2051050"/>
                <a:gridCol w="2052637"/>
                <a:gridCol w="2051050"/>
              </a:tblGrid>
              <a:tr h="1079500">
                <a:tc>
                  <a:txBody>
                    <a:bodyPr/>
                    <a:lstStyle/>
                    <a:p>
                      <a:pPr lvl="0" algn="l">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DURACIÓN</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20” a  30” </a:t>
                      </a:r>
                      <a:r>
                        <a:rPr>
                          <a:solidFill>
                            <a:srgbClr val="FFFFFF"/>
                          </a:solidFill>
                          <a:effectLst>
                            <a:outerShdw blurRad="12700" dist="25400" dir="2700000" rotWithShape="0">
                              <a:srgbClr val="000000"/>
                            </a:outerShdw>
                          </a:effectLst>
                        </a:rPr>
                        <a:t>aprox</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1´  a  4´ </a:t>
                      </a:r>
                      <a:r>
                        <a:rPr>
                          <a:solidFill>
                            <a:srgbClr val="FFFFFF"/>
                          </a:solidFill>
                          <a:effectLst>
                            <a:outerShdw blurRad="12700" dist="25400" dir="2700000" rotWithShape="0">
                              <a:srgbClr val="000000"/>
                            </a:outerShdw>
                          </a:effectLst>
                        </a:rPr>
                        <a:t>aprox</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Más de 4´</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graphicFrame>
        <p:nvGraphicFramePr>
          <p:cNvPr id="130" name="Table 130"/>
          <p:cNvGraphicFramePr/>
          <p:nvPr/>
        </p:nvGraphicFramePr>
        <p:xfrm>
          <a:off x="500062" y="5229225"/>
          <a:ext cx="8175624" cy="1128712"/>
        </p:xfrm>
        <a:graphic>
          <a:graphicData uri="http://schemas.openxmlformats.org/drawingml/2006/table">
            <a:tbl>
              <a:tblPr>
                <a:tableStyleId>{4C3C2611-4C71-4FC5-86AE-919BDF0F9419}</a:tableStyleId>
              </a:tblPr>
              <a:tblGrid>
                <a:gridCol w="2020887"/>
                <a:gridCol w="2051050"/>
                <a:gridCol w="2052637"/>
                <a:gridCol w="2051050"/>
              </a:tblGrid>
              <a:tr h="1128712">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FUENTES DE ENERGÍA</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O</a:t>
                      </a:r>
                      <a:r>
                        <a:rPr sz="2800" baseline="30000">
                          <a:solidFill>
                            <a:srgbClr val="FFFFFF"/>
                          </a:solidFill>
                          <a:effectLst>
                            <a:outerShdw blurRad="12700" dist="25400" dir="2700000" rotWithShape="0">
                              <a:srgbClr val="000000"/>
                            </a:outerShdw>
                          </a:effectLst>
                        </a:rPr>
                        <a:t>2</a:t>
                      </a:r>
                      <a:r>
                        <a:rPr sz="2800">
                          <a:solidFill>
                            <a:srgbClr val="FFFFFF"/>
                          </a:solidFill>
                          <a:effectLst>
                            <a:outerShdw blurRad="12700" dist="25400" dir="2700000" rotWithShape="0">
                              <a:srgbClr val="000000"/>
                            </a:outerShdw>
                          </a:effectLst>
                        </a:rPr>
                        <a:t> ATP </a:t>
                      </a:r>
                      <a:r>
                        <a:rPr sz="1400">
                          <a:solidFill>
                            <a:srgbClr val="FFFFFF"/>
                          </a:solidFill>
                          <a:effectLst>
                            <a:outerShdw blurRad="12700" dist="25400" dir="2700000" rotWithShape="0">
                              <a:srgbClr val="000000"/>
                            </a:outerShdw>
                          </a:effectLst>
                        </a:rPr>
                        <a:t>RESERVAS</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O</a:t>
                      </a:r>
                      <a:r>
                        <a:rPr sz="2800" baseline="30000">
                          <a:solidFill>
                            <a:srgbClr val="FFFFFF"/>
                          </a:solidFill>
                          <a:effectLst>
                            <a:outerShdw blurRad="12700" dist="25400" dir="2700000" rotWithShape="0">
                              <a:srgbClr val="000000"/>
                            </a:outerShdw>
                          </a:effectLst>
                        </a:rPr>
                        <a:t>2 ATP</a:t>
                      </a:r>
                      <a:r>
                        <a:rPr sz="2800">
                          <a:solidFill>
                            <a:srgbClr val="FFFFFF"/>
                          </a:solidFill>
                          <a:effectLst>
                            <a:outerShdw blurRad="12700" dist="25400" dir="2700000" rotWithShape="0">
                              <a:srgbClr val="000000"/>
                            </a:outerShdw>
                          </a:effectLst>
                        </a:rPr>
                        <a:t> </a:t>
                      </a:r>
                      <a:r>
                        <a:rPr sz="1400">
                          <a:solidFill>
                            <a:srgbClr val="FFFFFF"/>
                          </a:solidFill>
                          <a:effectLst>
                            <a:outerShdw blurRad="12700" dist="25400" dir="2700000" rotWithShape="0">
                              <a:srgbClr val="000000"/>
                            </a:outerShdw>
                          </a:effectLst>
                        </a:rPr>
                        <a:t>RESERVAS (glucosa, grasa, etc)</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600"/>
                        </a:spcBef>
                        <a:defRPr sz="1800" b="0" i="0">
                          <a:solidFill>
                            <a:srgbClr val="000000"/>
                          </a:solidFill>
                          <a:effectLst/>
                        </a:defRPr>
                      </a:pPr>
                      <a:r>
                        <a:rPr sz="2800">
                          <a:solidFill>
                            <a:srgbClr val="FFFFFF"/>
                          </a:solidFill>
                          <a:effectLst>
                            <a:outerShdw blurRad="12700" dist="25400" dir="2700000" rotWithShape="0">
                              <a:srgbClr val="000000"/>
                            </a:outerShdw>
                          </a:effectLst>
                        </a:rPr>
                        <a:t>O</a:t>
                      </a:r>
                      <a:r>
                        <a:rPr sz="2800" baseline="30000">
                          <a:solidFill>
                            <a:srgbClr val="FFFFFF"/>
                          </a:solidFill>
                          <a:effectLst>
                            <a:outerShdw blurRad="12700" dist="25400" dir="2700000" rotWithShape="0">
                              <a:srgbClr val="000000"/>
                            </a:outerShdw>
                          </a:effectLst>
                        </a:rPr>
                        <a:t>2  ATP</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4" nodeType="clickEffect">
                                  <p:stCondLst>
                                    <p:cond delay="0"/>
                                  </p:stCondLst>
                                  <p:iterate>
                                    <p:tmAbs val="0"/>
                                  </p:iterate>
                                  <p:childTnLst>
                                    <p:set>
                                      <p:cBhvr>
                                        <p:cTn id="18" fill="hold"/>
                                        <p:tgtEl>
                                          <p:spTgt spid="129"/>
                                        </p:tgtEl>
                                        <p:attrNameLst>
                                          <p:attrName>style.visibility</p:attrName>
                                        </p:attrNameLst>
                                      </p:cBhvr>
                                      <p:to>
                                        <p:strVal val="visible"/>
                                      </p:to>
                                    </p:set>
                                    <p:animEffect transition="in" filter="box(out)">
                                      <p:cBhvr>
                                        <p:cTn id="19" dur="500"/>
                                        <p:tgtEl>
                                          <p:spTgt spid="12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5" nodeType="clickEffect">
                                  <p:stCondLst>
                                    <p:cond delay="0"/>
                                  </p:stCondLst>
                                  <p:iterate>
                                    <p:tmAbs val="0"/>
                                  </p:iterate>
                                  <p:childTnLst>
                                    <p:set>
                                      <p:cBhvr>
                                        <p:cTn id="23" fill="hold"/>
                                        <p:tgtEl>
                                          <p:spTgt spid="130"/>
                                        </p:tgtEl>
                                        <p:attrNameLst>
                                          <p:attrName>style.visibility</p:attrName>
                                        </p:attrNameLst>
                                      </p:cBhvr>
                                      <p:to>
                                        <p:strVal val="visible"/>
                                      </p:to>
                                    </p:set>
                                    <p:animEffect transition="in" filter="blinds(horizontal)">
                                      <p:cBhvr>
                                        <p:cTn id="2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P spid="127" grpId="2" animBg="1" advAuto="0"/>
      <p:bldP spid="128" grpId="3" animBg="1" advAuto="0"/>
      <p:bldP spid="129" grpId="4" animBg="1" advAuto="0"/>
      <p:bldP spid="130"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AEFF"/>
        </a:solidFill>
        <a:effectLst/>
      </p:bgPr>
    </p:bg>
    <p:spTree>
      <p:nvGrpSpPr>
        <p:cNvPr id="1" name=""/>
        <p:cNvGrpSpPr/>
        <p:nvPr/>
      </p:nvGrpSpPr>
      <p:grpSpPr>
        <a:xfrm>
          <a:off x="0" y="0"/>
          <a:ext cx="0" cy="0"/>
          <a:chOff x="0" y="0"/>
          <a:chExt cx="0" cy="0"/>
        </a:xfrm>
      </p:grpSpPr>
      <p:sp>
        <p:nvSpPr>
          <p:cNvPr id="132" name="Shape 132"/>
          <p:cNvSpPr/>
          <p:nvPr/>
        </p:nvSpPr>
        <p:spPr>
          <a:xfrm>
            <a:off x="457200" y="6243637"/>
            <a:ext cx="2133600"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solidFill>
                  <a:srgbClr val="FFFFFF"/>
                </a:solidFill>
                <a:effectLst>
                  <a:outerShdw blurRad="12700" dist="25400" dir="2700000" rotWithShape="0">
                    <a:srgbClr val="000000"/>
                  </a:outerShdw>
                </a:effectLst>
              </a:defRPr>
            </a:lvl1pPr>
          </a:lstStyle>
          <a:p>
            <a:pPr lvl="0">
              <a:defRPr sz="1800">
                <a:solidFill>
                  <a:srgbClr val="000000"/>
                </a:solidFill>
                <a:effectLst/>
              </a:defRPr>
            </a:pPr>
            <a:r>
              <a:rPr sz="1000">
                <a:solidFill>
                  <a:srgbClr val="FFFFFF"/>
                </a:solidFill>
                <a:effectLst>
                  <a:outerShdw blurRad="12700" dist="25400" dir="2700000" rotWithShape="0">
                    <a:srgbClr val="000000"/>
                  </a:outerShdw>
                </a:effectLst>
              </a:rPr>
              <a:t>2/14/15</a:t>
            </a:r>
          </a:p>
        </p:txBody>
      </p:sp>
      <p:graphicFrame>
        <p:nvGraphicFramePr>
          <p:cNvPr id="133" name="Table 133"/>
          <p:cNvGraphicFramePr/>
          <p:nvPr/>
        </p:nvGraphicFramePr>
        <p:xfrm>
          <a:off x="755650" y="1700212"/>
          <a:ext cx="7705724" cy="914400"/>
        </p:xfrm>
        <a:graphic>
          <a:graphicData uri="http://schemas.openxmlformats.org/drawingml/2006/table">
            <a:tbl>
              <a:tblPr>
                <a:tableStyleId>{4C3C2611-4C71-4FC5-86AE-919BDF0F9419}</a:tableStyleId>
              </a:tblPr>
              <a:tblGrid>
                <a:gridCol w="1927225"/>
                <a:gridCol w="1925637"/>
                <a:gridCol w="1927225"/>
                <a:gridCol w="1925637"/>
              </a:tblGrid>
              <a:tr h="914400">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PULSACIONES</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MUY ELEVADAS. + 180p/m</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140/160p/m A VECES + 180</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140/160p/m</a:t>
                      </a:r>
                    </a:p>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APROX. </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graphicFrame>
        <p:nvGraphicFramePr>
          <p:cNvPr id="134" name="Table 134"/>
          <p:cNvGraphicFramePr/>
          <p:nvPr/>
        </p:nvGraphicFramePr>
        <p:xfrm>
          <a:off x="755650" y="2708275"/>
          <a:ext cx="7705724" cy="914400"/>
        </p:xfrm>
        <a:graphic>
          <a:graphicData uri="http://schemas.openxmlformats.org/drawingml/2006/table">
            <a:tbl>
              <a:tblPr>
                <a:tableStyleId>{4C3C2611-4C71-4FC5-86AE-919BDF0F9419}</a:tableStyleId>
              </a:tblPr>
              <a:tblGrid>
                <a:gridCol w="1927225"/>
                <a:gridCol w="1925637"/>
                <a:gridCol w="1927225"/>
                <a:gridCol w="1925637"/>
              </a:tblGrid>
              <a:tr h="914400">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RESPIRACIÓN</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MUY AGITADA SIEMPRE</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AGITADA Y A VECES MUY AGITADA</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NORMAL Y A VECES MUY AGITADA</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graphicFrame>
        <p:nvGraphicFramePr>
          <p:cNvPr id="135" name="Table 135"/>
          <p:cNvGraphicFramePr/>
          <p:nvPr/>
        </p:nvGraphicFramePr>
        <p:xfrm>
          <a:off x="755650" y="692150"/>
          <a:ext cx="7705724" cy="914400"/>
        </p:xfrm>
        <a:graphic>
          <a:graphicData uri="http://schemas.openxmlformats.org/drawingml/2006/table">
            <a:tbl>
              <a:tblPr>
                <a:tableStyleId>{4C3C2611-4C71-4FC5-86AE-919BDF0F9419}</a:tableStyleId>
              </a:tblPr>
              <a:tblGrid>
                <a:gridCol w="1927225"/>
                <a:gridCol w="1925637"/>
                <a:gridCol w="1927225"/>
                <a:gridCol w="1925637"/>
              </a:tblGrid>
              <a:tr h="914400">
                <a:tc>
                  <a:txBody>
                    <a:bodyPr/>
                    <a:lstStyle/>
                    <a:p>
                      <a:pPr lvl="0" algn="l">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DEUDA de O</a:t>
                      </a:r>
                      <a:r>
                        <a:rPr sz="2000" baseline="30000">
                          <a:solidFill>
                            <a:srgbClr val="FFFFFF"/>
                          </a:solidFill>
                          <a:effectLst>
                            <a:outerShdw blurRad="12700" dist="25400" dir="2700000" rotWithShape="0">
                              <a:srgbClr val="000000"/>
                            </a:outerShdw>
                          </a:effectLst>
                        </a:rPr>
                        <a:t>2 </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Del 95%</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ENTRE EL 60 Y EL 70%</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ctr">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Aprox. 5%</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graphicFrame>
        <p:nvGraphicFramePr>
          <p:cNvPr id="136" name="Table 136"/>
          <p:cNvGraphicFramePr/>
          <p:nvPr/>
        </p:nvGraphicFramePr>
        <p:xfrm>
          <a:off x="755650" y="3716337"/>
          <a:ext cx="7705724" cy="944880"/>
        </p:xfrm>
        <a:graphic>
          <a:graphicData uri="http://schemas.openxmlformats.org/drawingml/2006/table">
            <a:tbl>
              <a:tblPr>
                <a:tableStyleId>{4C3C2611-4C71-4FC5-86AE-919BDF0F9419}</a:tableStyleId>
              </a:tblPr>
              <a:tblGrid>
                <a:gridCol w="1927225"/>
                <a:gridCol w="1925637"/>
                <a:gridCol w="1927225"/>
                <a:gridCol w="1925637"/>
              </a:tblGrid>
              <a:tr h="944562">
                <a:tc>
                  <a:txBody>
                    <a:bodyPr/>
                    <a:lstStyle/>
                    <a:p>
                      <a:pPr lvl="0" algn="l">
                        <a:spcBef>
                          <a:spcPts val="400"/>
                        </a:spcBef>
                        <a:defRPr sz="1800" b="0" i="0">
                          <a:solidFill>
                            <a:srgbClr val="000000"/>
                          </a:solidFill>
                          <a:effectLst/>
                        </a:defRPr>
                      </a:pPr>
                      <a:r>
                        <a:rPr sz="2000">
                          <a:solidFill>
                            <a:srgbClr val="FFFFFF"/>
                          </a:solidFill>
                          <a:effectLst>
                            <a:outerShdw blurRad="12700" dist="25400" dir="2700000" rotWithShape="0">
                              <a:srgbClr val="000000"/>
                            </a:outerShdw>
                          </a:effectLst>
                        </a:rPr>
                        <a:t>FATIGA</a:t>
                      </a:r>
                      <a:r>
                        <a:rPr sz="2000" baseline="30000">
                          <a:solidFill>
                            <a:srgbClr val="FFFFFF"/>
                          </a:solidFill>
                          <a:effectLst>
                            <a:outerShdw blurRad="12700" dist="25400" dir="2700000" rotWithShape="0">
                              <a:srgbClr val="000000"/>
                            </a:outerShdw>
                          </a:effectLst>
                        </a:rPr>
                        <a:t> </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AGOTAMIENTO DE RESERVAS</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FALTA DE OXIGENO Y DE RESERVAS</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300"/>
                        </a:spcBef>
                        <a:defRPr sz="1800" b="0" i="0">
                          <a:solidFill>
                            <a:srgbClr val="000000"/>
                          </a:solidFill>
                          <a:effectLst/>
                        </a:defRPr>
                      </a:pPr>
                      <a:r>
                        <a:rPr sz="1400">
                          <a:solidFill>
                            <a:srgbClr val="FFFFFF"/>
                          </a:solidFill>
                          <a:effectLst>
                            <a:outerShdw blurRad="12700" dist="25400" dir="2700000" rotWithShape="0">
                              <a:srgbClr val="000000"/>
                            </a:outerShdw>
                          </a:effectLst>
                        </a:rPr>
                        <a:t>PÉRDIDA IMPORTANTE DE LIQUIDOS y de reservas</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graphicFrame>
        <p:nvGraphicFramePr>
          <p:cNvPr id="137" name="Table 137"/>
          <p:cNvGraphicFramePr/>
          <p:nvPr/>
        </p:nvGraphicFramePr>
        <p:xfrm>
          <a:off x="755650" y="4797425"/>
          <a:ext cx="7705724" cy="1463675"/>
        </p:xfrm>
        <a:graphic>
          <a:graphicData uri="http://schemas.openxmlformats.org/drawingml/2006/table">
            <a:tbl>
              <a:tblPr>
                <a:tableStyleId>{4C3C2611-4C71-4FC5-86AE-919BDF0F9419}</a:tableStyleId>
              </a:tblPr>
              <a:tblGrid>
                <a:gridCol w="1927225"/>
                <a:gridCol w="1925637"/>
                <a:gridCol w="1927225"/>
                <a:gridCol w="1925637"/>
              </a:tblGrid>
              <a:tr h="1463675">
                <a:tc>
                  <a:txBody>
                    <a:bodyPr/>
                    <a:lstStyle/>
                    <a:p>
                      <a:pPr lvl="0" algn="l">
                        <a:spcBef>
                          <a:spcPts val="300"/>
                        </a:spcBef>
                        <a:defRPr sz="1800" b="0" i="0">
                          <a:solidFill>
                            <a:srgbClr val="000000"/>
                          </a:solidFill>
                          <a:effectLst/>
                        </a:defRPr>
                      </a:pPr>
                      <a:r>
                        <a:rPr sz="1600">
                          <a:solidFill>
                            <a:srgbClr val="FFFFFF"/>
                          </a:solidFill>
                          <a:effectLst>
                            <a:outerShdw blurRad="12700" dist="25400" dir="2700000" rotWithShape="0">
                              <a:srgbClr val="000000"/>
                            </a:outerShdw>
                          </a:effectLst>
                        </a:rPr>
                        <a:t>RECUPERACIÓN</a:t>
                      </a:r>
                    </a:p>
                  </a:txBody>
                  <a:tcPr marL="45720" marR="45720" horzOverflow="overflow">
                    <a:lnL w="28575">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1´ a 3´ ó cuando descendemos a 120/130p/m</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3´ a 5´ o cuando descendemos a 90p/m aprox.</a:t>
                      </a:r>
                    </a:p>
                  </a:txBody>
                  <a:tcPr marL="45720" marR="45720" horzOverflow="overflow">
                    <a:lnL w="12700">
                      <a:solidFill>
                        <a:srgbClr val="FFFFFF"/>
                      </a:solidFill>
                      <a:round/>
                    </a:lnL>
                    <a:lnR w="12700">
                      <a:solidFill>
                        <a:srgbClr val="FFFFFF"/>
                      </a:solidFill>
                      <a:round/>
                    </a:lnR>
                    <a:lnT w="28575">
                      <a:solidFill>
                        <a:srgbClr val="FFFFFF"/>
                      </a:solidFill>
                      <a:round/>
                    </a:lnT>
                    <a:lnB w="28575">
                      <a:solidFill>
                        <a:srgbClr val="FFFFFF"/>
                      </a:solidFill>
                      <a:round/>
                    </a:lnB>
                    <a:noFill/>
                  </a:tcPr>
                </a:tc>
                <a:tc>
                  <a:txBody>
                    <a:bodyPr/>
                    <a:lstStyle/>
                    <a:p>
                      <a:pPr lvl="0" algn="l">
                        <a:spcBef>
                          <a:spcPts val="400"/>
                        </a:spcBef>
                        <a:defRPr sz="1800" b="0" i="0">
                          <a:solidFill>
                            <a:srgbClr val="000000"/>
                          </a:solidFill>
                          <a:effectLst/>
                        </a:defRPr>
                      </a:pPr>
                      <a:r>
                        <a:rPr>
                          <a:solidFill>
                            <a:srgbClr val="FFFFFF"/>
                          </a:solidFill>
                          <a:effectLst>
                            <a:outerShdw blurRad="12700" dist="25400" dir="2700000" rotWithShape="0">
                              <a:srgbClr val="000000"/>
                            </a:outerShdw>
                          </a:effectLst>
                        </a:rPr>
                        <a:t>Si no ha habido pérdidas importantes +5´ </a:t>
                      </a:r>
                    </a:p>
                  </a:txBody>
                  <a:tcPr marL="45720" marR="45720" horzOverflow="overflow">
                    <a:lnL w="12700">
                      <a:solidFill>
                        <a:srgbClr val="FFFFFF"/>
                      </a:solidFill>
                      <a:round/>
                    </a:lnL>
                    <a:lnR w="28575">
                      <a:solidFill>
                        <a:srgbClr val="FFFFFF"/>
                      </a:solidFill>
                      <a:round/>
                    </a:lnR>
                    <a:lnT w="28575">
                      <a:solidFill>
                        <a:srgbClr val="FFFFFF"/>
                      </a:solidFill>
                      <a:round/>
                    </a:lnT>
                    <a:lnB w="28575">
                      <a:solidFill>
                        <a:srgbClr val="FFFFFF"/>
                      </a:solidFill>
                      <a:round/>
                    </a:lnB>
                    <a:noFill/>
                  </a:tcPr>
                </a:tc>
              </a:tr>
            </a:tbl>
          </a:graphicData>
        </a:graphic>
      </p:graphicFrame>
      <p:pic>
        <p:nvPicPr>
          <p:cNvPr id="138" name="piragüa-filtered.jpeg"/>
          <p:cNvPicPr/>
          <p:nvPr/>
        </p:nvPicPr>
        <p:blipFill>
          <a:blip r:embed="rId2" cstate="print">
            <a:alphaModFix amt="22309"/>
            <a:extLst/>
          </a:blip>
          <a:stretch>
            <a:fillRect/>
          </a:stretch>
        </p:blipFill>
        <p:spPr>
          <a:xfrm>
            <a:off x="263620" y="132624"/>
            <a:ext cx="8524072" cy="6685547"/>
          </a:xfrm>
          <a:prstGeom prst="rect">
            <a:avLst/>
          </a:prstGeom>
          <a:ln w="12700">
            <a:miter lim="400000"/>
          </a:ln>
        </p:spPr>
      </p:pic>
    </p:spTree>
  </p:cSld>
  <p:clrMapOvr>
    <a:masterClrMapping/>
  </p:clrMapOvr>
  <p:transition spd="slow">
    <p:checker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2" nodeType="clickEffect">
                                  <p:stCondLst>
                                    <p:cond delay="0"/>
                                  </p:stCondLst>
                                  <p:iterate>
                                    <p:tmAbs val="0"/>
                                  </p:iterate>
                                  <p:childTnLst>
                                    <p:set>
                                      <p:cBhvr>
                                        <p:cTn id="10" fill="hold"/>
                                        <p:tgtEl>
                                          <p:spTgt spid="133"/>
                                        </p:tgtEl>
                                        <p:attrNameLst>
                                          <p:attrName>style.visibility</p:attrName>
                                        </p:attrNameLst>
                                      </p:cBhvr>
                                      <p:to>
                                        <p:strVal val="visible"/>
                                      </p:to>
                                    </p:set>
                                    <p:anim calcmode="lin" valueType="num">
                                      <p:cBhvr>
                                        <p:cTn id="11" dur="500" fill="hold"/>
                                        <p:tgtEl>
                                          <p:spTgt spid="133"/>
                                        </p:tgtEl>
                                        <p:attrNameLst>
                                          <p:attrName>ppt_x</p:attrName>
                                        </p:attrNameLst>
                                      </p:cBhvr>
                                      <p:tavLst>
                                        <p:tav tm="0">
                                          <p:val>
                                            <p:strVal val="#ppt_x"/>
                                          </p:val>
                                        </p:tav>
                                        <p:tav tm="100000">
                                          <p:val>
                                            <p:strVal val="#ppt_x"/>
                                          </p:val>
                                        </p:tav>
                                      </p:tavLst>
                                    </p:anim>
                                    <p:anim calcmode="lin" valueType="num">
                                      <p:cBhvr>
                                        <p:cTn id="1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iterate>
                                    <p:tmAbs val="0"/>
                                  </p:iterate>
                                  <p:childTnLst>
                                    <p:set>
                                      <p:cBhvr>
                                        <p:cTn id="16" fill="hold"/>
                                        <p:tgtEl>
                                          <p:spTgt spid="134"/>
                                        </p:tgtEl>
                                        <p:attrNameLst>
                                          <p:attrName>style.visibility</p:attrName>
                                        </p:attrNameLst>
                                      </p:cBhvr>
                                      <p:to>
                                        <p:strVal val="visible"/>
                                      </p:to>
                                    </p:set>
                                    <p:animEffect transition="in" filter="fade">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4" nodeType="clickEffect">
                                  <p:stCondLst>
                                    <p:cond delay="0"/>
                                  </p:stCondLst>
                                  <p:iterate>
                                    <p:tmAbs val="0"/>
                                  </p:iterate>
                                  <p:childTnLst>
                                    <p:set>
                                      <p:cBhvr>
                                        <p:cTn id="21" fill="hold"/>
                                        <p:tgtEl>
                                          <p:spTgt spid="136"/>
                                        </p:tgtEl>
                                        <p:attrNameLst>
                                          <p:attrName>style.visibility</p:attrName>
                                        </p:attrNameLst>
                                      </p:cBhvr>
                                      <p:to>
                                        <p:strVal val="visible"/>
                                      </p:to>
                                    </p:set>
                                    <p:anim calcmode="lin" valueType="num">
                                      <p:cBhvr>
                                        <p:cTn id="22" dur="5000" fill="hold"/>
                                        <p:tgtEl>
                                          <p:spTgt spid="136"/>
                                        </p:tgtEl>
                                        <p:attrNameLst>
                                          <p:attrName>ppt_x</p:attrName>
                                        </p:attrNameLst>
                                      </p:cBhvr>
                                      <p:tavLst>
                                        <p:tav tm="0">
                                          <p:val>
                                            <p:strVal val="#ppt_x"/>
                                          </p:val>
                                        </p:tav>
                                        <p:tav tm="100000">
                                          <p:val>
                                            <p:strVal val="#ppt_x"/>
                                          </p:val>
                                        </p:tav>
                                      </p:tavLst>
                                    </p:anim>
                                    <p:anim calcmode="lin" valueType="num">
                                      <p:cBhvr>
                                        <p:cTn id="23" dur="50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5" nodeType="clickEffect">
                                  <p:stCondLst>
                                    <p:cond delay="0"/>
                                  </p:stCondLst>
                                  <p:iterate>
                                    <p:tmAbs val="0"/>
                                  </p:iterate>
                                  <p:childTnLst>
                                    <p:set>
                                      <p:cBhvr>
                                        <p:cTn id="27" fill="hold"/>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2" animBg="1" advAuto="0"/>
      <p:bldP spid="134" grpId="3" animBg="1" advAuto="0"/>
      <p:bldP spid="135" grpId="1" animBg="1" advAuto="0"/>
      <p:bldP spid="136" grpId="4" animBg="1" advAuto="0"/>
      <p:bldP spid="137"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ragüa-filtered.jpeg"/>
          <p:cNvPicPr/>
          <p:nvPr/>
        </p:nvPicPr>
        <p:blipFill>
          <a:blip r:embed="rId2" cstate="print">
            <a:alphaModFix amt="22309"/>
            <a:extLst/>
          </a:blip>
          <a:stretch>
            <a:fillRect/>
          </a:stretch>
        </p:blipFill>
        <p:spPr>
          <a:xfrm>
            <a:off x="263620" y="132625"/>
            <a:ext cx="8524072" cy="6464728"/>
          </a:xfrm>
          <a:prstGeom prst="rect">
            <a:avLst/>
          </a:prstGeom>
          <a:ln w="12700">
            <a:miter lim="400000"/>
          </a:ln>
        </p:spPr>
      </p:pic>
      <p:graphicFrame>
        <p:nvGraphicFramePr>
          <p:cNvPr id="2" name="1 Tabla"/>
          <p:cNvGraphicFramePr>
            <a:graphicFrameLocks noGrp="1"/>
          </p:cNvGraphicFramePr>
          <p:nvPr/>
        </p:nvGraphicFramePr>
        <p:xfrm>
          <a:off x="323528" y="2204864"/>
          <a:ext cx="3816424" cy="3960440"/>
        </p:xfrm>
        <a:graphic>
          <a:graphicData uri="http://schemas.openxmlformats.org/drawingml/2006/table">
            <a:tbl>
              <a:tblPr firstRow="1" bandRow="1">
                <a:tableStyleId>{5940675A-B579-460E-94D1-54222C63F5DA}</a:tableStyleId>
              </a:tblPr>
              <a:tblGrid>
                <a:gridCol w="1224136"/>
                <a:gridCol w="2592288"/>
              </a:tblGrid>
              <a:tr h="950506">
                <a:tc>
                  <a:txBody>
                    <a:bodyPr/>
                    <a:lstStyle/>
                    <a:p>
                      <a:pPr algn="l"/>
                      <a:r>
                        <a:rPr lang="es-ES" sz="1800" dirty="0" smtClean="0">
                          <a:solidFill>
                            <a:schemeClr val="bg1">
                              <a:lumMod val="25000"/>
                            </a:schemeClr>
                          </a:solidFill>
                          <a:effectLst/>
                          <a:latin typeface="Arial" pitchFamily="34" charset="0"/>
                          <a:cs typeface="Arial" pitchFamily="34" charset="0"/>
                        </a:rPr>
                        <a:t>Consumo de O2</a:t>
                      </a:r>
                      <a:endParaRPr lang="es-ES" sz="1800" dirty="0">
                        <a:solidFill>
                          <a:schemeClr val="bg1">
                            <a:lumMod val="25000"/>
                          </a:schemeClr>
                        </a:solidFill>
                        <a:effectLst/>
                        <a:latin typeface="Arial" pitchFamily="34" charset="0"/>
                        <a:cs typeface="Arial" pitchFamily="34" charset="0"/>
                      </a:endParaRPr>
                    </a:p>
                  </a:txBody>
                  <a:tcPr/>
                </a:tc>
                <a:tc>
                  <a:txBody>
                    <a:bodyPr/>
                    <a:lstStyle/>
                    <a:p>
                      <a:pPr algn="l"/>
                      <a:r>
                        <a:rPr lang="es-ES" sz="1400" smtClean="0">
                          <a:solidFill>
                            <a:schemeClr val="bg1">
                              <a:lumMod val="25000"/>
                            </a:schemeClr>
                          </a:solidFill>
                          <a:effectLst/>
                          <a:latin typeface="Arial" pitchFamily="34" charset="0"/>
                          <a:cs typeface="Arial" pitchFamily="34" charset="0"/>
                        </a:rPr>
                        <a:t>“Es </a:t>
                      </a:r>
                      <a:r>
                        <a:rPr lang="es-ES" sz="1400" dirty="0" smtClean="0">
                          <a:solidFill>
                            <a:schemeClr val="bg1">
                              <a:lumMod val="25000"/>
                            </a:schemeClr>
                          </a:solidFill>
                          <a:effectLst/>
                          <a:latin typeface="Arial" pitchFamily="34" charset="0"/>
                          <a:cs typeface="Arial" pitchFamily="34" charset="0"/>
                        </a:rPr>
                        <a:t>el O2 utilizado por </a:t>
                      </a:r>
                      <a:r>
                        <a:rPr lang="es-ES" sz="1400" smtClean="0">
                          <a:solidFill>
                            <a:schemeClr val="bg1">
                              <a:lumMod val="25000"/>
                            </a:schemeClr>
                          </a:solidFill>
                          <a:effectLst/>
                          <a:latin typeface="Arial" pitchFamily="34" charset="0"/>
                          <a:cs typeface="Arial" pitchFamily="34" charset="0"/>
                        </a:rPr>
                        <a:t>las células en el ejercicio a través de la respiración”. </a:t>
                      </a:r>
                      <a:r>
                        <a:rPr lang="es-ES" sz="1000" smtClean="0">
                          <a:solidFill>
                            <a:schemeClr val="bg1">
                              <a:lumMod val="25000"/>
                            </a:schemeClr>
                          </a:solidFill>
                          <a:effectLst/>
                          <a:latin typeface="Arial" pitchFamily="34" charset="0"/>
                          <a:cs typeface="Arial" pitchFamily="34" charset="0"/>
                        </a:rPr>
                        <a:t>D.R. Lamb. </a:t>
                      </a:r>
                      <a:r>
                        <a:rPr lang="es-ES" sz="1400" smtClean="0">
                          <a:solidFill>
                            <a:schemeClr val="bg1">
                              <a:lumMod val="25000"/>
                            </a:schemeClr>
                          </a:solidFill>
                          <a:effectLst/>
                          <a:latin typeface="Arial" pitchFamily="34" charset="0"/>
                          <a:cs typeface="Arial" pitchFamily="34" charset="0"/>
                        </a:rPr>
                        <a:t> </a:t>
                      </a:r>
                      <a:endParaRPr lang="es-ES" sz="1400" dirty="0">
                        <a:solidFill>
                          <a:schemeClr val="bg1">
                            <a:lumMod val="25000"/>
                          </a:schemeClr>
                        </a:solidFill>
                        <a:effectLst/>
                        <a:latin typeface="Arial" pitchFamily="34" charset="0"/>
                        <a:cs typeface="Arial" pitchFamily="34" charset="0"/>
                      </a:endParaRPr>
                    </a:p>
                  </a:txBody>
                  <a:tcPr/>
                </a:tc>
              </a:tr>
              <a:tr h="831692">
                <a:tc>
                  <a:txBody>
                    <a:bodyPr/>
                    <a:lstStyle/>
                    <a:p>
                      <a:pPr algn="l"/>
                      <a:r>
                        <a:rPr lang="es-ES" sz="1800" dirty="0" smtClean="0">
                          <a:solidFill>
                            <a:schemeClr val="bg1">
                              <a:lumMod val="25000"/>
                            </a:schemeClr>
                          </a:solidFill>
                          <a:effectLst/>
                          <a:latin typeface="Arial" pitchFamily="34" charset="0"/>
                          <a:cs typeface="Arial" pitchFamily="34" charset="0"/>
                        </a:rPr>
                        <a:t>Déficit de O2</a:t>
                      </a:r>
                      <a:endParaRPr lang="es-ES" sz="1800" dirty="0">
                        <a:solidFill>
                          <a:schemeClr val="bg1">
                            <a:lumMod val="25000"/>
                          </a:schemeClr>
                        </a:solidFill>
                        <a:effectLst/>
                        <a:latin typeface="Arial" pitchFamily="34" charset="0"/>
                        <a:cs typeface="Arial" pitchFamily="34" charset="0"/>
                      </a:endParaRPr>
                    </a:p>
                  </a:txBody>
                  <a:tcPr/>
                </a:tc>
                <a:tc>
                  <a:txBody>
                    <a:bodyPr/>
                    <a:lstStyle/>
                    <a:p>
                      <a:pPr algn="l"/>
                      <a:r>
                        <a:rPr lang="es-ES" sz="1400" dirty="0" smtClean="0">
                          <a:solidFill>
                            <a:schemeClr val="bg1">
                              <a:lumMod val="25000"/>
                            </a:schemeClr>
                          </a:solidFill>
                          <a:effectLst/>
                          <a:latin typeface="Arial" pitchFamily="34" charset="0"/>
                          <a:cs typeface="Arial" pitchFamily="34" charset="0"/>
                        </a:rPr>
                        <a:t>Es la</a:t>
                      </a:r>
                      <a:r>
                        <a:rPr lang="es-ES" sz="1400" baseline="0" dirty="0" smtClean="0">
                          <a:solidFill>
                            <a:schemeClr val="bg1">
                              <a:lumMod val="25000"/>
                            </a:schemeClr>
                          </a:solidFill>
                          <a:effectLst/>
                          <a:latin typeface="Arial" pitchFamily="34" charset="0"/>
                          <a:cs typeface="Arial" pitchFamily="34" charset="0"/>
                        </a:rPr>
                        <a:t> falta de O2 necesario para el trabajo durante el esfuerzo</a:t>
                      </a:r>
                      <a:endParaRPr lang="es-ES" sz="1400" dirty="0">
                        <a:solidFill>
                          <a:schemeClr val="bg1">
                            <a:lumMod val="25000"/>
                          </a:schemeClr>
                        </a:solidFill>
                        <a:effectLst/>
                        <a:latin typeface="Arial" pitchFamily="34" charset="0"/>
                        <a:cs typeface="Arial" pitchFamily="34" charset="0"/>
                      </a:endParaRPr>
                    </a:p>
                  </a:txBody>
                  <a:tcPr/>
                </a:tc>
              </a:tr>
              <a:tr h="950506">
                <a:tc>
                  <a:txBody>
                    <a:bodyPr/>
                    <a:lstStyle/>
                    <a:p>
                      <a:pPr algn="l"/>
                      <a:r>
                        <a:rPr lang="es-ES" sz="1800" dirty="0" smtClean="0">
                          <a:solidFill>
                            <a:schemeClr val="bg1">
                              <a:lumMod val="25000"/>
                            </a:schemeClr>
                          </a:solidFill>
                          <a:effectLst/>
                          <a:latin typeface="Arial" pitchFamily="34" charset="0"/>
                          <a:cs typeface="Arial" pitchFamily="34" charset="0"/>
                        </a:rPr>
                        <a:t>Deuda de O2</a:t>
                      </a:r>
                      <a:endParaRPr lang="es-ES" sz="1800" dirty="0">
                        <a:solidFill>
                          <a:schemeClr val="bg1">
                            <a:lumMod val="25000"/>
                          </a:schemeClr>
                        </a:solidFill>
                        <a:effectLst/>
                        <a:latin typeface="Arial" pitchFamily="34" charset="0"/>
                        <a:cs typeface="Arial" pitchFamily="34" charset="0"/>
                      </a:endParaRPr>
                    </a:p>
                  </a:txBody>
                  <a:tcPr/>
                </a:tc>
                <a:tc>
                  <a:txBody>
                    <a:bodyPr/>
                    <a:lstStyle/>
                    <a:p>
                      <a:pPr algn="l"/>
                      <a:r>
                        <a:rPr lang="es-ES" sz="1400" dirty="0" smtClean="0">
                          <a:solidFill>
                            <a:schemeClr val="bg1">
                              <a:lumMod val="25000"/>
                            </a:schemeClr>
                          </a:solidFill>
                          <a:effectLst/>
                          <a:latin typeface="Arial" pitchFamily="34" charset="0"/>
                          <a:cs typeface="Arial" pitchFamily="34" charset="0"/>
                        </a:rPr>
                        <a:t>Es el exceso de O2 que consume el organismo durante la recuperación para solventar el déficit contraído.</a:t>
                      </a:r>
                      <a:endParaRPr lang="es-ES" sz="1400" dirty="0">
                        <a:solidFill>
                          <a:schemeClr val="bg1">
                            <a:lumMod val="25000"/>
                          </a:schemeClr>
                        </a:solidFill>
                        <a:effectLst/>
                        <a:latin typeface="Arial" pitchFamily="34" charset="0"/>
                        <a:cs typeface="Arial" pitchFamily="34" charset="0"/>
                      </a:endParaRPr>
                    </a:p>
                  </a:txBody>
                  <a:tcPr/>
                </a:tc>
              </a:tr>
              <a:tr h="1227736">
                <a:tc>
                  <a:txBody>
                    <a:bodyPr/>
                    <a:lstStyle/>
                    <a:p>
                      <a:pPr algn="l"/>
                      <a:r>
                        <a:rPr lang="es-ES" sz="1800" dirty="0" err="1" smtClean="0">
                          <a:solidFill>
                            <a:schemeClr val="bg1">
                              <a:lumMod val="25000"/>
                            </a:schemeClr>
                          </a:solidFill>
                          <a:effectLst/>
                          <a:latin typeface="Arial" pitchFamily="34" charset="0"/>
                          <a:cs typeface="Arial" pitchFamily="34" charset="0"/>
                        </a:rPr>
                        <a:t>Steady</a:t>
                      </a:r>
                      <a:r>
                        <a:rPr lang="es-ES" sz="1800" dirty="0" smtClean="0">
                          <a:solidFill>
                            <a:schemeClr val="bg1">
                              <a:lumMod val="25000"/>
                            </a:schemeClr>
                          </a:solidFill>
                          <a:effectLst/>
                          <a:latin typeface="Arial" pitchFamily="34" charset="0"/>
                          <a:cs typeface="Arial" pitchFamily="34" charset="0"/>
                        </a:rPr>
                        <a:t> </a:t>
                      </a:r>
                      <a:r>
                        <a:rPr lang="es-ES" sz="1800" dirty="0" err="1" smtClean="0">
                          <a:solidFill>
                            <a:schemeClr val="bg1">
                              <a:lumMod val="25000"/>
                            </a:schemeClr>
                          </a:solidFill>
                          <a:effectLst/>
                          <a:latin typeface="Arial" pitchFamily="34" charset="0"/>
                          <a:cs typeface="Arial" pitchFamily="34" charset="0"/>
                        </a:rPr>
                        <a:t>State</a:t>
                      </a:r>
                      <a:endParaRPr lang="es-ES" sz="1800" dirty="0">
                        <a:solidFill>
                          <a:schemeClr val="bg1">
                            <a:lumMod val="25000"/>
                          </a:schemeClr>
                        </a:solidFill>
                        <a:effectLst/>
                        <a:latin typeface="Arial" pitchFamily="34" charset="0"/>
                        <a:cs typeface="Arial" pitchFamily="34" charset="0"/>
                      </a:endParaRPr>
                    </a:p>
                  </a:txBody>
                  <a:tcPr/>
                </a:tc>
                <a:tc>
                  <a:txBody>
                    <a:bodyPr/>
                    <a:lstStyle/>
                    <a:p>
                      <a:pPr algn="l"/>
                      <a:r>
                        <a:rPr lang="es-ES" sz="1400" dirty="0" smtClean="0">
                          <a:solidFill>
                            <a:schemeClr val="bg1">
                              <a:lumMod val="25000"/>
                            </a:schemeClr>
                          </a:solidFill>
                          <a:effectLst/>
                          <a:latin typeface="Arial" pitchFamily="34" charset="0"/>
                          <a:cs typeface="Arial" pitchFamily="34" charset="0"/>
                        </a:rPr>
                        <a:t>Es la situación que se presenta durante un ejercicio en la que se mantiene mucho tiempo un equilibrio entre el aporte y el gasto de O2</a:t>
                      </a:r>
                      <a:endParaRPr lang="es-ES" sz="1400" dirty="0">
                        <a:solidFill>
                          <a:schemeClr val="bg1">
                            <a:lumMod val="25000"/>
                          </a:schemeClr>
                        </a:solidFill>
                        <a:effectLst/>
                        <a:latin typeface="Arial" pitchFamily="34" charset="0"/>
                        <a:cs typeface="Arial" pitchFamily="34" charset="0"/>
                      </a:endParaRPr>
                    </a:p>
                  </a:txBody>
                  <a:tcPr/>
                </a:tc>
              </a:tr>
            </a:tbl>
          </a:graphicData>
        </a:graphic>
      </p:graphicFrame>
      <p:sp>
        <p:nvSpPr>
          <p:cNvPr id="3" name="2 CuadroTexto"/>
          <p:cNvSpPr txBox="1"/>
          <p:nvPr/>
        </p:nvSpPr>
        <p:spPr>
          <a:xfrm>
            <a:off x="755576" y="980728"/>
            <a:ext cx="770485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s-ES" sz="1800" b="0" i="0" u="none" strike="noStrike" cap="none" spc="0" normalizeH="0" baseline="0" dirty="0" smtClean="0">
                <a:ln>
                  <a:noFill/>
                </a:ln>
                <a:solidFill>
                  <a:schemeClr val="bg1">
                    <a:lumMod val="25000"/>
                  </a:schemeClr>
                </a:solidFill>
                <a:effectLst/>
                <a:uFillTx/>
                <a:latin typeface="Verdana"/>
                <a:ea typeface="Verdana"/>
                <a:cs typeface="Verdana"/>
                <a:sym typeface="Verdana"/>
              </a:rPr>
              <a:t>ALGUNOS CONCEPTOS QUE CONVIENE APRENDER Y QUE SE </a:t>
            </a:r>
          </a:p>
          <a:p>
            <a:pPr marL="0" marR="0" indent="0" algn="ctr" defTabSz="914400" rtl="0" fontAlgn="auto" latinLnBrk="1" hangingPunct="0">
              <a:lnSpc>
                <a:spcPct val="100000"/>
              </a:lnSpc>
              <a:spcBef>
                <a:spcPts val="0"/>
              </a:spcBef>
              <a:spcAft>
                <a:spcPts val="0"/>
              </a:spcAft>
              <a:buClrTx/>
              <a:buSzTx/>
              <a:buFontTx/>
              <a:buNone/>
              <a:tabLst/>
            </a:pPr>
            <a:r>
              <a:rPr kumimoji="0" lang="es-ES" sz="1800" b="0" i="0" u="none" strike="noStrike" cap="none" spc="0" normalizeH="0" baseline="0" dirty="0" smtClean="0">
                <a:ln>
                  <a:noFill/>
                </a:ln>
                <a:solidFill>
                  <a:schemeClr val="bg1">
                    <a:lumMod val="25000"/>
                  </a:schemeClr>
                </a:solidFill>
                <a:effectLst/>
                <a:uFillTx/>
                <a:latin typeface="Verdana"/>
                <a:ea typeface="Verdana"/>
                <a:cs typeface="Verdana"/>
                <a:sym typeface="Verdana"/>
              </a:rPr>
              <a:t>DESPRENDEN DE LO APRENDIDO HASTA</a:t>
            </a:r>
            <a:r>
              <a:rPr kumimoji="0" lang="es-ES" sz="1800" b="0" i="0" u="none" strike="noStrike" cap="none" spc="0" normalizeH="0" dirty="0" smtClean="0">
                <a:ln>
                  <a:noFill/>
                </a:ln>
                <a:solidFill>
                  <a:schemeClr val="bg1">
                    <a:lumMod val="25000"/>
                  </a:schemeClr>
                </a:solidFill>
                <a:effectLst/>
                <a:uFillTx/>
                <a:latin typeface="Verdana"/>
                <a:ea typeface="Verdana"/>
                <a:cs typeface="Verdana"/>
                <a:sym typeface="Verdana"/>
              </a:rPr>
              <a:t> AHORA</a:t>
            </a:r>
            <a:endParaRPr kumimoji="0" lang="es-ES" sz="1800" b="0" i="0" u="none" strike="noStrike" cap="none" spc="0" normalizeH="0" baseline="0" dirty="0">
              <a:ln>
                <a:noFill/>
              </a:ln>
              <a:solidFill>
                <a:schemeClr val="bg1">
                  <a:lumMod val="25000"/>
                </a:schemeClr>
              </a:solidFill>
              <a:effectLst/>
              <a:uFillTx/>
              <a:latin typeface="Verdana"/>
              <a:ea typeface="Verdana"/>
              <a:cs typeface="Verdana"/>
              <a:sym typeface="Verdana"/>
            </a:endParaRPr>
          </a:p>
        </p:txBody>
      </p:sp>
      <p:pic>
        <p:nvPicPr>
          <p:cNvPr id="5" name="4 Imagen" descr="unnamed (3).jpg"/>
          <p:cNvPicPr>
            <a:picLocks noChangeAspect="1"/>
          </p:cNvPicPr>
          <p:nvPr/>
        </p:nvPicPr>
        <p:blipFill>
          <a:blip r:embed="rId3" cstate="print"/>
          <a:stretch>
            <a:fillRect/>
          </a:stretch>
        </p:blipFill>
        <p:spPr>
          <a:xfrm>
            <a:off x="4283968" y="2204864"/>
            <a:ext cx="4556485" cy="3271762"/>
          </a:xfrm>
          <a:prstGeom prst="rect">
            <a:avLst/>
          </a:prstGeom>
        </p:spPr>
      </p:pic>
      <p:pic>
        <p:nvPicPr>
          <p:cNvPr id="6" name="5 Imagen" descr="unnamed (2).jpg"/>
          <p:cNvPicPr>
            <a:picLocks noChangeAspect="1"/>
          </p:cNvPicPr>
          <p:nvPr/>
        </p:nvPicPr>
        <p:blipFill>
          <a:blip r:embed="rId4" cstate="print"/>
          <a:stretch>
            <a:fillRect/>
          </a:stretch>
        </p:blipFill>
        <p:spPr>
          <a:xfrm>
            <a:off x="5580112" y="5517232"/>
            <a:ext cx="2107707" cy="105918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357187" y="285750"/>
            <a:ext cx="8429626" cy="1310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spcBef>
                <a:spcPts val="1200"/>
              </a:spcBef>
              <a:defRPr sz="2000">
                <a:solidFill>
                  <a:srgbClr val="FFFFFF"/>
                </a:solidFill>
              </a:defRPr>
            </a:lvl1pPr>
          </a:lstStyle>
          <a:p>
            <a:pPr lvl="0">
              <a:defRPr sz="1800">
                <a:solidFill>
                  <a:srgbClr val="000000"/>
                </a:solidFill>
              </a:defRPr>
            </a:pPr>
            <a:r>
              <a:rPr sz="2000">
                <a:solidFill>
                  <a:srgbClr val="FFFFFF"/>
                </a:solidFill>
              </a:rPr>
              <a:t>Vistas las características principales de las diferentes intensidades de los distintos esfuerzos, obtenemos como resultado dos tipos claramente diferenciados de resistencia y que debes de aprender.</a:t>
            </a:r>
          </a:p>
        </p:txBody>
      </p:sp>
      <p:sp>
        <p:nvSpPr>
          <p:cNvPr id="141" name="Shape 141"/>
          <p:cNvSpPr/>
          <p:nvPr/>
        </p:nvSpPr>
        <p:spPr>
          <a:xfrm>
            <a:off x="755650" y="2420937"/>
            <a:ext cx="3095625" cy="3484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latin typeface="Times New Roman"/>
                <a:ea typeface="Times New Roman"/>
                <a:cs typeface="Times New Roman"/>
                <a:sym typeface="Times New Roman"/>
              </a:defRPr>
            </a:lvl1pPr>
          </a:lstStyle>
          <a:p>
            <a:pPr lvl="0">
              <a:defRPr>
                <a:solidFill>
                  <a:srgbClr val="000000"/>
                </a:solidFill>
              </a:defRPr>
            </a:pPr>
            <a:r>
              <a:rPr>
                <a:solidFill>
                  <a:srgbClr val="FFFFFF"/>
                </a:solidFill>
              </a:rPr>
              <a:t>RESISTENCIA AERÓBICA</a:t>
            </a:r>
          </a:p>
        </p:txBody>
      </p:sp>
      <p:sp>
        <p:nvSpPr>
          <p:cNvPr id="142" name="Shape 142"/>
          <p:cNvSpPr/>
          <p:nvPr/>
        </p:nvSpPr>
        <p:spPr>
          <a:xfrm>
            <a:off x="684212" y="5229225"/>
            <a:ext cx="3313113" cy="3484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latin typeface="Times New Roman"/>
                <a:ea typeface="Times New Roman"/>
                <a:cs typeface="Times New Roman"/>
                <a:sym typeface="Times New Roman"/>
              </a:defRPr>
            </a:lvl1pPr>
          </a:lstStyle>
          <a:p>
            <a:pPr lvl="0">
              <a:defRPr>
                <a:solidFill>
                  <a:srgbClr val="000000"/>
                </a:solidFill>
              </a:defRPr>
            </a:pPr>
            <a:r>
              <a:rPr>
                <a:solidFill>
                  <a:srgbClr val="FFFFFF"/>
                </a:solidFill>
              </a:rPr>
              <a:t>RESISTENCIA ANAERÓBICA</a:t>
            </a:r>
          </a:p>
        </p:txBody>
      </p:sp>
      <p:sp>
        <p:nvSpPr>
          <p:cNvPr id="143" name="Shape 143"/>
          <p:cNvSpPr/>
          <p:nvPr/>
        </p:nvSpPr>
        <p:spPr>
          <a:xfrm>
            <a:off x="4572000" y="1916112"/>
            <a:ext cx="4572001" cy="19638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Pulsaciones no muy elevadas</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Respiración poco agitada</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Esfuerzo suave y prolongado</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Poca deuda de oxígeno</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Equilibrio entre el aporte y el gasto de oxígeno</a:t>
            </a:r>
          </a:p>
        </p:txBody>
      </p:sp>
      <p:sp>
        <p:nvSpPr>
          <p:cNvPr id="144" name="Shape 144"/>
          <p:cNvSpPr/>
          <p:nvPr/>
        </p:nvSpPr>
        <p:spPr>
          <a:xfrm>
            <a:off x="4572000" y="4365625"/>
            <a:ext cx="4572001" cy="19638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Pulsaciones muy altas</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Respiración agitada</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Esfuerzo intenso y corto</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Mucha deuda de oxígeno</a:t>
            </a:r>
          </a:p>
          <a:p>
            <a:pPr lvl="0">
              <a:spcBef>
                <a:spcPts val="1000"/>
              </a:spcBef>
              <a:defRPr>
                <a:solidFill>
                  <a:srgbClr val="000000"/>
                </a:solidFill>
              </a:defRPr>
            </a:pPr>
            <a:r>
              <a:rPr>
                <a:solidFill>
                  <a:srgbClr val="FFFFFF"/>
                </a:solidFill>
                <a:latin typeface="Times New Roman"/>
                <a:ea typeface="Times New Roman"/>
                <a:cs typeface="Times New Roman"/>
                <a:sym typeface="Times New Roman"/>
              </a:rPr>
              <a:t>Desequilibrio entre el gasto y el aporte</a:t>
            </a:r>
          </a:p>
        </p:txBody>
      </p:sp>
      <p:sp>
        <p:nvSpPr>
          <p:cNvPr id="145" name="Shape 145"/>
          <p:cNvSpPr/>
          <p:nvPr/>
        </p:nvSpPr>
        <p:spPr>
          <a:xfrm flipV="1">
            <a:off x="3708399" y="2205037"/>
            <a:ext cx="792164" cy="431801"/>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6" name="Shape 146"/>
          <p:cNvSpPr/>
          <p:nvPr/>
        </p:nvSpPr>
        <p:spPr>
          <a:xfrm flipV="1">
            <a:off x="3708400" y="2565399"/>
            <a:ext cx="792163" cy="71439"/>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7" name="Shape 147"/>
          <p:cNvSpPr/>
          <p:nvPr/>
        </p:nvSpPr>
        <p:spPr>
          <a:xfrm>
            <a:off x="3708400" y="2636837"/>
            <a:ext cx="792163" cy="287339"/>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8" name="Shape 148"/>
          <p:cNvSpPr/>
          <p:nvPr/>
        </p:nvSpPr>
        <p:spPr>
          <a:xfrm>
            <a:off x="3708400" y="2636837"/>
            <a:ext cx="863601" cy="720726"/>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9" name="Shape 149"/>
          <p:cNvSpPr/>
          <p:nvPr/>
        </p:nvSpPr>
        <p:spPr>
          <a:xfrm>
            <a:off x="3708400" y="2636837"/>
            <a:ext cx="863601" cy="1079501"/>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0" name="Shape 150"/>
          <p:cNvSpPr/>
          <p:nvPr/>
        </p:nvSpPr>
        <p:spPr>
          <a:xfrm flipV="1">
            <a:off x="3995737" y="4652962"/>
            <a:ext cx="576264" cy="792163"/>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1" name="Shape 151"/>
          <p:cNvSpPr/>
          <p:nvPr/>
        </p:nvSpPr>
        <p:spPr>
          <a:xfrm flipV="1">
            <a:off x="3995737" y="5013325"/>
            <a:ext cx="576263" cy="431800"/>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2" name="Shape 152"/>
          <p:cNvSpPr/>
          <p:nvPr/>
        </p:nvSpPr>
        <p:spPr>
          <a:xfrm>
            <a:off x="3995737" y="5445125"/>
            <a:ext cx="576263" cy="0"/>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3" name="Shape 153"/>
          <p:cNvSpPr/>
          <p:nvPr/>
        </p:nvSpPr>
        <p:spPr>
          <a:xfrm>
            <a:off x="3995737" y="5445125"/>
            <a:ext cx="576263" cy="288925"/>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4" name="Shape 154"/>
          <p:cNvSpPr/>
          <p:nvPr/>
        </p:nvSpPr>
        <p:spPr>
          <a:xfrm>
            <a:off x="3995737" y="5445124"/>
            <a:ext cx="576263" cy="720727"/>
          </a:xfrm>
          <a:prstGeom prst="line">
            <a:avLst/>
          </a:prstGeom>
          <a:ln>
            <a:solidFill>
              <a:srgbClr val="FFFFFF"/>
            </a:solidFill>
            <a:roun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55" name="piragüa-filtered.jpeg"/>
          <p:cNvPicPr/>
          <p:nvPr/>
        </p:nvPicPr>
        <p:blipFill>
          <a:blip r:embed="rId2" cstate="print">
            <a:alphaModFix amt="22309"/>
            <a:extLst/>
          </a:blip>
          <a:stretch>
            <a:fillRect/>
          </a:stretch>
        </p:blipFill>
        <p:spPr>
          <a:xfrm>
            <a:off x="263620" y="132624"/>
            <a:ext cx="8524072" cy="6685547"/>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0"/>
                                        </p:tgtEl>
                                        <p:attrNameLst>
                                          <p:attrName>style.visibility</p:attrName>
                                        </p:attrNameLst>
                                      </p:cBhvr>
                                      <p:to>
                                        <p:strVal val="visible"/>
                                      </p:to>
                                    </p:set>
                                    <p:anim calcmode="lin" valueType="num">
                                      <p:cBhvr>
                                        <p:cTn id="7" dur="500" fill="hold"/>
                                        <p:tgtEl>
                                          <p:spTgt spid="140"/>
                                        </p:tgtEl>
                                        <p:attrNameLst>
                                          <p:attrName>ppt_w</p:attrName>
                                        </p:attrNameLst>
                                      </p:cBhvr>
                                      <p:tavLst>
                                        <p:tav tm="0">
                                          <p:val>
                                            <p:fltVal val="0"/>
                                          </p:val>
                                        </p:tav>
                                        <p:tav tm="100000">
                                          <p:val>
                                            <p:strVal val="#ppt_w"/>
                                          </p:val>
                                        </p:tav>
                                      </p:tavLst>
                                    </p:anim>
                                    <p:anim calcmode="lin" valueType="num">
                                      <p:cBhvr>
                                        <p:cTn id="8" dur="500" fill="hold"/>
                                        <p:tgtEl>
                                          <p:spTgt spid="1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41"/>
                                        </p:tgtEl>
                                        <p:attrNameLst>
                                          <p:attrName>style.visibility</p:attrName>
                                        </p:attrNameLst>
                                      </p:cBhvr>
                                      <p:to>
                                        <p:strVal val="visible"/>
                                      </p:to>
                                    </p:set>
                                    <p:anim calcmode="lin" valueType="num">
                                      <p:cBhvr>
                                        <p:cTn id="13" dur="1230" fill="hold"/>
                                        <p:tgtEl>
                                          <p:spTgt spid="141"/>
                                        </p:tgtEl>
                                        <p:attrNameLst>
                                          <p:attrName>ppt_w</p:attrName>
                                        </p:attrNameLst>
                                      </p:cBhvr>
                                      <p:tavLst>
                                        <p:tav tm="0">
                                          <p:val>
                                            <p:strVal val="4*#ppt_w"/>
                                          </p:val>
                                        </p:tav>
                                        <p:tav tm="100000">
                                          <p:val>
                                            <p:strVal val="#ppt_w"/>
                                          </p:val>
                                        </p:tav>
                                      </p:tavLst>
                                    </p:anim>
                                    <p:anim calcmode="lin" valueType="num">
                                      <p:cBhvr>
                                        <p:cTn id="14" dur="1230" fill="hold"/>
                                        <p:tgtEl>
                                          <p:spTgt spid="141"/>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42"/>
                                        </p:tgtEl>
                                        <p:attrNameLst>
                                          <p:attrName>style.visibility</p:attrName>
                                        </p:attrNameLst>
                                      </p:cBhvr>
                                      <p:to>
                                        <p:strVal val="visible"/>
                                      </p:to>
                                    </p:set>
                                    <p:anim calcmode="lin" valueType="num">
                                      <p:cBhvr>
                                        <p:cTn id="19" dur="1230" fill="hold"/>
                                        <p:tgtEl>
                                          <p:spTgt spid="142"/>
                                        </p:tgtEl>
                                        <p:attrNameLst>
                                          <p:attrName>ppt_w</p:attrName>
                                        </p:attrNameLst>
                                      </p:cBhvr>
                                      <p:tavLst>
                                        <p:tav tm="0">
                                          <p:val>
                                            <p:strVal val="4*#ppt_w"/>
                                          </p:val>
                                        </p:tav>
                                        <p:tav tm="100000">
                                          <p:val>
                                            <p:strVal val="#ppt_w"/>
                                          </p:val>
                                        </p:tav>
                                      </p:tavLst>
                                    </p:anim>
                                    <p:anim calcmode="lin" valueType="num">
                                      <p:cBhvr>
                                        <p:cTn id="20" dur="1230" fill="hold"/>
                                        <p:tgtEl>
                                          <p:spTgt spid="142"/>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4" nodeType="clickEffect">
                                  <p:stCondLst>
                                    <p:cond delay="0"/>
                                  </p:stCondLst>
                                  <p:iterate>
                                    <p:tmAbs val="0"/>
                                  </p:iterate>
                                  <p:childTnLst>
                                    <p:set>
                                      <p:cBhvr>
                                        <p:cTn id="24" fill="hold"/>
                                        <p:tgtEl>
                                          <p:spTgt spid="145"/>
                                        </p:tgtEl>
                                        <p:attrNameLst>
                                          <p:attrName>style.visibility</p:attrName>
                                        </p:attrNameLst>
                                      </p:cBhvr>
                                      <p:to>
                                        <p:strVal val="visible"/>
                                      </p:to>
                                    </p:set>
                                    <p:animEffect transition="in" filter="box(in)">
                                      <p:cBhvr>
                                        <p:cTn id="25" dur="500"/>
                                        <p:tgtEl>
                                          <p:spTgt spid="14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5" nodeType="clickEffect">
                                  <p:stCondLst>
                                    <p:cond delay="0"/>
                                  </p:stCondLst>
                                  <p:iterate>
                                    <p:tmAbs val="0"/>
                                  </p:iterate>
                                  <p:childTnLst>
                                    <p:set>
                                      <p:cBhvr>
                                        <p:cTn id="29" fill="hold"/>
                                        <p:tgtEl>
                                          <p:spTgt spid="146"/>
                                        </p:tgtEl>
                                        <p:attrNameLst>
                                          <p:attrName>style.visibility</p:attrName>
                                        </p:attrNameLst>
                                      </p:cBhvr>
                                      <p:to>
                                        <p:strVal val="visible"/>
                                      </p:to>
                                    </p:set>
                                    <p:animEffect transition="in" filter="box(in)">
                                      <p:cBhvr>
                                        <p:cTn id="30" dur="5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6" nodeType="clickEffect">
                                  <p:stCondLst>
                                    <p:cond delay="0"/>
                                  </p:stCondLst>
                                  <p:iterate>
                                    <p:tmAbs val="0"/>
                                  </p:iterate>
                                  <p:childTnLst>
                                    <p:set>
                                      <p:cBhvr>
                                        <p:cTn id="34" fill="hold"/>
                                        <p:tgtEl>
                                          <p:spTgt spid="147"/>
                                        </p:tgtEl>
                                        <p:attrNameLst>
                                          <p:attrName>style.visibility</p:attrName>
                                        </p:attrNameLst>
                                      </p:cBhvr>
                                      <p:to>
                                        <p:strVal val="visible"/>
                                      </p:to>
                                    </p:set>
                                    <p:animEffect transition="in" filter="box(in)">
                                      <p:cBhvr>
                                        <p:cTn id="35" dur="5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7" nodeType="clickEffect">
                                  <p:stCondLst>
                                    <p:cond delay="0"/>
                                  </p:stCondLst>
                                  <p:iterate>
                                    <p:tmAbs val="0"/>
                                  </p:iterate>
                                  <p:childTnLst>
                                    <p:set>
                                      <p:cBhvr>
                                        <p:cTn id="39" fill="hold"/>
                                        <p:tgtEl>
                                          <p:spTgt spid="148"/>
                                        </p:tgtEl>
                                        <p:attrNameLst>
                                          <p:attrName>style.visibility</p:attrName>
                                        </p:attrNameLst>
                                      </p:cBhvr>
                                      <p:to>
                                        <p:strVal val="visible"/>
                                      </p:to>
                                    </p:set>
                                    <p:animEffect transition="in" filter="box(in)">
                                      <p:cBhvr>
                                        <p:cTn id="40" dur="500"/>
                                        <p:tgtEl>
                                          <p:spTgt spid="14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8" nodeType="clickEffect">
                                  <p:stCondLst>
                                    <p:cond delay="0"/>
                                  </p:stCondLst>
                                  <p:iterate>
                                    <p:tmAbs val="0"/>
                                  </p:iterate>
                                  <p:childTnLst>
                                    <p:set>
                                      <p:cBhvr>
                                        <p:cTn id="44" fill="hold"/>
                                        <p:tgtEl>
                                          <p:spTgt spid="149"/>
                                        </p:tgtEl>
                                        <p:attrNameLst>
                                          <p:attrName>style.visibility</p:attrName>
                                        </p:attrNameLst>
                                      </p:cBhvr>
                                      <p:to>
                                        <p:strVal val="visible"/>
                                      </p:to>
                                    </p:set>
                                    <p:animEffect transition="in" filter="box(in)">
                                      <p:cBhvr>
                                        <p:cTn id="45" dur="500"/>
                                        <p:tgtEl>
                                          <p:spTgt spid="14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9" nodeType="clickEffect">
                                  <p:stCondLst>
                                    <p:cond delay="0"/>
                                  </p:stCondLst>
                                  <p:iterate>
                                    <p:tmAbs val="0"/>
                                  </p:iterate>
                                  <p:childTnLst>
                                    <p:set>
                                      <p:cBhvr>
                                        <p:cTn id="49" fill="hold"/>
                                        <p:tgtEl>
                                          <p:spTgt spid="143">
                                            <p:bg/>
                                          </p:spTgt>
                                        </p:tgtEl>
                                        <p:attrNameLst>
                                          <p:attrName>style.visibility</p:attrName>
                                        </p:attrNameLst>
                                      </p:cBhvr>
                                      <p:to>
                                        <p:strVal val="visible"/>
                                      </p:to>
                                    </p:set>
                                    <p:anim calcmode="lin" valueType="num">
                                      <p:cBhvr>
                                        <p:cTn id="50" dur="1000" fill="hold"/>
                                        <p:tgtEl>
                                          <p:spTgt spid="143">
                                            <p:bg/>
                                          </p:spTgt>
                                        </p:tgtEl>
                                        <p:attrNameLst>
                                          <p:attrName>ppt_x</p:attrName>
                                        </p:attrNameLst>
                                      </p:cBhvr>
                                      <p:tavLst>
                                        <p:tav tm="0">
                                          <p:val>
                                            <p:strVal val="0-#ppt_w/2"/>
                                          </p:val>
                                        </p:tav>
                                        <p:tav tm="100000">
                                          <p:val>
                                            <p:strVal val="#ppt_x"/>
                                          </p:val>
                                        </p:tav>
                                      </p:tavLst>
                                    </p:anim>
                                    <p:anim calcmode="lin" valueType="num">
                                      <p:cBhvr>
                                        <p:cTn id="51" dur="1000" fill="hold"/>
                                        <p:tgtEl>
                                          <p:spTgt spid="143">
                                            <p:bg/>
                                          </p:spTgt>
                                        </p:tgtEl>
                                        <p:attrNameLst>
                                          <p:attrName>ppt_y</p:attrName>
                                        </p:attrNameLst>
                                      </p:cBhvr>
                                      <p:tavLst>
                                        <p:tav tm="0">
                                          <p:val>
                                            <p:strVal val="#ppt_y"/>
                                          </p:val>
                                        </p:tav>
                                        <p:tav tm="100000">
                                          <p:val>
                                            <p:strVal val="#ppt_y"/>
                                          </p:val>
                                        </p:tav>
                                      </p:tavLst>
                                    </p:anim>
                                  </p:childTnLst>
                                </p:cTn>
                              </p:par>
                              <p:par>
                                <p:cTn id="52" presetID="2" presetClass="entr" presetSubtype="8" fill="hold" grpId="9">
                                  <p:stCondLst>
                                    <p:cond delay="0"/>
                                  </p:stCondLst>
                                  <p:iterate>
                                    <p:tmAbs val="0"/>
                                  </p:iterate>
                                  <p:childTnLst>
                                    <p:set>
                                      <p:cBhvr>
                                        <p:cTn id="53" fill="hold"/>
                                        <p:tgtEl>
                                          <p:spTgt spid="143">
                                            <p:txEl>
                                              <p:pRg st="0" end="0"/>
                                            </p:txEl>
                                          </p:spTgt>
                                        </p:tgtEl>
                                        <p:attrNameLst>
                                          <p:attrName>style.visibility</p:attrName>
                                        </p:attrNameLst>
                                      </p:cBhvr>
                                      <p:to>
                                        <p:strVal val="visible"/>
                                      </p:to>
                                    </p:set>
                                    <p:anim calcmode="lin" valueType="num">
                                      <p:cBhvr>
                                        <p:cTn id="54" dur="1000" fill="hold"/>
                                        <p:tgtEl>
                                          <p:spTgt spid="143">
                                            <p:txEl>
                                              <p:pRg st="0" end="0"/>
                                            </p:txEl>
                                          </p:spTgt>
                                        </p:tgtEl>
                                        <p:attrNameLst>
                                          <p:attrName>ppt_x</p:attrName>
                                        </p:attrNameLst>
                                      </p:cBhvr>
                                      <p:tavLst>
                                        <p:tav tm="0">
                                          <p:val>
                                            <p:strVal val="0-#ppt_w/2"/>
                                          </p:val>
                                        </p:tav>
                                        <p:tav tm="100000">
                                          <p:val>
                                            <p:strVal val="#ppt_x"/>
                                          </p:val>
                                        </p:tav>
                                      </p:tavLst>
                                    </p:anim>
                                    <p:anim calcmode="lin" valueType="num">
                                      <p:cBhvr>
                                        <p:cTn id="55" dur="1000" fill="hold"/>
                                        <p:tgtEl>
                                          <p:spTgt spid="1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9" nodeType="clickEffect">
                                  <p:stCondLst>
                                    <p:cond delay="0"/>
                                  </p:stCondLst>
                                  <p:iterate>
                                    <p:tmAbs val="0"/>
                                  </p:iterate>
                                  <p:childTnLst>
                                    <p:set>
                                      <p:cBhvr>
                                        <p:cTn id="59" fill="hold"/>
                                        <p:tgtEl>
                                          <p:spTgt spid="143">
                                            <p:txEl>
                                              <p:pRg st="1" end="1"/>
                                            </p:txEl>
                                          </p:spTgt>
                                        </p:tgtEl>
                                        <p:attrNameLst>
                                          <p:attrName>style.visibility</p:attrName>
                                        </p:attrNameLst>
                                      </p:cBhvr>
                                      <p:to>
                                        <p:strVal val="visible"/>
                                      </p:to>
                                    </p:set>
                                    <p:anim calcmode="lin" valueType="num">
                                      <p:cBhvr>
                                        <p:cTn id="60" dur="1000" fill="hold"/>
                                        <p:tgtEl>
                                          <p:spTgt spid="143">
                                            <p:txEl>
                                              <p:pRg st="1" end="1"/>
                                            </p:txEl>
                                          </p:spTgt>
                                        </p:tgtEl>
                                        <p:attrNameLst>
                                          <p:attrName>ppt_x</p:attrName>
                                        </p:attrNameLst>
                                      </p:cBhvr>
                                      <p:tavLst>
                                        <p:tav tm="0">
                                          <p:val>
                                            <p:strVal val="0-#ppt_w/2"/>
                                          </p:val>
                                        </p:tav>
                                        <p:tav tm="100000">
                                          <p:val>
                                            <p:strVal val="#ppt_x"/>
                                          </p:val>
                                        </p:tav>
                                      </p:tavLst>
                                    </p:anim>
                                    <p:anim calcmode="lin" valueType="num">
                                      <p:cBhvr>
                                        <p:cTn id="61" dur="1000" fill="hold"/>
                                        <p:tgtEl>
                                          <p:spTgt spid="1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9" nodeType="clickEffect">
                                  <p:stCondLst>
                                    <p:cond delay="0"/>
                                  </p:stCondLst>
                                  <p:iterate>
                                    <p:tmAbs val="0"/>
                                  </p:iterate>
                                  <p:childTnLst>
                                    <p:set>
                                      <p:cBhvr>
                                        <p:cTn id="65" fill="hold"/>
                                        <p:tgtEl>
                                          <p:spTgt spid="143">
                                            <p:txEl>
                                              <p:pRg st="2" end="2"/>
                                            </p:txEl>
                                          </p:spTgt>
                                        </p:tgtEl>
                                        <p:attrNameLst>
                                          <p:attrName>style.visibility</p:attrName>
                                        </p:attrNameLst>
                                      </p:cBhvr>
                                      <p:to>
                                        <p:strVal val="visible"/>
                                      </p:to>
                                    </p:set>
                                    <p:anim calcmode="lin" valueType="num">
                                      <p:cBhvr>
                                        <p:cTn id="66" dur="1000" fill="hold"/>
                                        <p:tgtEl>
                                          <p:spTgt spid="143">
                                            <p:txEl>
                                              <p:pRg st="2" end="2"/>
                                            </p:txEl>
                                          </p:spTgt>
                                        </p:tgtEl>
                                        <p:attrNameLst>
                                          <p:attrName>ppt_x</p:attrName>
                                        </p:attrNameLst>
                                      </p:cBhvr>
                                      <p:tavLst>
                                        <p:tav tm="0">
                                          <p:val>
                                            <p:strVal val="0-#ppt_w/2"/>
                                          </p:val>
                                        </p:tav>
                                        <p:tav tm="100000">
                                          <p:val>
                                            <p:strVal val="#ppt_x"/>
                                          </p:val>
                                        </p:tav>
                                      </p:tavLst>
                                    </p:anim>
                                    <p:anim calcmode="lin" valueType="num">
                                      <p:cBhvr>
                                        <p:cTn id="67" dur="1000" fill="hold"/>
                                        <p:tgtEl>
                                          <p:spTgt spid="1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9" nodeType="clickEffect">
                                  <p:stCondLst>
                                    <p:cond delay="0"/>
                                  </p:stCondLst>
                                  <p:iterate>
                                    <p:tmAbs val="0"/>
                                  </p:iterate>
                                  <p:childTnLst>
                                    <p:set>
                                      <p:cBhvr>
                                        <p:cTn id="71" fill="hold"/>
                                        <p:tgtEl>
                                          <p:spTgt spid="143">
                                            <p:txEl>
                                              <p:pRg st="3" end="3"/>
                                            </p:txEl>
                                          </p:spTgt>
                                        </p:tgtEl>
                                        <p:attrNameLst>
                                          <p:attrName>style.visibility</p:attrName>
                                        </p:attrNameLst>
                                      </p:cBhvr>
                                      <p:to>
                                        <p:strVal val="visible"/>
                                      </p:to>
                                    </p:set>
                                    <p:anim calcmode="lin" valueType="num">
                                      <p:cBhvr>
                                        <p:cTn id="72" dur="1000" fill="hold"/>
                                        <p:tgtEl>
                                          <p:spTgt spid="143">
                                            <p:txEl>
                                              <p:pRg st="3" end="3"/>
                                            </p:txEl>
                                          </p:spTgt>
                                        </p:tgtEl>
                                        <p:attrNameLst>
                                          <p:attrName>ppt_x</p:attrName>
                                        </p:attrNameLst>
                                      </p:cBhvr>
                                      <p:tavLst>
                                        <p:tav tm="0">
                                          <p:val>
                                            <p:strVal val="0-#ppt_w/2"/>
                                          </p:val>
                                        </p:tav>
                                        <p:tav tm="100000">
                                          <p:val>
                                            <p:strVal val="#ppt_x"/>
                                          </p:val>
                                        </p:tav>
                                      </p:tavLst>
                                    </p:anim>
                                    <p:anim calcmode="lin" valueType="num">
                                      <p:cBhvr>
                                        <p:cTn id="73" dur="1000" fill="hold"/>
                                        <p:tgtEl>
                                          <p:spTgt spid="1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9" nodeType="clickEffect">
                                  <p:stCondLst>
                                    <p:cond delay="0"/>
                                  </p:stCondLst>
                                  <p:iterate>
                                    <p:tmAbs val="0"/>
                                  </p:iterate>
                                  <p:childTnLst>
                                    <p:set>
                                      <p:cBhvr>
                                        <p:cTn id="77" fill="hold"/>
                                        <p:tgtEl>
                                          <p:spTgt spid="143">
                                            <p:txEl>
                                              <p:pRg st="4" end="4"/>
                                            </p:txEl>
                                          </p:spTgt>
                                        </p:tgtEl>
                                        <p:attrNameLst>
                                          <p:attrName>style.visibility</p:attrName>
                                        </p:attrNameLst>
                                      </p:cBhvr>
                                      <p:to>
                                        <p:strVal val="visible"/>
                                      </p:to>
                                    </p:set>
                                    <p:anim calcmode="lin" valueType="num">
                                      <p:cBhvr>
                                        <p:cTn id="78" dur="1000" fill="hold"/>
                                        <p:tgtEl>
                                          <p:spTgt spid="143">
                                            <p:txEl>
                                              <p:pRg st="4" end="4"/>
                                            </p:txEl>
                                          </p:spTgt>
                                        </p:tgtEl>
                                        <p:attrNameLst>
                                          <p:attrName>ppt_x</p:attrName>
                                        </p:attrNameLst>
                                      </p:cBhvr>
                                      <p:tavLst>
                                        <p:tav tm="0">
                                          <p:val>
                                            <p:strVal val="0-#ppt_w/2"/>
                                          </p:val>
                                        </p:tav>
                                        <p:tav tm="100000">
                                          <p:val>
                                            <p:strVal val="#ppt_x"/>
                                          </p:val>
                                        </p:tav>
                                      </p:tavLst>
                                    </p:anim>
                                    <p:anim calcmode="lin" valueType="num">
                                      <p:cBhvr>
                                        <p:cTn id="79" dur="1000" fill="hold"/>
                                        <p:tgtEl>
                                          <p:spTgt spid="1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10" nodeType="clickEffect">
                                  <p:stCondLst>
                                    <p:cond delay="0"/>
                                  </p:stCondLst>
                                  <p:iterate>
                                    <p:tmAbs val="0"/>
                                  </p:iterate>
                                  <p:childTnLst>
                                    <p:set>
                                      <p:cBhvr>
                                        <p:cTn id="83" fill="hold"/>
                                        <p:tgtEl>
                                          <p:spTgt spid="150"/>
                                        </p:tgtEl>
                                        <p:attrNameLst>
                                          <p:attrName>style.visibility</p:attrName>
                                        </p:attrNameLst>
                                      </p:cBhvr>
                                      <p:to>
                                        <p:strVal val="visible"/>
                                      </p:to>
                                    </p:set>
                                    <p:anim calcmode="lin" valueType="num">
                                      <p:cBhvr>
                                        <p:cTn id="84" dur="500" fill="hold"/>
                                        <p:tgtEl>
                                          <p:spTgt spid="150"/>
                                        </p:tgtEl>
                                        <p:attrNameLst>
                                          <p:attrName>ppt_x</p:attrName>
                                        </p:attrNameLst>
                                      </p:cBhvr>
                                      <p:tavLst>
                                        <p:tav tm="0">
                                          <p:val>
                                            <p:strVal val="0-#ppt_w/2"/>
                                          </p:val>
                                        </p:tav>
                                        <p:tav tm="100000">
                                          <p:val>
                                            <p:strVal val="#ppt_x"/>
                                          </p:val>
                                        </p:tav>
                                      </p:tavLst>
                                    </p:anim>
                                    <p:anim calcmode="lin" valueType="num">
                                      <p:cBhvr>
                                        <p:cTn id="85"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11" nodeType="clickEffect">
                                  <p:stCondLst>
                                    <p:cond delay="0"/>
                                  </p:stCondLst>
                                  <p:iterate>
                                    <p:tmAbs val="0"/>
                                  </p:iterate>
                                  <p:childTnLst>
                                    <p:set>
                                      <p:cBhvr>
                                        <p:cTn id="89" fill="hold"/>
                                        <p:tgtEl>
                                          <p:spTgt spid="151"/>
                                        </p:tgtEl>
                                        <p:attrNameLst>
                                          <p:attrName>style.visibility</p:attrName>
                                        </p:attrNameLst>
                                      </p:cBhvr>
                                      <p:to>
                                        <p:strVal val="visible"/>
                                      </p:to>
                                    </p:set>
                                    <p:anim calcmode="lin" valueType="num">
                                      <p:cBhvr>
                                        <p:cTn id="90" dur="500" fill="hold"/>
                                        <p:tgtEl>
                                          <p:spTgt spid="151"/>
                                        </p:tgtEl>
                                        <p:attrNameLst>
                                          <p:attrName>ppt_x</p:attrName>
                                        </p:attrNameLst>
                                      </p:cBhvr>
                                      <p:tavLst>
                                        <p:tav tm="0">
                                          <p:val>
                                            <p:strVal val="0-#ppt_w/2"/>
                                          </p:val>
                                        </p:tav>
                                        <p:tav tm="100000">
                                          <p:val>
                                            <p:strVal val="#ppt_x"/>
                                          </p:val>
                                        </p:tav>
                                      </p:tavLst>
                                    </p:anim>
                                    <p:anim calcmode="lin" valueType="num">
                                      <p:cBhvr>
                                        <p:cTn id="91" dur="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12" nodeType="clickEffect">
                                  <p:stCondLst>
                                    <p:cond delay="0"/>
                                  </p:stCondLst>
                                  <p:iterate>
                                    <p:tmAbs val="0"/>
                                  </p:iterate>
                                  <p:childTnLst>
                                    <p:set>
                                      <p:cBhvr>
                                        <p:cTn id="95" fill="hold"/>
                                        <p:tgtEl>
                                          <p:spTgt spid="152"/>
                                        </p:tgtEl>
                                        <p:attrNameLst>
                                          <p:attrName>style.visibility</p:attrName>
                                        </p:attrNameLst>
                                      </p:cBhvr>
                                      <p:to>
                                        <p:strVal val="visible"/>
                                      </p:to>
                                    </p:set>
                                    <p:anim calcmode="lin" valueType="num">
                                      <p:cBhvr>
                                        <p:cTn id="96" dur="500" fill="hold"/>
                                        <p:tgtEl>
                                          <p:spTgt spid="152"/>
                                        </p:tgtEl>
                                        <p:attrNameLst>
                                          <p:attrName>ppt_x</p:attrName>
                                        </p:attrNameLst>
                                      </p:cBhvr>
                                      <p:tavLst>
                                        <p:tav tm="0">
                                          <p:val>
                                            <p:strVal val="0-#ppt_w/2"/>
                                          </p:val>
                                        </p:tav>
                                        <p:tav tm="100000">
                                          <p:val>
                                            <p:strVal val="#ppt_x"/>
                                          </p:val>
                                        </p:tav>
                                      </p:tavLst>
                                    </p:anim>
                                    <p:anim calcmode="lin" valueType="num">
                                      <p:cBhvr>
                                        <p:cTn id="97" dur="500" fill="hold"/>
                                        <p:tgtEl>
                                          <p:spTgt spid="152"/>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13" nodeType="clickEffect">
                                  <p:stCondLst>
                                    <p:cond delay="0"/>
                                  </p:stCondLst>
                                  <p:iterate>
                                    <p:tmAbs val="0"/>
                                  </p:iterate>
                                  <p:childTnLst>
                                    <p:set>
                                      <p:cBhvr>
                                        <p:cTn id="101" fill="hold"/>
                                        <p:tgtEl>
                                          <p:spTgt spid="153"/>
                                        </p:tgtEl>
                                        <p:attrNameLst>
                                          <p:attrName>style.visibility</p:attrName>
                                        </p:attrNameLst>
                                      </p:cBhvr>
                                      <p:to>
                                        <p:strVal val="visible"/>
                                      </p:to>
                                    </p:set>
                                    <p:anim calcmode="lin" valueType="num">
                                      <p:cBhvr>
                                        <p:cTn id="102" dur="500" fill="hold"/>
                                        <p:tgtEl>
                                          <p:spTgt spid="153"/>
                                        </p:tgtEl>
                                        <p:attrNameLst>
                                          <p:attrName>ppt_x</p:attrName>
                                        </p:attrNameLst>
                                      </p:cBhvr>
                                      <p:tavLst>
                                        <p:tav tm="0">
                                          <p:val>
                                            <p:strVal val="0-#ppt_w/2"/>
                                          </p:val>
                                        </p:tav>
                                        <p:tav tm="100000">
                                          <p:val>
                                            <p:strVal val="#ppt_x"/>
                                          </p:val>
                                        </p:tav>
                                      </p:tavLst>
                                    </p:anim>
                                    <p:anim calcmode="lin" valueType="num">
                                      <p:cBhvr>
                                        <p:cTn id="103" dur="5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grpId="14" nodeType="clickEffect">
                                  <p:stCondLst>
                                    <p:cond delay="0"/>
                                  </p:stCondLst>
                                  <p:iterate>
                                    <p:tmAbs val="0"/>
                                  </p:iterate>
                                  <p:childTnLst>
                                    <p:set>
                                      <p:cBhvr>
                                        <p:cTn id="107" fill="hold"/>
                                        <p:tgtEl>
                                          <p:spTgt spid="154"/>
                                        </p:tgtEl>
                                        <p:attrNameLst>
                                          <p:attrName>style.visibility</p:attrName>
                                        </p:attrNameLst>
                                      </p:cBhvr>
                                      <p:to>
                                        <p:strVal val="visible"/>
                                      </p:to>
                                    </p:set>
                                    <p:anim calcmode="lin" valueType="num">
                                      <p:cBhvr>
                                        <p:cTn id="108" dur="500" fill="hold"/>
                                        <p:tgtEl>
                                          <p:spTgt spid="154"/>
                                        </p:tgtEl>
                                        <p:attrNameLst>
                                          <p:attrName>ppt_x</p:attrName>
                                        </p:attrNameLst>
                                      </p:cBhvr>
                                      <p:tavLst>
                                        <p:tav tm="0">
                                          <p:val>
                                            <p:strVal val="0-#ppt_w/2"/>
                                          </p:val>
                                        </p:tav>
                                        <p:tav tm="100000">
                                          <p:val>
                                            <p:strVal val="#ppt_x"/>
                                          </p:val>
                                        </p:tav>
                                      </p:tavLst>
                                    </p:anim>
                                    <p:anim calcmode="lin" valueType="num">
                                      <p:cBhvr>
                                        <p:cTn id="109" dur="500" fill="hold"/>
                                        <p:tgtEl>
                                          <p:spTgt spid="154"/>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5" presetClass="entr" presetSubtype="9" fill="hold" grpId="15" nodeType="clickEffect">
                                  <p:stCondLst>
                                    <p:cond delay="0"/>
                                  </p:stCondLst>
                                  <p:iterate>
                                    <p:tmAbs val="0"/>
                                  </p:iterate>
                                  <p:childTnLst>
                                    <p:set>
                                      <p:cBhvr>
                                        <p:cTn id="113" fill="hold"/>
                                        <p:tgtEl>
                                          <p:spTgt spid="144">
                                            <p:bg/>
                                          </p:spTgt>
                                        </p:tgtEl>
                                        <p:attrNameLst>
                                          <p:attrName>style.visibility</p:attrName>
                                        </p:attrNameLst>
                                      </p:cBhvr>
                                      <p:to>
                                        <p:strVal val="visible"/>
                                      </p:to>
                                    </p:set>
                                    <p:anim calcmode="lin" valueType="num">
                                      <p:cBhvr>
                                        <p:cTn id="114" dur="800" fill="hold"/>
                                        <p:tgtEl>
                                          <p:spTgt spid="144">
                                            <p:bg/>
                                          </p:spTgt>
                                        </p:tgtEl>
                                        <p:attrNameLst>
                                          <p:attrName>ppt_w</p:attrName>
                                        </p:attrNameLst>
                                      </p:cBhvr>
                                      <p:tavLst>
                                        <p:tav tm="0">
                                          <p:val>
                                            <p:fltVal val="0"/>
                                          </p:val>
                                        </p:tav>
                                        <p:tav tm="100000">
                                          <p:val>
                                            <p:strVal val="#ppt_w"/>
                                          </p:val>
                                        </p:tav>
                                      </p:tavLst>
                                    </p:anim>
                                    <p:anim calcmode="lin" valueType="num">
                                      <p:cBhvr>
                                        <p:cTn id="115" dur="800" fill="hold"/>
                                        <p:tgtEl>
                                          <p:spTgt spid="144">
                                            <p:bg/>
                                          </p:spTgt>
                                        </p:tgtEl>
                                        <p:attrNameLst>
                                          <p:attrName>ppt_h</p:attrName>
                                        </p:attrNameLst>
                                      </p:cBhvr>
                                      <p:tavLst>
                                        <p:tav tm="0">
                                          <p:val>
                                            <p:fltVal val="0"/>
                                          </p:val>
                                        </p:tav>
                                        <p:tav tm="100000">
                                          <p:val>
                                            <p:strVal val="#ppt_h"/>
                                          </p:val>
                                        </p:tav>
                                      </p:tavLst>
                                    </p:anim>
                                    <p:anim calcmode="lin" valueType="num">
                                      <p:cBhvr>
                                        <p:cTn id="116" dur="800" fill="hold"/>
                                        <p:tgtEl>
                                          <p:spTgt spid="144">
                                            <p:bg/>
                                          </p:spTgt>
                                        </p:tgtEl>
                                        <p:attrNameLst>
                                          <p:attrName>ppt_x</p:attrName>
                                        </p:attrNameLst>
                                      </p:cBhvr>
                                      <p:tavLst>
                                        <p:tav tm="0" fmla="#ppt_x+(cos(-2*pi*(1-$))*-#ppt_x-sin(-2*pi*(1-$))*(1-#ppt_y))*(1-$)">
                                          <p:val>
                                            <p:fltVal val="0"/>
                                          </p:val>
                                        </p:tav>
                                        <p:tav tm="100000">
                                          <p:val>
                                            <p:fltVal val="1"/>
                                          </p:val>
                                        </p:tav>
                                      </p:tavLst>
                                    </p:anim>
                                    <p:anim calcmode="lin" valueType="num">
                                      <p:cBhvr>
                                        <p:cTn id="117" dur="800" fill="hold"/>
                                        <p:tgtEl>
                                          <p:spTgt spid="144">
                                            <p:bg/>
                                          </p:spTgt>
                                        </p:tgtEl>
                                        <p:attrNameLst>
                                          <p:attrName>ppt_y</p:attrName>
                                        </p:attrNameLst>
                                      </p:cBhvr>
                                      <p:tavLst>
                                        <p:tav tm="0" fmla="#ppt_y+(sin(-2*pi*(1-$))*-#ppt_x+cos(-2*pi*(1-$))*(1-#ppt_y))*(1-$)">
                                          <p:val>
                                            <p:fltVal val="0"/>
                                          </p:val>
                                        </p:tav>
                                        <p:tav tm="100000">
                                          <p:val>
                                            <p:fltVal val="1"/>
                                          </p:val>
                                        </p:tav>
                                      </p:tavLst>
                                    </p:anim>
                                  </p:childTnLst>
                                </p:cTn>
                              </p:par>
                              <p:par>
                                <p:cTn id="118" presetID="15" presetClass="entr" presetSubtype="9" fill="hold" grpId="15">
                                  <p:stCondLst>
                                    <p:cond delay="0"/>
                                  </p:stCondLst>
                                  <p:iterate>
                                    <p:tmAbs val="0"/>
                                  </p:iterate>
                                  <p:childTnLst>
                                    <p:set>
                                      <p:cBhvr>
                                        <p:cTn id="119" fill="hold"/>
                                        <p:tgtEl>
                                          <p:spTgt spid="144">
                                            <p:txEl>
                                              <p:pRg st="0" end="0"/>
                                            </p:txEl>
                                          </p:spTgt>
                                        </p:tgtEl>
                                        <p:attrNameLst>
                                          <p:attrName>style.visibility</p:attrName>
                                        </p:attrNameLst>
                                      </p:cBhvr>
                                      <p:to>
                                        <p:strVal val="visible"/>
                                      </p:to>
                                    </p:set>
                                    <p:anim calcmode="lin" valueType="num">
                                      <p:cBhvr>
                                        <p:cTn id="120" dur="800" fill="hold"/>
                                        <p:tgtEl>
                                          <p:spTgt spid="144">
                                            <p:txEl>
                                              <p:pRg st="0" end="0"/>
                                            </p:txEl>
                                          </p:spTgt>
                                        </p:tgtEl>
                                        <p:attrNameLst>
                                          <p:attrName>ppt_w</p:attrName>
                                        </p:attrNameLst>
                                      </p:cBhvr>
                                      <p:tavLst>
                                        <p:tav tm="0">
                                          <p:val>
                                            <p:fltVal val="0"/>
                                          </p:val>
                                        </p:tav>
                                        <p:tav tm="100000">
                                          <p:val>
                                            <p:strVal val="#ppt_w"/>
                                          </p:val>
                                        </p:tav>
                                      </p:tavLst>
                                    </p:anim>
                                    <p:anim calcmode="lin" valueType="num">
                                      <p:cBhvr>
                                        <p:cTn id="121" dur="800" fill="hold"/>
                                        <p:tgtEl>
                                          <p:spTgt spid="144">
                                            <p:txEl>
                                              <p:pRg st="0" end="0"/>
                                            </p:txEl>
                                          </p:spTgt>
                                        </p:tgtEl>
                                        <p:attrNameLst>
                                          <p:attrName>ppt_h</p:attrName>
                                        </p:attrNameLst>
                                      </p:cBhvr>
                                      <p:tavLst>
                                        <p:tav tm="0">
                                          <p:val>
                                            <p:fltVal val="0"/>
                                          </p:val>
                                        </p:tav>
                                        <p:tav tm="100000">
                                          <p:val>
                                            <p:strVal val="#ppt_h"/>
                                          </p:val>
                                        </p:tav>
                                      </p:tavLst>
                                    </p:anim>
                                    <p:anim calcmode="lin" valueType="num">
                                      <p:cBhvr>
                                        <p:cTn id="122" dur="800" fill="hold"/>
                                        <p:tgtEl>
                                          <p:spTgt spid="14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23" dur="800" fill="hold"/>
                                        <p:tgtEl>
                                          <p:spTgt spid="14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4" fill="hold">
                      <p:stCondLst>
                        <p:cond delay="indefinite"/>
                      </p:stCondLst>
                      <p:childTnLst>
                        <p:par>
                          <p:cTn id="125" fill="hold">
                            <p:stCondLst>
                              <p:cond delay="0"/>
                            </p:stCondLst>
                            <p:childTnLst>
                              <p:par>
                                <p:cTn id="126" presetID="15" presetClass="entr" presetSubtype="9" fill="hold" grpId="15" nodeType="clickEffect">
                                  <p:stCondLst>
                                    <p:cond delay="0"/>
                                  </p:stCondLst>
                                  <p:iterate>
                                    <p:tmAbs val="0"/>
                                  </p:iterate>
                                  <p:childTnLst>
                                    <p:set>
                                      <p:cBhvr>
                                        <p:cTn id="127" fill="hold"/>
                                        <p:tgtEl>
                                          <p:spTgt spid="144">
                                            <p:txEl>
                                              <p:pRg st="1" end="1"/>
                                            </p:txEl>
                                          </p:spTgt>
                                        </p:tgtEl>
                                        <p:attrNameLst>
                                          <p:attrName>style.visibility</p:attrName>
                                        </p:attrNameLst>
                                      </p:cBhvr>
                                      <p:to>
                                        <p:strVal val="visible"/>
                                      </p:to>
                                    </p:set>
                                    <p:anim calcmode="lin" valueType="num">
                                      <p:cBhvr>
                                        <p:cTn id="128" dur="800" fill="hold"/>
                                        <p:tgtEl>
                                          <p:spTgt spid="144">
                                            <p:txEl>
                                              <p:pRg st="1" end="1"/>
                                            </p:txEl>
                                          </p:spTgt>
                                        </p:tgtEl>
                                        <p:attrNameLst>
                                          <p:attrName>ppt_w</p:attrName>
                                        </p:attrNameLst>
                                      </p:cBhvr>
                                      <p:tavLst>
                                        <p:tav tm="0">
                                          <p:val>
                                            <p:fltVal val="0"/>
                                          </p:val>
                                        </p:tav>
                                        <p:tav tm="100000">
                                          <p:val>
                                            <p:strVal val="#ppt_w"/>
                                          </p:val>
                                        </p:tav>
                                      </p:tavLst>
                                    </p:anim>
                                    <p:anim calcmode="lin" valueType="num">
                                      <p:cBhvr>
                                        <p:cTn id="129" dur="800" fill="hold"/>
                                        <p:tgtEl>
                                          <p:spTgt spid="144">
                                            <p:txEl>
                                              <p:pRg st="1" end="1"/>
                                            </p:txEl>
                                          </p:spTgt>
                                        </p:tgtEl>
                                        <p:attrNameLst>
                                          <p:attrName>ppt_h</p:attrName>
                                        </p:attrNameLst>
                                      </p:cBhvr>
                                      <p:tavLst>
                                        <p:tav tm="0">
                                          <p:val>
                                            <p:fltVal val="0"/>
                                          </p:val>
                                        </p:tav>
                                        <p:tav tm="100000">
                                          <p:val>
                                            <p:strVal val="#ppt_h"/>
                                          </p:val>
                                        </p:tav>
                                      </p:tavLst>
                                    </p:anim>
                                    <p:anim calcmode="lin" valueType="num">
                                      <p:cBhvr>
                                        <p:cTn id="130" dur="800" fill="hold"/>
                                        <p:tgtEl>
                                          <p:spTgt spid="14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31" dur="800" fill="hold"/>
                                        <p:tgtEl>
                                          <p:spTgt spid="14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2" fill="hold">
                      <p:stCondLst>
                        <p:cond delay="indefinite"/>
                      </p:stCondLst>
                      <p:childTnLst>
                        <p:par>
                          <p:cTn id="133" fill="hold">
                            <p:stCondLst>
                              <p:cond delay="0"/>
                            </p:stCondLst>
                            <p:childTnLst>
                              <p:par>
                                <p:cTn id="134" presetID="15" presetClass="entr" presetSubtype="9" fill="hold" grpId="15" nodeType="clickEffect">
                                  <p:stCondLst>
                                    <p:cond delay="0"/>
                                  </p:stCondLst>
                                  <p:iterate>
                                    <p:tmAbs val="0"/>
                                  </p:iterate>
                                  <p:childTnLst>
                                    <p:set>
                                      <p:cBhvr>
                                        <p:cTn id="135" fill="hold"/>
                                        <p:tgtEl>
                                          <p:spTgt spid="144">
                                            <p:txEl>
                                              <p:pRg st="2" end="2"/>
                                            </p:txEl>
                                          </p:spTgt>
                                        </p:tgtEl>
                                        <p:attrNameLst>
                                          <p:attrName>style.visibility</p:attrName>
                                        </p:attrNameLst>
                                      </p:cBhvr>
                                      <p:to>
                                        <p:strVal val="visible"/>
                                      </p:to>
                                    </p:set>
                                    <p:anim calcmode="lin" valueType="num">
                                      <p:cBhvr>
                                        <p:cTn id="136" dur="800" fill="hold"/>
                                        <p:tgtEl>
                                          <p:spTgt spid="144">
                                            <p:txEl>
                                              <p:pRg st="2" end="2"/>
                                            </p:txEl>
                                          </p:spTgt>
                                        </p:tgtEl>
                                        <p:attrNameLst>
                                          <p:attrName>ppt_w</p:attrName>
                                        </p:attrNameLst>
                                      </p:cBhvr>
                                      <p:tavLst>
                                        <p:tav tm="0">
                                          <p:val>
                                            <p:fltVal val="0"/>
                                          </p:val>
                                        </p:tav>
                                        <p:tav tm="100000">
                                          <p:val>
                                            <p:strVal val="#ppt_w"/>
                                          </p:val>
                                        </p:tav>
                                      </p:tavLst>
                                    </p:anim>
                                    <p:anim calcmode="lin" valueType="num">
                                      <p:cBhvr>
                                        <p:cTn id="137" dur="800" fill="hold"/>
                                        <p:tgtEl>
                                          <p:spTgt spid="144">
                                            <p:txEl>
                                              <p:pRg st="2" end="2"/>
                                            </p:txEl>
                                          </p:spTgt>
                                        </p:tgtEl>
                                        <p:attrNameLst>
                                          <p:attrName>ppt_h</p:attrName>
                                        </p:attrNameLst>
                                      </p:cBhvr>
                                      <p:tavLst>
                                        <p:tav tm="0">
                                          <p:val>
                                            <p:fltVal val="0"/>
                                          </p:val>
                                        </p:tav>
                                        <p:tav tm="100000">
                                          <p:val>
                                            <p:strVal val="#ppt_h"/>
                                          </p:val>
                                        </p:tav>
                                      </p:tavLst>
                                    </p:anim>
                                    <p:anim calcmode="lin" valueType="num">
                                      <p:cBhvr>
                                        <p:cTn id="138" dur="800" fill="hold"/>
                                        <p:tgtEl>
                                          <p:spTgt spid="14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39" dur="800" fill="hold"/>
                                        <p:tgtEl>
                                          <p:spTgt spid="14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0" fill="hold">
                      <p:stCondLst>
                        <p:cond delay="indefinite"/>
                      </p:stCondLst>
                      <p:childTnLst>
                        <p:par>
                          <p:cTn id="141" fill="hold">
                            <p:stCondLst>
                              <p:cond delay="0"/>
                            </p:stCondLst>
                            <p:childTnLst>
                              <p:par>
                                <p:cTn id="142" presetID="15" presetClass="entr" presetSubtype="9" fill="hold" grpId="15" nodeType="clickEffect">
                                  <p:stCondLst>
                                    <p:cond delay="0"/>
                                  </p:stCondLst>
                                  <p:iterate>
                                    <p:tmAbs val="0"/>
                                  </p:iterate>
                                  <p:childTnLst>
                                    <p:set>
                                      <p:cBhvr>
                                        <p:cTn id="143" fill="hold"/>
                                        <p:tgtEl>
                                          <p:spTgt spid="144">
                                            <p:txEl>
                                              <p:pRg st="3" end="3"/>
                                            </p:txEl>
                                          </p:spTgt>
                                        </p:tgtEl>
                                        <p:attrNameLst>
                                          <p:attrName>style.visibility</p:attrName>
                                        </p:attrNameLst>
                                      </p:cBhvr>
                                      <p:to>
                                        <p:strVal val="visible"/>
                                      </p:to>
                                    </p:set>
                                    <p:anim calcmode="lin" valueType="num">
                                      <p:cBhvr>
                                        <p:cTn id="144" dur="800" fill="hold"/>
                                        <p:tgtEl>
                                          <p:spTgt spid="144">
                                            <p:txEl>
                                              <p:pRg st="3" end="3"/>
                                            </p:txEl>
                                          </p:spTgt>
                                        </p:tgtEl>
                                        <p:attrNameLst>
                                          <p:attrName>ppt_w</p:attrName>
                                        </p:attrNameLst>
                                      </p:cBhvr>
                                      <p:tavLst>
                                        <p:tav tm="0">
                                          <p:val>
                                            <p:fltVal val="0"/>
                                          </p:val>
                                        </p:tav>
                                        <p:tav tm="100000">
                                          <p:val>
                                            <p:strVal val="#ppt_w"/>
                                          </p:val>
                                        </p:tav>
                                      </p:tavLst>
                                    </p:anim>
                                    <p:anim calcmode="lin" valueType="num">
                                      <p:cBhvr>
                                        <p:cTn id="145" dur="800" fill="hold"/>
                                        <p:tgtEl>
                                          <p:spTgt spid="144">
                                            <p:txEl>
                                              <p:pRg st="3" end="3"/>
                                            </p:txEl>
                                          </p:spTgt>
                                        </p:tgtEl>
                                        <p:attrNameLst>
                                          <p:attrName>ppt_h</p:attrName>
                                        </p:attrNameLst>
                                      </p:cBhvr>
                                      <p:tavLst>
                                        <p:tav tm="0">
                                          <p:val>
                                            <p:fltVal val="0"/>
                                          </p:val>
                                        </p:tav>
                                        <p:tav tm="100000">
                                          <p:val>
                                            <p:strVal val="#ppt_h"/>
                                          </p:val>
                                        </p:tav>
                                      </p:tavLst>
                                    </p:anim>
                                    <p:anim calcmode="lin" valueType="num">
                                      <p:cBhvr>
                                        <p:cTn id="146" dur="800" fill="hold"/>
                                        <p:tgtEl>
                                          <p:spTgt spid="14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47" dur="800" fill="hold"/>
                                        <p:tgtEl>
                                          <p:spTgt spid="14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8" fill="hold">
                      <p:stCondLst>
                        <p:cond delay="indefinite"/>
                      </p:stCondLst>
                      <p:childTnLst>
                        <p:par>
                          <p:cTn id="149" fill="hold">
                            <p:stCondLst>
                              <p:cond delay="0"/>
                            </p:stCondLst>
                            <p:childTnLst>
                              <p:par>
                                <p:cTn id="150" presetID="15" presetClass="entr" presetSubtype="9" fill="hold" grpId="15" nodeType="clickEffect">
                                  <p:stCondLst>
                                    <p:cond delay="0"/>
                                  </p:stCondLst>
                                  <p:iterate>
                                    <p:tmAbs val="0"/>
                                  </p:iterate>
                                  <p:childTnLst>
                                    <p:set>
                                      <p:cBhvr>
                                        <p:cTn id="151" fill="hold"/>
                                        <p:tgtEl>
                                          <p:spTgt spid="144">
                                            <p:txEl>
                                              <p:pRg st="4" end="4"/>
                                            </p:txEl>
                                          </p:spTgt>
                                        </p:tgtEl>
                                        <p:attrNameLst>
                                          <p:attrName>style.visibility</p:attrName>
                                        </p:attrNameLst>
                                      </p:cBhvr>
                                      <p:to>
                                        <p:strVal val="visible"/>
                                      </p:to>
                                    </p:set>
                                    <p:anim calcmode="lin" valueType="num">
                                      <p:cBhvr>
                                        <p:cTn id="152" dur="800" fill="hold"/>
                                        <p:tgtEl>
                                          <p:spTgt spid="144">
                                            <p:txEl>
                                              <p:pRg st="4" end="4"/>
                                            </p:txEl>
                                          </p:spTgt>
                                        </p:tgtEl>
                                        <p:attrNameLst>
                                          <p:attrName>ppt_w</p:attrName>
                                        </p:attrNameLst>
                                      </p:cBhvr>
                                      <p:tavLst>
                                        <p:tav tm="0">
                                          <p:val>
                                            <p:fltVal val="0"/>
                                          </p:val>
                                        </p:tav>
                                        <p:tav tm="100000">
                                          <p:val>
                                            <p:strVal val="#ppt_w"/>
                                          </p:val>
                                        </p:tav>
                                      </p:tavLst>
                                    </p:anim>
                                    <p:anim calcmode="lin" valueType="num">
                                      <p:cBhvr>
                                        <p:cTn id="153" dur="800" fill="hold"/>
                                        <p:tgtEl>
                                          <p:spTgt spid="144">
                                            <p:txEl>
                                              <p:pRg st="4" end="4"/>
                                            </p:txEl>
                                          </p:spTgt>
                                        </p:tgtEl>
                                        <p:attrNameLst>
                                          <p:attrName>ppt_h</p:attrName>
                                        </p:attrNameLst>
                                      </p:cBhvr>
                                      <p:tavLst>
                                        <p:tav tm="0">
                                          <p:val>
                                            <p:fltVal val="0"/>
                                          </p:val>
                                        </p:tav>
                                        <p:tav tm="100000">
                                          <p:val>
                                            <p:strVal val="#ppt_h"/>
                                          </p:val>
                                        </p:tav>
                                      </p:tavLst>
                                    </p:anim>
                                    <p:anim calcmode="lin" valueType="num">
                                      <p:cBhvr>
                                        <p:cTn id="154" dur="800" fill="hold"/>
                                        <p:tgtEl>
                                          <p:spTgt spid="14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55" dur="800" fill="hold"/>
                                        <p:tgtEl>
                                          <p:spTgt spid="14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1" grpId="2" animBg="1" advAuto="0"/>
      <p:bldP spid="142" grpId="3" animBg="1" advAuto="0"/>
      <p:bldP spid="143" grpId="9" build="p" bldLvl="5" animBg="1" advAuto="0"/>
      <p:bldP spid="144" grpId="15" build="p" bldLvl="5" animBg="1" advAuto="0"/>
      <p:bldP spid="145" grpId="4" animBg="1" advAuto="0"/>
      <p:bldP spid="146" grpId="5" animBg="1" advAuto="0"/>
      <p:bldP spid="147" grpId="6" animBg="1" advAuto="0"/>
      <p:bldP spid="148" grpId="7" animBg="1" advAuto="0"/>
      <p:bldP spid="149" grpId="8" animBg="1" advAuto="0"/>
      <p:bldP spid="150" grpId="10" animBg="1" advAuto="0"/>
      <p:bldP spid="151" grpId="11" animBg="1" advAuto="0"/>
      <p:bldP spid="152" grpId="12" animBg="1" advAuto="0"/>
      <p:bldP spid="153" grpId="13" animBg="1" advAuto="0"/>
      <p:bldP spid="154" grpId="14" animBg="1" advAuto="0"/>
    </p:bldLst>
  </p:timing>
</p:sld>
</file>

<file path=ppt/theme/theme1.xml><?xml version="1.0" encoding="utf-8"?>
<a:theme xmlns:a="http://schemas.openxmlformats.org/drawingml/2006/main" name="Default">
  <a:themeElements>
    <a:clrScheme name="Default">
      <a:dk1>
        <a:srgbClr val="CC99FF"/>
      </a:dk1>
      <a:lt1>
        <a:srgbClr val="8202E2"/>
      </a:lt1>
      <a:dk2>
        <a:srgbClr val="A7A7A7"/>
      </a:dk2>
      <a:lt2>
        <a:srgbClr val="535353"/>
      </a:lt2>
      <a:accent1>
        <a:srgbClr val="CC99FF"/>
      </a:accent1>
      <a:accent2>
        <a:srgbClr val="666699"/>
      </a:accent2>
      <a:accent3>
        <a:srgbClr val="C0AAED"/>
      </a:accent3>
      <a:accent4>
        <a:srgbClr val="DADADA"/>
      </a:accent4>
      <a:accent5>
        <a:srgbClr val="E0C9FF"/>
      </a:accent5>
      <a:accent6>
        <a:srgbClr val="5C5C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C99FF"/>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8202E2"/>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C99FF"/>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8202E2"/>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CC99FF"/>
      </a:accent1>
      <a:accent2>
        <a:srgbClr val="666699"/>
      </a:accent2>
      <a:accent3>
        <a:srgbClr val="C0AAED"/>
      </a:accent3>
      <a:accent4>
        <a:srgbClr val="DADADA"/>
      </a:accent4>
      <a:accent5>
        <a:srgbClr val="E0C9FF"/>
      </a:accent5>
      <a:accent6>
        <a:srgbClr val="5C5C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C99FF"/>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8202E2"/>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C99FF"/>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8202E2"/>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1036</Words>
  <Application>Microsoft Office PowerPoint</Application>
  <PresentationFormat>Presentación en pantalla (4:3)</PresentationFormat>
  <Paragraphs>177</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Default</vt:lpstr>
      <vt:lpstr>Diapositiva 1</vt:lpstr>
      <vt:lpstr>Índice</vt:lpstr>
      <vt:lpstr>Objetivos</vt:lpstr>
      <vt:lpstr>Diapositiva 4</vt:lpstr>
      <vt:lpstr>NO,</vt:lpstr>
      <vt:lpstr>LOS ESFUERZOS TIENEN DIFERENTES INTENSIDADES</vt:lpstr>
      <vt:lpstr>Diapositiva 7</vt:lpstr>
      <vt:lpstr>Diapositiva 8</vt:lpstr>
      <vt:lpstr>Diapositiva 9</vt:lpstr>
      <vt:lpstr>Diapositiva 10</vt:lpstr>
      <vt:lpstr>BENEFICIOS DEL ENTRENAMIENTO DE LA RESISTENCIA</vt:lpstr>
      <vt:lpstr>Sistemas de Mejora</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zapepo</cp:lastModifiedBy>
  <cp:revision>4</cp:revision>
  <dcterms:modified xsi:type="dcterms:W3CDTF">2015-09-26T17:40:03Z</dcterms:modified>
</cp:coreProperties>
</file>