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/>
  <p:notesSz cx="6858000" cy="9144000"/>
  <p:defaultTextStyle>
    <a:lvl1pPr>
      <a:defRPr>
        <a:solidFill>
          <a:srgbClr val="5A5C6C"/>
        </a:solidFill>
        <a:latin typeface="Tahoma"/>
        <a:ea typeface="Tahoma"/>
        <a:cs typeface="Tahoma"/>
        <a:sym typeface="Tahoma"/>
      </a:defRPr>
    </a:lvl1pPr>
    <a:lvl2pPr indent="457200">
      <a:defRPr>
        <a:solidFill>
          <a:srgbClr val="5A5C6C"/>
        </a:solidFill>
        <a:latin typeface="Tahoma"/>
        <a:ea typeface="Tahoma"/>
        <a:cs typeface="Tahoma"/>
        <a:sym typeface="Tahoma"/>
      </a:defRPr>
    </a:lvl2pPr>
    <a:lvl3pPr indent="914400">
      <a:defRPr>
        <a:solidFill>
          <a:srgbClr val="5A5C6C"/>
        </a:solidFill>
        <a:latin typeface="Tahoma"/>
        <a:ea typeface="Tahoma"/>
        <a:cs typeface="Tahoma"/>
        <a:sym typeface="Tahoma"/>
      </a:defRPr>
    </a:lvl3pPr>
    <a:lvl4pPr indent="1371600">
      <a:defRPr>
        <a:solidFill>
          <a:srgbClr val="5A5C6C"/>
        </a:solidFill>
        <a:latin typeface="Tahoma"/>
        <a:ea typeface="Tahoma"/>
        <a:cs typeface="Tahoma"/>
        <a:sym typeface="Tahoma"/>
      </a:defRPr>
    </a:lvl4pPr>
    <a:lvl5pPr indent="1828800">
      <a:defRPr>
        <a:solidFill>
          <a:srgbClr val="5A5C6C"/>
        </a:solidFill>
        <a:latin typeface="Tahoma"/>
        <a:ea typeface="Tahoma"/>
        <a:cs typeface="Tahoma"/>
        <a:sym typeface="Tahoma"/>
      </a:defRPr>
    </a:lvl5pPr>
    <a:lvl6pPr>
      <a:defRPr>
        <a:solidFill>
          <a:srgbClr val="5A5C6C"/>
        </a:solidFill>
        <a:latin typeface="Tahoma"/>
        <a:ea typeface="Tahoma"/>
        <a:cs typeface="Tahoma"/>
        <a:sym typeface="Tahoma"/>
      </a:defRPr>
    </a:lvl6pPr>
    <a:lvl7pPr>
      <a:defRPr>
        <a:solidFill>
          <a:srgbClr val="5A5C6C"/>
        </a:solidFill>
        <a:latin typeface="Tahoma"/>
        <a:ea typeface="Tahoma"/>
        <a:cs typeface="Tahoma"/>
        <a:sym typeface="Tahoma"/>
      </a:defRPr>
    </a:lvl7pPr>
    <a:lvl8pPr>
      <a:defRPr>
        <a:solidFill>
          <a:srgbClr val="5A5C6C"/>
        </a:solidFill>
        <a:latin typeface="Tahoma"/>
        <a:ea typeface="Tahoma"/>
        <a:cs typeface="Tahoma"/>
        <a:sym typeface="Tahoma"/>
      </a:defRPr>
    </a:lvl8pPr>
    <a:lvl9pPr>
      <a:defRPr>
        <a:solidFill>
          <a:srgbClr val="5A5C6C"/>
        </a:solidFill>
        <a:latin typeface="Tahoma"/>
        <a:ea typeface="Tahoma"/>
        <a:cs typeface="Tahoma"/>
        <a:sym typeface="Tahom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Tahoma Negreta"/>
          <a:ea typeface="Tahoma Negreta"/>
          <a:cs typeface="Tahoma Negreta"/>
        </a:font>
        <a:srgbClr val="5A5C6C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DD2FF"/>
          </a:solidFill>
        </a:fill>
      </a:tcStyle>
    </a:wholeTbl>
    <a:band2H>
      <a:tcTxStyle b="def" i="def"/>
      <a:tcStyle>
        <a:tcBdr/>
        <a:fill>
          <a:solidFill>
            <a:srgbClr val="EFEAFF"/>
          </a:solidFill>
        </a:fill>
      </a:tcStyle>
    </a:band2H>
    <a:firstCol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966FF"/>
          </a:solidFill>
        </a:fill>
      </a:tcStyle>
    </a:firstCol>
    <a:la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966FF"/>
          </a:solidFill>
        </a:fill>
      </a:tcStyle>
    </a:lastRow>
    <a:fir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966FF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ahoma Negreta"/>
          <a:ea typeface="Tahoma Negreta"/>
          <a:cs typeface="Tahoma Negreta"/>
        </a:font>
        <a:srgbClr val="5A5C6C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5E5E6"/>
          </a:solidFill>
        </a:fill>
      </a:tcStyle>
    </a:wholeTbl>
    <a:band2H>
      <a:tcTxStyle b="def" i="def"/>
      <a:tcStyle>
        <a:tcBdr/>
        <a:fill>
          <a:solidFill>
            <a:srgbClr val="F2F2F3"/>
          </a:solidFill>
        </a:fill>
      </a:tcStyle>
    </a:band2H>
    <a:firstCol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5B5B9"/>
          </a:solidFill>
        </a:fill>
      </a:tcStyle>
    </a:firstCol>
    <a:la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5B5B9"/>
          </a:solidFill>
        </a:fill>
      </a:tcStyle>
    </a:lastRow>
    <a:fir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5B5B9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ahoma Negreta"/>
          <a:ea typeface="Tahoma Negreta"/>
          <a:cs typeface="Tahoma Negreta"/>
        </a:font>
        <a:srgbClr val="5A5C6C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8D5DF"/>
          </a:solidFill>
        </a:fill>
      </a:tcStyle>
    </a:wholeTbl>
    <a:band2H>
      <a:tcTxStyle b="def" i="def"/>
      <a:tcStyle>
        <a:tcBdr/>
        <a:fill>
          <a:solidFill>
            <a:srgbClr val="EDEBF0"/>
          </a:solidFill>
        </a:fill>
      </a:tcStyle>
    </a:band2H>
    <a:firstCol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577A2"/>
          </a:solidFill>
        </a:fill>
      </a:tcStyle>
    </a:firstCol>
    <a:la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577A2"/>
          </a:solidFill>
        </a:fill>
      </a:tcStyle>
    </a:lastRow>
    <a:fir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577A2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ahoma Negreta"/>
          <a:ea typeface="Tahoma Negreta"/>
          <a:cs typeface="Tahoma Negreta"/>
        </a:font>
        <a:srgbClr val="5A5C6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A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966FF"/>
          </a:solidFill>
        </a:fill>
      </a:tcStyle>
    </a:firstCol>
    <a:lastRow>
      <a:tcTxStyle b="on" i="on">
        <a:font>
          <a:latin typeface="Tahoma Negreta"/>
          <a:ea typeface="Tahoma Negreta"/>
          <a:cs typeface="Tahoma Negreta"/>
        </a:font>
        <a:srgbClr val="5A5C6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A5C6C"/>
              </a:solidFill>
              <a:prstDash val="solid"/>
              <a:bevel/>
            </a:ln>
          </a:top>
          <a:bottom>
            <a:ln w="25400" cap="flat">
              <a:solidFill>
                <a:srgbClr val="5A5C6C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A5C6C"/>
              </a:solidFill>
              <a:prstDash val="solid"/>
              <a:bevel/>
            </a:ln>
          </a:top>
          <a:bottom>
            <a:ln w="25400" cap="flat">
              <a:solidFill>
                <a:srgbClr val="5A5C6C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966FF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ahoma Negreta"/>
          <a:ea typeface="Tahoma Negreta"/>
          <a:cs typeface="Tahoma Negreta"/>
        </a:font>
        <a:srgbClr val="5A5C6C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0D1D3"/>
          </a:solidFill>
        </a:fill>
      </a:tcStyle>
    </a:wholeTbl>
    <a:band2H>
      <a:tcTxStyle b="def" i="def"/>
      <a:tcStyle>
        <a:tcBdr/>
        <a:fill>
          <a:solidFill>
            <a:srgbClr val="E9E9EA"/>
          </a:solidFill>
        </a:fill>
      </a:tcStyle>
    </a:band2H>
    <a:firstCol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A5C6C"/>
          </a:solidFill>
        </a:fill>
      </a:tcStyle>
    </a:firstCol>
    <a:la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A5C6C"/>
          </a:solidFill>
        </a:fill>
      </a:tcStyle>
    </a:lastRow>
    <a:fir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A5C6C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508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254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59" name="Shape 15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>
            <p:ph type="sldNum" sz="quarter" idx="2"/>
          </p:nvPr>
        </p:nvSpPr>
        <p:spPr>
          <a:xfrm>
            <a:off x="6553200" y="6248400"/>
            <a:ext cx="2286000" cy="243840"/>
          </a:xfrm>
          <a:prstGeom prst="rect">
            <a:avLst/>
          </a:prstGeom>
        </p:spPr>
        <p:txBody>
          <a:bodyPr/>
          <a:lstStyle>
            <a:lvl1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25462"/>
            </a:gs>
            <a:gs pos="100000">
              <a:srgbClr val="5A5C6C"/>
            </a:gs>
          </a:gsLst>
          <a:lin ang="162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2"/>
          <p:cNvGrpSpPr/>
          <p:nvPr/>
        </p:nvGrpSpPr>
        <p:grpSpPr>
          <a:xfrm>
            <a:off x="3707" y="1422400"/>
            <a:ext cx="9143468" cy="5435600"/>
            <a:chOff x="0" y="0"/>
            <a:chExt cx="9143467" cy="5435600"/>
          </a:xfrm>
        </p:grpSpPr>
        <p:grpSp>
          <p:nvGrpSpPr>
            <p:cNvPr id="15" name="Group 15"/>
            <p:cNvGrpSpPr/>
            <p:nvPr/>
          </p:nvGrpSpPr>
          <p:grpSpPr>
            <a:xfrm>
              <a:off x="28042" y="0"/>
              <a:ext cx="9115426" cy="5435600"/>
              <a:chOff x="0" y="0"/>
              <a:chExt cx="9115425" cy="5435600"/>
            </a:xfrm>
          </p:grpSpPr>
          <p:sp>
            <p:nvSpPr>
              <p:cNvPr id="2" name="Shape 2"/>
              <p:cNvSpPr/>
              <p:nvPr/>
            </p:nvSpPr>
            <p:spPr>
              <a:xfrm>
                <a:off x="2189162" y="349250"/>
                <a:ext cx="4468813" cy="33496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7290" y="870"/>
                    </a:moveTo>
                    <a:lnTo>
                      <a:pt x="4819" y="4484"/>
                    </a:lnTo>
                    <a:lnTo>
                      <a:pt x="506" y="4822"/>
                    </a:lnTo>
                    <a:lnTo>
                      <a:pt x="0" y="6419"/>
                    </a:lnTo>
                    <a:lnTo>
                      <a:pt x="2854" y="10503"/>
                    </a:lnTo>
                    <a:lnTo>
                      <a:pt x="4688" y="9234"/>
                    </a:lnTo>
                    <a:lnTo>
                      <a:pt x="7612" y="11107"/>
                    </a:lnTo>
                    <a:lnTo>
                      <a:pt x="8563" y="13707"/>
                    </a:lnTo>
                    <a:lnTo>
                      <a:pt x="8310" y="14844"/>
                    </a:lnTo>
                    <a:lnTo>
                      <a:pt x="8625" y="16983"/>
                    </a:lnTo>
                    <a:lnTo>
                      <a:pt x="8816" y="20464"/>
                    </a:lnTo>
                    <a:lnTo>
                      <a:pt x="11226" y="21600"/>
                    </a:lnTo>
                    <a:lnTo>
                      <a:pt x="12937" y="20730"/>
                    </a:lnTo>
                    <a:lnTo>
                      <a:pt x="12300" y="18191"/>
                    </a:lnTo>
                    <a:lnTo>
                      <a:pt x="15277" y="15918"/>
                    </a:lnTo>
                    <a:lnTo>
                      <a:pt x="17503" y="15785"/>
                    </a:lnTo>
                    <a:lnTo>
                      <a:pt x="18769" y="13912"/>
                    </a:lnTo>
                    <a:lnTo>
                      <a:pt x="18116" y="10247"/>
                    </a:lnTo>
                    <a:lnTo>
                      <a:pt x="19996" y="9142"/>
                    </a:lnTo>
                    <a:lnTo>
                      <a:pt x="21600" y="4648"/>
                    </a:lnTo>
                    <a:lnTo>
                      <a:pt x="19321" y="0"/>
                    </a:lnTo>
                  </a:path>
                </a:pathLst>
              </a:custGeom>
              <a:noFill/>
              <a:ln w="15240" cap="flat">
                <a:solidFill>
                  <a:srgbClr val="5B5D6B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66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3" name="Shape 3"/>
              <p:cNvSpPr/>
              <p:nvPr/>
            </p:nvSpPr>
            <p:spPr>
              <a:xfrm>
                <a:off x="1035050" y="349250"/>
                <a:ext cx="6296025" cy="37560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7750" y="593"/>
                    </a:moveTo>
                    <a:lnTo>
                      <a:pt x="6252" y="2392"/>
                    </a:lnTo>
                    <a:lnTo>
                      <a:pt x="5087" y="1972"/>
                    </a:lnTo>
                    <a:lnTo>
                      <a:pt x="2881" y="2867"/>
                    </a:lnTo>
                    <a:lnTo>
                      <a:pt x="948" y="2985"/>
                    </a:lnTo>
                    <a:lnTo>
                      <a:pt x="0" y="5733"/>
                    </a:lnTo>
                    <a:lnTo>
                      <a:pt x="496" y="6628"/>
                    </a:lnTo>
                    <a:lnTo>
                      <a:pt x="1258" y="5971"/>
                    </a:lnTo>
                    <a:lnTo>
                      <a:pt x="2342" y="6272"/>
                    </a:lnTo>
                    <a:lnTo>
                      <a:pt x="2745" y="7760"/>
                    </a:lnTo>
                    <a:lnTo>
                      <a:pt x="1890" y="9312"/>
                    </a:lnTo>
                    <a:lnTo>
                      <a:pt x="2881" y="10444"/>
                    </a:lnTo>
                    <a:lnTo>
                      <a:pt x="3959" y="10088"/>
                    </a:lnTo>
                    <a:lnTo>
                      <a:pt x="4907" y="11101"/>
                    </a:lnTo>
                    <a:lnTo>
                      <a:pt x="6841" y="11220"/>
                    </a:lnTo>
                    <a:lnTo>
                      <a:pt x="8774" y="13009"/>
                    </a:lnTo>
                    <a:lnTo>
                      <a:pt x="9226" y="15273"/>
                    </a:lnTo>
                    <a:lnTo>
                      <a:pt x="8818" y="19336"/>
                    </a:lnTo>
                    <a:lnTo>
                      <a:pt x="9226" y="20705"/>
                    </a:lnTo>
                    <a:lnTo>
                      <a:pt x="11611" y="20468"/>
                    </a:lnTo>
                    <a:lnTo>
                      <a:pt x="12467" y="21600"/>
                    </a:lnTo>
                    <a:lnTo>
                      <a:pt x="14128" y="18679"/>
                    </a:lnTo>
                    <a:lnTo>
                      <a:pt x="13817" y="16588"/>
                    </a:lnTo>
                    <a:lnTo>
                      <a:pt x="15348" y="15273"/>
                    </a:lnTo>
                    <a:lnTo>
                      <a:pt x="16426" y="15693"/>
                    </a:lnTo>
                    <a:lnTo>
                      <a:pt x="17864" y="14744"/>
                    </a:lnTo>
                    <a:lnTo>
                      <a:pt x="18545" y="10718"/>
                    </a:lnTo>
                    <a:lnTo>
                      <a:pt x="19841" y="8417"/>
                    </a:lnTo>
                    <a:lnTo>
                      <a:pt x="21600" y="8180"/>
                    </a:lnTo>
                    <a:lnTo>
                      <a:pt x="21284" y="6692"/>
                    </a:lnTo>
                    <a:lnTo>
                      <a:pt x="19982" y="5140"/>
                    </a:lnTo>
                    <a:lnTo>
                      <a:pt x="20789" y="1917"/>
                    </a:lnTo>
                    <a:lnTo>
                      <a:pt x="19552" y="0"/>
                    </a:lnTo>
                  </a:path>
                </a:pathLst>
              </a:custGeom>
              <a:noFill/>
              <a:ln w="16510" cap="flat">
                <a:solidFill>
                  <a:srgbClr val="5B5D6B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66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4" name="Shape 4"/>
              <p:cNvSpPr/>
              <p:nvPr/>
            </p:nvSpPr>
            <p:spPr>
              <a:xfrm>
                <a:off x="0" y="274637"/>
                <a:ext cx="9099550" cy="49323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305" y="0"/>
                    </a:moveTo>
                    <a:lnTo>
                      <a:pt x="501" y="2280"/>
                    </a:lnTo>
                    <a:lnTo>
                      <a:pt x="0" y="4630"/>
                    </a:lnTo>
                    <a:lnTo>
                      <a:pt x="313" y="8488"/>
                    </a:lnTo>
                    <a:lnTo>
                      <a:pt x="1556" y="10532"/>
                    </a:lnTo>
                    <a:lnTo>
                      <a:pt x="3320" y="11818"/>
                    </a:lnTo>
                    <a:lnTo>
                      <a:pt x="5426" y="11478"/>
                    </a:lnTo>
                    <a:lnTo>
                      <a:pt x="6613" y="13487"/>
                    </a:lnTo>
                    <a:lnTo>
                      <a:pt x="6229" y="14780"/>
                    </a:lnTo>
                    <a:lnTo>
                      <a:pt x="4281" y="14891"/>
                    </a:lnTo>
                    <a:lnTo>
                      <a:pt x="3433" y="14050"/>
                    </a:lnTo>
                    <a:lnTo>
                      <a:pt x="2785" y="14891"/>
                    </a:lnTo>
                    <a:lnTo>
                      <a:pt x="3595" y="17547"/>
                    </a:lnTo>
                    <a:lnTo>
                      <a:pt x="3667" y="20196"/>
                    </a:lnTo>
                    <a:lnTo>
                      <a:pt x="5694" y="21600"/>
                    </a:lnTo>
                    <a:lnTo>
                      <a:pt x="6195" y="20314"/>
                    </a:lnTo>
                    <a:lnTo>
                      <a:pt x="7827" y="19445"/>
                    </a:lnTo>
                    <a:lnTo>
                      <a:pt x="9835" y="20592"/>
                    </a:lnTo>
                    <a:lnTo>
                      <a:pt x="12142" y="19549"/>
                    </a:lnTo>
                    <a:lnTo>
                      <a:pt x="12974" y="20314"/>
                    </a:lnTo>
                    <a:lnTo>
                      <a:pt x="14549" y="18409"/>
                    </a:lnTo>
                    <a:lnTo>
                      <a:pt x="15544" y="16066"/>
                    </a:lnTo>
                    <a:lnTo>
                      <a:pt x="16464" y="16115"/>
                    </a:lnTo>
                    <a:lnTo>
                      <a:pt x="17161" y="16998"/>
                    </a:lnTo>
                    <a:lnTo>
                      <a:pt x="18898" y="14891"/>
                    </a:lnTo>
                    <a:lnTo>
                      <a:pt x="20364" y="15190"/>
                    </a:lnTo>
                    <a:lnTo>
                      <a:pt x="21600" y="14384"/>
                    </a:lnTo>
                  </a:path>
                </a:pathLst>
              </a:custGeom>
              <a:noFill/>
              <a:ln w="16510" cap="flat">
                <a:solidFill>
                  <a:srgbClr val="5B5D6B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66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5" name="Shape 5"/>
              <p:cNvSpPr/>
              <p:nvPr/>
            </p:nvSpPr>
            <p:spPr>
              <a:xfrm>
                <a:off x="352425" y="395287"/>
                <a:ext cx="8750300" cy="43815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940" y="0"/>
                    </a:moveTo>
                    <a:lnTo>
                      <a:pt x="0" y="2630"/>
                    </a:lnTo>
                    <a:lnTo>
                      <a:pt x="321" y="6425"/>
                    </a:lnTo>
                    <a:lnTo>
                      <a:pt x="952" y="6832"/>
                    </a:lnTo>
                    <a:lnTo>
                      <a:pt x="1854" y="8507"/>
                    </a:lnTo>
                    <a:lnTo>
                      <a:pt x="2183" y="11277"/>
                    </a:lnTo>
                    <a:lnTo>
                      <a:pt x="3288" y="11731"/>
                    </a:lnTo>
                    <a:lnTo>
                      <a:pt x="4930" y="10557"/>
                    </a:lnTo>
                    <a:lnTo>
                      <a:pt x="5122" y="11684"/>
                    </a:lnTo>
                    <a:lnTo>
                      <a:pt x="6352" y="11841"/>
                    </a:lnTo>
                    <a:lnTo>
                      <a:pt x="7297" y="14596"/>
                    </a:lnTo>
                    <a:lnTo>
                      <a:pt x="6536" y="16951"/>
                    </a:lnTo>
                    <a:lnTo>
                      <a:pt x="5126" y="17350"/>
                    </a:lnTo>
                    <a:lnTo>
                      <a:pt x="3887" y="16998"/>
                    </a:lnTo>
                    <a:lnTo>
                      <a:pt x="3539" y="17562"/>
                    </a:lnTo>
                    <a:lnTo>
                      <a:pt x="3950" y="18900"/>
                    </a:lnTo>
                    <a:lnTo>
                      <a:pt x="3887" y="19863"/>
                    </a:lnTo>
                    <a:lnTo>
                      <a:pt x="4456" y="21600"/>
                    </a:lnTo>
                    <a:lnTo>
                      <a:pt x="6509" y="20528"/>
                    </a:lnTo>
                    <a:lnTo>
                      <a:pt x="6760" y="19503"/>
                    </a:lnTo>
                    <a:lnTo>
                      <a:pt x="7426" y="19964"/>
                    </a:lnTo>
                    <a:lnTo>
                      <a:pt x="9162" y="19158"/>
                    </a:lnTo>
                    <a:lnTo>
                      <a:pt x="9573" y="21240"/>
                    </a:lnTo>
                    <a:lnTo>
                      <a:pt x="11247" y="19886"/>
                    </a:lnTo>
                    <a:lnTo>
                      <a:pt x="12791" y="20277"/>
                    </a:lnTo>
                    <a:lnTo>
                      <a:pt x="13802" y="18994"/>
                    </a:lnTo>
                    <a:lnTo>
                      <a:pt x="14084" y="16286"/>
                    </a:lnTo>
                    <a:lnTo>
                      <a:pt x="15726" y="16333"/>
                    </a:lnTo>
                    <a:lnTo>
                      <a:pt x="15949" y="15057"/>
                    </a:lnTo>
                    <a:lnTo>
                      <a:pt x="16611" y="15112"/>
                    </a:lnTo>
                    <a:lnTo>
                      <a:pt x="17497" y="16388"/>
                    </a:lnTo>
                    <a:lnTo>
                      <a:pt x="18951" y="14197"/>
                    </a:lnTo>
                    <a:lnTo>
                      <a:pt x="20475" y="13970"/>
                    </a:lnTo>
                    <a:lnTo>
                      <a:pt x="21032" y="12295"/>
                    </a:lnTo>
                    <a:lnTo>
                      <a:pt x="21600" y="12404"/>
                    </a:lnTo>
                  </a:path>
                </a:pathLst>
              </a:custGeom>
              <a:noFill/>
              <a:ln w="15240" cap="flat">
                <a:solidFill>
                  <a:srgbClr val="5B5D6B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66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6" name="Shape 6"/>
              <p:cNvSpPr/>
              <p:nvPr/>
            </p:nvSpPr>
            <p:spPr>
              <a:xfrm>
                <a:off x="7651750" y="139700"/>
                <a:ext cx="1254125" cy="18875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3801" y="0"/>
                    </a:moveTo>
                    <a:lnTo>
                      <a:pt x="5742" y="4233"/>
                    </a:lnTo>
                    <a:lnTo>
                      <a:pt x="4347" y="11681"/>
                    </a:lnTo>
                    <a:lnTo>
                      <a:pt x="12413" y="14006"/>
                    </a:lnTo>
                    <a:lnTo>
                      <a:pt x="16542" y="19002"/>
                    </a:lnTo>
                    <a:lnTo>
                      <a:pt x="21600" y="21600"/>
                    </a:lnTo>
                    <a:lnTo>
                      <a:pt x="14765" y="20183"/>
                    </a:lnTo>
                    <a:lnTo>
                      <a:pt x="9925" y="16041"/>
                    </a:lnTo>
                    <a:lnTo>
                      <a:pt x="3801" y="15478"/>
                    </a:lnTo>
                    <a:lnTo>
                      <a:pt x="0" y="9065"/>
                    </a:lnTo>
                    <a:lnTo>
                      <a:pt x="1312" y="3797"/>
                    </a:lnTo>
                  </a:path>
                </a:pathLst>
              </a:custGeom>
              <a:noFill/>
              <a:ln w="15240" cap="flat">
                <a:solidFill>
                  <a:srgbClr val="5B5D6B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66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7" name="Shape 7"/>
              <p:cNvSpPr/>
              <p:nvPr/>
            </p:nvSpPr>
            <p:spPr>
              <a:xfrm>
                <a:off x="8180387" y="0"/>
                <a:ext cx="919163" cy="17732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4775" y="6343"/>
                    </a:lnTo>
                    <a:lnTo>
                      <a:pt x="336" y="12743"/>
                    </a:lnTo>
                    <a:lnTo>
                      <a:pt x="1492" y="14755"/>
                    </a:lnTo>
                    <a:lnTo>
                      <a:pt x="8730" y="14290"/>
                    </a:lnTo>
                    <a:lnTo>
                      <a:pt x="12833" y="20401"/>
                    </a:lnTo>
                    <a:lnTo>
                      <a:pt x="21600" y="21600"/>
                    </a:lnTo>
                  </a:path>
                </a:pathLst>
              </a:custGeom>
              <a:noFill/>
              <a:ln w="16510" cap="flat">
                <a:solidFill>
                  <a:srgbClr val="5B5D6B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66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8" name="Shape 8"/>
              <p:cNvSpPr/>
              <p:nvPr/>
            </p:nvSpPr>
            <p:spPr>
              <a:xfrm>
                <a:off x="5192712" y="114300"/>
                <a:ext cx="3922713" cy="38036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9773" y="0"/>
                    </a:moveTo>
                    <a:lnTo>
                      <a:pt x="10306" y="2028"/>
                    </a:lnTo>
                    <a:lnTo>
                      <a:pt x="12177" y="3056"/>
                    </a:lnTo>
                    <a:lnTo>
                      <a:pt x="12273" y="4940"/>
                    </a:lnTo>
                    <a:lnTo>
                      <a:pt x="11731" y="6599"/>
                    </a:lnTo>
                    <a:lnTo>
                      <a:pt x="12535" y="8339"/>
                    </a:lnTo>
                    <a:lnTo>
                      <a:pt x="12719" y="9998"/>
                    </a:lnTo>
                    <a:lnTo>
                      <a:pt x="11460" y="10295"/>
                    </a:lnTo>
                    <a:lnTo>
                      <a:pt x="8095" y="12477"/>
                    </a:lnTo>
                    <a:lnTo>
                      <a:pt x="8523" y="13126"/>
                    </a:lnTo>
                    <a:lnTo>
                      <a:pt x="8357" y="14640"/>
                    </a:lnTo>
                    <a:lnTo>
                      <a:pt x="6836" y="16380"/>
                    </a:lnTo>
                    <a:lnTo>
                      <a:pt x="4712" y="17832"/>
                    </a:lnTo>
                    <a:lnTo>
                      <a:pt x="1329" y="18264"/>
                    </a:lnTo>
                    <a:lnTo>
                      <a:pt x="166" y="20293"/>
                    </a:lnTo>
                    <a:lnTo>
                      <a:pt x="0" y="21600"/>
                    </a:lnTo>
                    <a:lnTo>
                      <a:pt x="1862" y="19644"/>
                    </a:lnTo>
                    <a:lnTo>
                      <a:pt x="5498" y="18841"/>
                    </a:lnTo>
                    <a:lnTo>
                      <a:pt x="7815" y="17183"/>
                    </a:lnTo>
                    <a:lnTo>
                      <a:pt x="10752" y="17904"/>
                    </a:lnTo>
                    <a:lnTo>
                      <a:pt x="14581" y="17183"/>
                    </a:lnTo>
                    <a:lnTo>
                      <a:pt x="17334" y="15731"/>
                    </a:lnTo>
                    <a:lnTo>
                      <a:pt x="17605" y="14424"/>
                    </a:lnTo>
                    <a:lnTo>
                      <a:pt x="19555" y="13486"/>
                    </a:lnTo>
                    <a:lnTo>
                      <a:pt x="20621" y="13991"/>
                    </a:lnTo>
                    <a:lnTo>
                      <a:pt x="21600" y="13333"/>
                    </a:lnTo>
                  </a:path>
                </a:pathLst>
              </a:custGeom>
              <a:noFill/>
              <a:ln w="16510" cap="flat">
                <a:solidFill>
                  <a:srgbClr val="5B5D6B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66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9" name="Shape 9"/>
              <p:cNvSpPr/>
              <p:nvPr/>
            </p:nvSpPr>
            <p:spPr>
              <a:xfrm>
                <a:off x="3724275" y="271462"/>
                <a:ext cx="2220913" cy="21415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9573" y="2482"/>
                    </a:moveTo>
                    <a:lnTo>
                      <a:pt x="6500" y="2482"/>
                    </a:lnTo>
                    <a:lnTo>
                      <a:pt x="3165" y="8118"/>
                    </a:lnTo>
                    <a:lnTo>
                      <a:pt x="0" y="10776"/>
                    </a:lnTo>
                    <a:lnTo>
                      <a:pt x="7519" y="12537"/>
                    </a:lnTo>
                    <a:lnTo>
                      <a:pt x="6562" y="16156"/>
                    </a:lnTo>
                    <a:lnTo>
                      <a:pt x="9526" y="17389"/>
                    </a:lnTo>
                    <a:lnTo>
                      <a:pt x="7689" y="21600"/>
                    </a:lnTo>
                    <a:lnTo>
                      <a:pt x="14837" y="16572"/>
                    </a:lnTo>
                    <a:lnTo>
                      <a:pt x="14297" y="12425"/>
                    </a:lnTo>
                    <a:lnTo>
                      <a:pt x="18234" y="11993"/>
                    </a:lnTo>
                    <a:lnTo>
                      <a:pt x="21600" y="9623"/>
                    </a:lnTo>
                    <a:lnTo>
                      <a:pt x="20303" y="6661"/>
                    </a:lnTo>
                    <a:lnTo>
                      <a:pt x="20705" y="3138"/>
                    </a:lnTo>
                    <a:lnTo>
                      <a:pt x="18080" y="2626"/>
                    </a:lnTo>
                    <a:lnTo>
                      <a:pt x="14328" y="0"/>
                    </a:lnTo>
                    <a:lnTo>
                      <a:pt x="9573" y="2482"/>
                    </a:lnTo>
                    <a:close/>
                  </a:path>
                </a:pathLst>
              </a:custGeom>
              <a:noFill/>
              <a:ln w="17780" cap="flat">
                <a:solidFill>
                  <a:srgbClr val="5B5D6B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66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0" name="Shape 10"/>
              <p:cNvSpPr/>
              <p:nvPr/>
            </p:nvSpPr>
            <p:spPr>
              <a:xfrm>
                <a:off x="6754812" y="1801812"/>
                <a:ext cx="1993901" cy="12858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2365" y="4880"/>
                    </a:moveTo>
                    <a:lnTo>
                      <a:pt x="13070" y="880"/>
                    </a:lnTo>
                    <a:lnTo>
                      <a:pt x="15203" y="0"/>
                    </a:lnTo>
                    <a:lnTo>
                      <a:pt x="16905" y="2080"/>
                    </a:lnTo>
                    <a:lnTo>
                      <a:pt x="18608" y="6613"/>
                    </a:lnTo>
                    <a:lnTo>
                      <a:pt x="21600" y="6107"/>
                    </a:lnTo>
                    <a:lnTo>
                      <a:pt x="21462" y="9573"/>
                    </a:lnTo>
                    <a:lnTo>
                      <a:pt x="17473" y="11493"/>
                    </a:lnTo>
                    <a:lnTo>
                      <a:pt x="15117" y="11120"/>
                    </a:lnTo>
                    <a:lnTo>
                      <a:pt x="12365" y="12827"/>
                    </a:lnTo>
                    <a:lnTo>
                      <a:pt x="10164" y="16880"/>
                    </a:lnTo>
                    <a:lnTo>
                      <a:pt x="7275" y="14320"/>
                    </a:lnTo>
                    <a:lnTo>
                      <a:pt x="4403" y="21600"/>
                    </a:lnTo>
                    <a:lnTo>
                      <a:pt x="1135" y="20373"/>
                    </a:lnTo>
                    <a:lnTo>
                      <a:pt x="0" y="16027"/>
                    </a:lnTo>
                    <a:lnTo>
                      <a:pt x="2700" y="12880"/>
                    </a:lnTo>
                    <a:lnTo>
                      <a:pt x="4265" y="7493"/>
                    </a:lnTo>
                    <a:lnTo>
                      <a:pt x="7532" y="4000"/>
                    </a:lnTo>
                    <a:lnTo>
                      <a:pt x="12365" y="5040"/>
                    </a:lnTo>
                  </a:path>
                </a:pathLst>
              </a:custGeom>
              <a:noFill/>
              <a:ln w="17780" cap="flat">
                <a:solidFill>
                  <a:srgbClr val="5B5D6B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66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1" name="Shape 11"/>
              <p:cNvSpPr/>
              <p:nvPr/>
            </p:nvSpPr>
            <p:spPr>
              <a:xfrm>
                <a:off x="4594225" y="4095750"/>
                <a:ext cx="4521200" cy="12509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524" y="439"/>
                    </a:moveTo>
                    <a:lnTo>
                      <a:pt x="18908" y="0"/>
                    </a:lnTo>
                    <a:lnTo>
                      <a:pt x="17277" y="2220"/>
                    </a:lnTo>
                    <a:lnTo>
                      <a:pt x="14683" y="1206"/>
                    </a:lnTo>
                    <a:lnTo>
                      <a:pt x="13189" y="9704"/>
                    </a:lnTo>
                    <a:lnTo>
                      <a:pt x="12135" y="5811"/>
                    </a:lnTo>
                    <a:lnTo>
                      <a:pt x="10254" y="8443"/>
                    </a:lnTo>
                    <a:lnTo>
                      <a:pt x="10959" y="14117"/>
                    </a:lnTo>
                    <a:lnTo>
                      <a:pt x="8130" y="11293"/>
                    </a:lnTo>
                    <a:lnTo>
                      <a:pt x="6735" y="14802"/>
                    </a:lnTo>
                    <a:lnTo>
                      <a:pt x="0" y="18091"/>
                    </a:lnTo>
                    <a:lnTo>
                      <a:pt x="2184" y="21600"/>
                    </a:lnTo>
                    <a:lnTo>
                      <a:pt x="7888" y="18530"/>
                    </a:lnTo>
                    <a:lnTo>
                      <a:pt x="9647" y="20504"/>
                    </a:lnTo>
                    <a:lnTo>
                      <a:pt x="15897" y="18941"/>
                    </a:lnTo>
                    <a:lnTo>
                      <a:pt x="17596" y="20504"/>
                    </a:lnTo>
                    <a:lnTo>
                      <a:pt x="18627" y="16337"/>
                    </a:lnTo>
                    <a:lnTo>
                      <a:pt x="20569" y="19626"/>
                    </a:lnTo>
                    <a:lnTo>
                      <a:pt x="20599" y="9292"/>
                    </a:lnTo>
                    <a:lnTo>
                      <a:pt x="21600" y="7072"/>
                    </a:lnTo>
                  </a:path>
                </a:pathLst>
              </a:custGeom>
              <a:noFill/>
              <a:ln w="17780" cap="flat">
                <a:solidFill>
                  <a:srgbClr val="5B5D6B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66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2" name="Shape 12"/>
              <p:cNvSpPr/>
              <p:nvPr/>
            </p:nvSpPr>
            <p:spPr>
              <a:xfrm>
                <a:off x="8609012" y="41275"/>
                <a:ext cx="506413" cy="13557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7177" y="7917"/>
                    </a:lnTo>
                    <a:lnTo>
                      <a:pt x="7177" y="16036"/>
                    </a:lnTo>
                    <a:lnTo>
                      <a:pt x="18147" y="21600"/>
                    </a:lnTo>
                    <a:lnTo>
                      <a:pt x="18824" y="14594"/>
                    </a:lnTo>
                    <a:lnTo>
                      <a:pt x="16115" y="10117"/>
                    </a:lnTo>
                    <a:lnTo>
                      <a:pt x="21600" y="6070"/>
                    </a:lnTo>
                  </a:path>
                </a:pathLst>
              </a:custGeom>
              <a:noFill/>
              <a:ln w="17780" cap="flat">
                <a:solidFill>
                  <a:srgbClr val="5B5D6B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66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3" name="Shape 13"/>
              <p:cNvSpPr/>
              <p:nvPr/>
            </p:nvSpPr>
            <p:spPr>
              <a:xfrm>
                <a:off x="7832725" y="4241800"/>
                <a:ext cx="1025525" cy="6223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6852" y="0"/>
                    </a:moveTo>
                    <a:lnTo>
                      <a:pt x="10700" y="3361"/>
                    </a:lnTo>
                    <a:lnTo>
                      <a:pt x="7958" y="6006"/>
                    </a:lnTo>
                    <a:lnTo>
                      <a:pt x="4815" y="11902"/>
                    </a:lnTo>
                    <a:lnTo>
                      <a:pt x="0" y="21600"/>
                    </a:lnTo>
                    <a:lnTo>
                      <a:pt x="12037" y="14492"/>
                    </a:lnTo>
                    <a:lnTo>
                      <a:pt x="14445" y="10029"/>
                    </a:lnTo>
                    <a:lnTo>
                      <a:pt x="21600" y="7824"/>
                    </a:lnTo>
                    <a:lnTo>
                      <a:pt x="16852" y="0"/>
                    </a:lnTo>
                    <a:close/>
                  </a:path>
                </a:pathLst>
              </a:custGeom>
              <a:noFill/>
              <a:ln w="17780" cap="flat">
                <a:solidFill>
                  <a:srgbClr val="5B5D6B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66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4" name="Shape 14"/>
              <p:cNvSpPr/>
              <p:nvPr/>
            </p:nvSpPr>
            <p:spPr>
              <a:xfrm>
                <a:off x="47625" y="2387600"/>
                <a:ext cx="4343400" cy="30480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758" y="3780"/>
                    </a:lnTo>
                    <a:lnTo>
                      <a:pt x="3032" y="4320"/>
                    </a:lnTo>
                    <a:lnTo>
                      <a:pt x="4547" y="8100"/>
                    </a:lnTo>
                    <a:lnTo>
                      <a:pt x="4168" y="10800"/>
                    </a:lnTo>
                    <a:lnTo>
                      <a:pt x="5305" y="12420"/>
                    </a:lnTo>
                    <a:lnTo>
                      <a:pt x="4547" y="15660"/>
                    </a:lnTo>
                    <a:lnTo>
                      <a:pt x="4926" y="18360"/>
                    </a:lnTo>
                    <a:lnTo>
                      <a:pt x="11747" y="21060"/>
                    </a:lnTo>
                    <a:lnTo>
                      <a:pt x="13263" y="19440"/>
                    </a:lnTo>
                    <a:lnTo>
                      <a:pt x="17432" y="19440"/>
                    </a:lnTo>
                    <a:lnTo>
                      <a:pt x="18189" y="18360"/>
                    </a:lnTo>
                    <a:lnTo>
                      <a:pt x="21600" y="21060"/>
                    </a:lnTo>
                    <a:lnTo>
                      <a:pt x="20842" y="21600"/>
                    </a:lnTo>
                    <a:lnTo>
                      <a:pt x="18189" y="20520"/>
                    </a:lnTo>
                    <a:lnTo>
                      <a:pt x="17053" y="21060"/>
                    </a:lnTo>
                    <a:lnTo>
                      <a:pt x="12884" y="21600"/>
                    </a:lnTo>
                    <a:lnTo>
                      <a:pt x="11368" y="21600"/>
                    </a:lnTo>
                    <a:lnTo>
                      <a:pt x="3789" y="20520"/>
                    </a:lnTo>
                    <a:lnTo>
                      <a:pt x="1516" y="21060"/>
                    </a:lnTo>
                    <a:lnTo>
                      <a:pt x="758" y="18900"/>
                    </a:lnTo>
                    <a:lnTo>
                      <a:pt x="2274" y="16200"/>
                    </a:lnTo>
                    <a:lnTo>
                      <a:pt x="2653" y="12420"/>
                    </a:lnTo>
                    <a:lnTo>
                      <a:pt x="1137" y="9720"/>
                    </a:lnTo>
                    <a:lnTo>
                      <a:pt x="1895" y="7020"/>
                    </a:lnTo>
                    <a:lnTo>
                      <a:pt x="379" y="594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5B5D6B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66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</p:grpSp>
        <p:grpSp>
          <p:nvGrpSpPr>
            <p:cNvPr id="151" name="Group 151"/>
            <p:cNvGrpSpPr/>
            <p:nvPr/>
          </p:nvGrpSpPr>
          <p:grpSpPr>
            <a:xfrm>
              <a:off x="-1" y="2217622"/>
              <a:ext cx="2193879" cy="2694461"/>
              <a:chOff x="0" y="0"/>
              <a:chExt cx="2193877" cy="2694460"/>
            </a:xfrm>
          </p:grpSpPr>
          <p:sp>
            <p:nvSpPr>
              <p:cNvPr id="16" name="Shape 16"/>
              <p:cNvSpPr/>
              <p:nvPr/>
            </p:nvSpPr>
            <p:spPr>
              <a:xfrm rot="6798887">
                <a:off x="97098" y="2521859"/>
                <a:ext cx="11906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" name="Shape 17"/>
              <p:cNvSpPr/>
              <p:nvPr/>
            </p:nvSpPr>
            <p:spPr>
              <a:xfrm rot="6798887">
                <a:off x="49473" y="2518684"/>
                <a:ext cx="11906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" name="Shape 18"/>
              <p:cNvSpPr/>
              <p:nvPr/>
            </p:nvSpPr>
            <p:spPr>
              <a:xfrm rot="6798887">
                <a:off x="8198" y="2509159"/>
                <a:ext cx="11906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9" name="Shape 19"/>
              <p:cNvSpPr/>
              <p:nvPr/>
            </p:nvSpPr>
            <p:spPr>
              <a:xfrm rot="5999912">
                <a:off x="328873" y="2525034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0" name="Shape 20"/>
              <p:cNvSpPr/>
              <p:nvPr/>
            </p:nvSpPr>
            <p:spPr>
              <a:xfrm rot="5999912">
                <a:off x="287598" y="2531384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1" name="Shape 21"/>
              <p:cNvSpPr/>
              <p:nvPr/>
            </p:nvSpPr>
            <p:spPr>
              <a:xfrm rot="6250138">
                <a:off x="239973" y="2531384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2" name="Shape 22"/>
              <p:cNvSpPr/>
              <p:nvPr/>
            </p:nvSpPr>
            <p:spPr>
              <a:xfrm rot="6238076">
                <a:off x="192348" y="2528209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3" name="Shape 23"/>
              <p:cNvSpPr/>
              <p:nvPr/>
            </p:nvSpPr>
            <p:spPr>
              <a:xfrm rot="5380717">
                <a:off x="573348" y="2499634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4" name="Shape 24"/>
              <p:cNvSpPr/>
              <p:nvPr/>
            </p:nvSpPr>
            <p:spPr>
              <a:xfrm rot="5380717">
                <a:off x="525723" y="2505984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5" name="Shape 25"/>
              <p:cNvSpPr/>
              <p:nvPr/>
            </p:nvSpPr>
            <p:spPr>
              <a:xfrm rot="5583201">
                <a:off x="478098" y="2512334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6" name="Shape 26"/>
              <p:cNvSpPr/>
              <p:nvPr/>
            </p:nvSpPr>
            <p:spPr>
              <a:xfrm rot="5737625">
                <a:off x="427298" y="2521859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7" name="Shape 27"/>
              <p:cNvSpPr/>
              <p:nvPr/>
            </p:nvSpPr>
            <p:spPr>
              <a:xfrm rot="4715477">
                <a:off x="817823" y="2436134"/>
                <a:ext cx="10001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8" name="Shape 28"/>
              <p:cNvSpPr/>
              <p:nvPr/>
            </p:nvSpPr>
            <p:spPr>
              <a:xfrm rot="4924949">
                <a:off x="768611" y="2445659"/>
                <a:ext cx="1000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9" name="Shape 29"/>
              <p:cNvSpPr/>
              <p:nvPr/>
            </p:nvSpPr>
            <p:spPr>
              <a:xfrm rot="4924949">
                <a:off x="720986" y="2467884"/>
                <a:ext cx="1000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0" name="Shape 30"/>
              <p:cNvSpPr/>
              <p:nvPr/>
            </p:nvSpPr>
            <p:spPr>
              <a:xfrm rot="5041351">
                <a:off x="674948" y="2471059"/>
                <a:ext cx="10001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1" name="Shape 31"/>
              <p:cNvSpPr/>
              <p:nvPr/>
            </p:nvSpPr>
            <p:spPr>
              <a:xfrm rot="3816888">
                <a:off x="1051186" y="2331359"/>
                <a:ext cx="1000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2" name="Shape 32"/>
              <p:cNvSpPr/>
              <p:nvPr/>
            </p:nvSpPr>
            <p:spPr>
              <a:xfrm rot="3816888">
                <a:off x="1003561" y="2359934"/>
                <a:ext cx="1000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3" name="Shape 33"/>
              <p:cNvSpPr/>
              <p:nvPr/>
            </p:nvSpPr>
            <p:spPr>
              <a:xfrm rot="4104185">
                <a:off x="959111" y="2375809"/>
                <a:ext cx="1000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4" name="Shape 34"/>
              <p:cNvSpPr/>
              <p:nvPr/>
            </p:nvSpPr>
            <p:spPr>
              <a:xfrm rot="4325343">
                <a:off x="909898" y="2398034"/>
                <a:ext cx="10001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5" name="Shape 35"/>
              <p:cNvSpPr/>
              <p:nvPr/>
            </p:nvSpPr>
            <p:spPr>
              <a:xfrm rot="3368035">
                <a:off x="1267086" y="2204359"/>
                <a:ext cx="1000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6" name="Shape 36"/>
              <p:cNvSpPr/>
              <p:nvPr/>
            </p:nvSpPr>
            <p:spPr>
              <a:xfrm rot="3368035">
                <a:off x="1222636" y="2229759"/>
                <a:ext cx="1000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7" name="Shape 37"/>
              <p:cNvSpPr/>
              <p:nvPr/>
            </p:nvSpPr>
            <p:spPr>
              <a:xfrm rot="3368035">
                <a:off x="1181361" y="2258334"/>
                <a:ext cx="1000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8" name="Shape 38"/>
              <p:cNvSpPr/>
              <p:nvPr/>
            </p:nvSpPr>
            <p:spPr>
              <a:xfrm rot="3816888">
                <a:off x="1135323" y="2286909"/>
                <a:ext cx="10001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9" name="Shape 39"/>
              <p:cNvSpPr/>
              <p:nvPr/>
            </p:nvSpPr>
            <p:spPr>
              <a:xfrm rot="2302266">
                <a:off x="1461554" y="2054340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0" name="Shape 40"/>
              <p:cNvSpPr/>
              <p:nvPr/>
            </p:nvSpPr>
            <p:spPr>
              <a:xfrm rot="2302266">
                <a:off x="1423454" y="2084502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1" name="Shape 41"/>
              <p:cNvSpPr/>
              <p:nvPr/>
            </p:nvSpPr>
            <p:spPr>
              <a:xfrm rot="2707562">
                <a:off x="1387736" y="2115459"/>
                <a:ext cx="109538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2" name="Shape 42"/>
              <p:cNvSpPr/>
              <p:nvPr/>
            </p:nvSpPr>
            <p:spPr>
              <a:xfrm rot="2707562">
                <a:off x="1346461" y="2144034"/>
                <a:ext cx="1000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3" name="Shape 43"/>
              <p:cNvSpPr/>
              <p:nvPr/>
            </p:nvSpPr>
            <p:spPr>
              <a:xfrm rot="1525831">
                <a:off x="1626654" y="1873365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4" name="Shape 44"/>
              <p:cNvSpPr/>
              <p:nvPr/>
            </p:nvSpPr>
            <p:spPr>
              <a:xfrm rot="1525831">
                <a:off x="1598079" y="1911465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5" name="Shape 45"/>
              <p:cNvSpPr/>
              <p:nvPr/>
            </p:nvSpPr>
            <p:spPr>
              <a:xfrm rot="1788116">
                <a:off x="1567917" y="1946390"/>
                <a:ext cx="109538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6" name="Shape 46"/>
              <p:cNvSpPr/>
              <p:nvPr/>
            </p:nvSpPr>
            <p:spPr>
              <a:xfrm rot="1788116">
                <a:off x="1534579" y="1986077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7" name="Shape 47"/>
              <p:cNvSpPr/>
              <p:nvPr/>
            </p:nvSpPr>
            <p:spPr>
              <a:xfrm rot="841630">
                <a:off x="1763179" y="1686040"/>
                <a:ext cx="11906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8" name="Shape 48"/>
              <p:cNvSpPr/>
              <p:nvPr/>
            </p:nvSpPr>
            <p:spPr>
              <a:xfrm rot="841630">
                <a:off x="1742542" y="1722552"/>
                <a:ext cx="109538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9" name="Shape 49"/>
              <p:cNvSpPr/>
              <p:nvPr/>
            </p:nvSpPr>
            <p:spPr>
              <a:xfrm rot="1308688">
                <a:off x="1720317" y="1763827"/>
                <a:ext cx="109538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50" name="Shape 50"/>
              <p:cNvSpPr/>
              <p:nvPr/>
            </p:nvSpPr>
            <p:spPr>
              <a:xfrm rot="1308688">
                <a:off x="1685392" y="1797165"/>
                <a:ext cx="109538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51" name="Shape 51"/>
              <p:cNvSpPr/>
              <p:nvPr/>
            </p:nvSpPr>
            <p:spPr>
              <a:xfrm rot="469913">
                <a:off x="1856842" y="1479665"/>
                <a:ext cx="128588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52" name="Shape 52"/>
              <p:cNvSpPr/>
              <p:nvPr/>
            </p:nvSpPr>
            <p:spPr>
              <a:xfrm rot="559869">
                <a:off x="1840967" y="1519352"/>
                <a:ext cx="128588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53" name="Shape 53"/>
              <p:cNvSpPr/>
              <p:nvPr/>
            </p:nvSpPr>
            <p:spPr>
              <a:xfrm rot="734079">
                <a:off x="1828267" y="1560627"/>
                <a:ext cx="128588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54" name="Shape 54"/>
              <p:cNvSpPr/>
              <p:nvPr/>
            </p:nvSpPr>
            <p:spPr>
              <a:xfrm rot="734079">
                <a:off x="1807629" y="1605077"/>
                <a:ext cx="11906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55" name="Shape 55"/>
              <p:cNvSpPr/>
              <p:nvPr/>
            </p:nvSpPr>
            <p:spPr>
              <a:xfrm rot="21306094">
                <a:off x="1918754" y="1274877"/>
                <a:ext cx="12858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56" name="Shape 56"/>
              <p:cNvSpPr/>
              <p:nvPr/>
            </p:nvSpPr>
            <p:spPr>
              <a:xfrm rot="21599993">
                <a:off x="1902879" y="1316152"/>
                <a:ext cx="12858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57" name="Shape 57"/>
              <p:cNvSpPr/>
              <p:nvPr/>
            </p:nvSpPr>
            <p:spPr>
              <a:xfrm rot="21599993">
                <a:off x="1901292" y="1355840"/>
                <a:ext cx="128588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58" name="Shape 58"/>
              <p:cNvSpPr/>
              <p:nvPr/>
            </p:nvSpPr>
            <p:spPr>
              <a:xfrm rot="214188">
                <a:off x="1883829" y="1397115"/>
                <a:ext cx="12858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59" name="Shape 59"/>
              <p:cNvSpPr/>
              <p:nvPr/>
            </p:nvSpPr>
            <p:spPr>
              <a:xfrm rot="20917612">
                <a:off x="1931454" y="1066915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0" name="Shape 60"/>
              <p:cNvSpPr/>
              <p:nvPr/>
            </p:nvSpPr>
            <p:spPr>
              <a:xfrm rot="21119601">
                <a:off x="1933042" y="1108190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1" name="Shape 61"/>
              <p:cNvSpPr/>
              <p:nvPr/>
            </p:nvSpPr>
            <p:spPr>
              <a:xfrm rot="21119601">
                <a:off x="1933042" y="1146290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2" name="Shape 62"/>
              <p:cNvSpPr/>
              <p:nvPr/>
            </p:nvSpPr>
            <p:spPr>
              <a:xfrm rot="21329454">
                <a:off x="1931454" y="1187565"/>
                <a:ext cx="12858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3" name="Shape 63"/>
              <p:cNvSpPr/>
              <p:nvPr/>
            </p:nvSpPr>
            <p:spPr>
              <a:xfrm rot="20467714">
                <a:off x="1912404" y="873240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4" name="Shape 64"/>
              <p:cNvSpPr/>
              <p:nvPr/>
            </p:nvSpPr>
            <p:spPr>
              <a:xfrm rot="20630728">
                <a:off x="1921929" y="906577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5" name="Shape 65"/>
              <p:cNvSpPr/>
              <p:nvPr/>
            </p:nvSpPr>
            <p:spPr>
              <a:xfrm rot="20630728">
                <a:off x="1926692" y="944677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6" name="Shape 66"/>
              <p:cNvSpPr/>
              <p:nvPr/>
            </p:nvSpPr>
            <p:spPr>
              <a:xfrm rot="20793741">
                <a:off x="1931454" y="987540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7" name="Shape 67"/>
              <p:cNvSpPr/>
              <p:nvPr/>
            </p:nvSpPr>
            <p:spPr>
              <a:xfrm rot="20056058">
                <a:off x="1845729" y="689090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8" name="Shape 68"/>
              <p:cNvSpPr/>
              <p:nvPr/>
            </p:nvSpPr>
            <p:spPr>
              <a:xfrm rot="20258046">
                <a:off x="1863192" y="728777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9" name="Shape 69"/>
              <p:cNvSpPr/>
              <p:nvPr/>
            </p:nvSpPr>
            <p:spPr>
              <a:xfrm rot="20258046">
                <a:off x="1875892" y="765290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70" name="Shape 70"/>
              <p:cNvSpPr/>
              <p:nvPr/>
            </p:nvSpPr>
            <p:spPr>
              <a:xfrm rot="20258046">
                <a:off x="1891767" y="797040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71" name="Shape 71"/>
              <p:cNvSpPr/>
              <p:nvPr/>
            </p:nvSpPr>
            <p:spPr>
              <a:xfrm rot="19671255">
                <a:off x="1744129" y="531927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72" name="Shape 72"/>
              <p:cNvSpPr/>
              <p:nvPr/>
            </p:nvSpPr>
            <p:spPr>
              <a:xfrm rot="19755824">
                <a:off x="1764767" y="558915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73" name="Shape 73"/>
              <p:cNvSpPr/>
              <p:nvPr/>
            </p:nvSpPr>
            <p:spPr>
              <a:xfrm rot="19847617">
                <a:off x="1788579" y="593840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74" name="Shape 74"/>
              <p:cNvSpPr/>
              <p:nvPr/>
            </p:nvSpPr>
            <p:spPr>
              <a:xfrm rot="19847617">
                <a:off x="1809217" y="620827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75" name="Shape 75"/>
              <p:cNvSpPr/>
              <p:nvPr/>
            </p:nvSpPr>
            <p:spPr>
              <a:xfrm rot="19133264">
                <a:off x="1606017" y="389052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76" name="Shape 76"/>
              <p:cNvSpPr/>
              <p:nvPr/>
            </p:nvSpPr>
            <p:spPr>
              <a:xfrm rot="19133264">
                <a:off x="1639354" y="419215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77" name="Shape 77"/>
              <p:cNvSpPr/>
              <p:nvPr/>
            </p:nvSpPr>
            <p:spPr>
              <a:xfrm rot="19133264">
                <a:off x="1663167" y="446202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78" name="Shape 78"/>
              <p:cNvSpPr/>
              <p:nvPr/>
            </p:nvSpPr>
            <p:spPr>
              <a:xfrm rot="19257134">
                <a:off x="1691742" y="471602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79" name="Shape 79"/>
              <p:cNvSpPr/>
              <p:nvPr/>
            </p:nvSpPr>
            <p:spPr>
              <a:xfrm>
                <a:off x="767817" y="428740"/>
                <a:ext cx="285751" cy="2397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0599"/>
                    </a:moveTo>
                    <a:lnTo>
                      <a:pt x="3360" y="21028"/>
                    </a:lnTo>
                    <a:lnTo>
                      <a:pt x="7680" y="6580"/>
                    </a:lnTo>
                    <a:lnTo>
                      <a:pt x="11280" y="21600"/>
                    </a:lnTo>
                    <a:lnTo>
                      <a:pt x="15480" y="21600"/>
                    </a:lnTo>
                    <a:lnTo>
                      <a:pt x="21600" y="1287"/>
                    </a:lnTo>
                    <a:lnTo>
                      <a:pt x="17760" y="1430"/>
                    </a:lnTo>
                    <a:lnTo>
                      <a:pt x="13440" y="16021"/>
                    </a:lnTo>
                    <a:lnTo>
                      <a:pt x="9480" y="0"/>
                    </a:lnTo>
                    <a:lnTo>
                      <a:pt x="5760" y="0"/>
                    </a:lnTo>
                    <a:lnTo>
                      <a:pt x="0" y="20599"/>
                    </a:lnTo>
                    <a:close/>
                  </a:path>
                </a:pathLst>
              </a:cu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66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80" name="Shape 80"/>
              <p:cNvSpPr/>
              <p:nvPr/>
            </p:nvSpPr>
            <p:spPr>
              <a:xfrm rot="6575641">
                <a:off x="-348196" y="1341552"/>
                <a:ext cx="194627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81" name="Shape 81"/>
              <p:cNvSpPr/>
              <p:nvPr/>
            </p:nvSpPr>
            <p:spPr>
              <a:xfrm rot="238799">
                <a:off x="2642" y="1354252"/>
                <a:ext cx="16367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82" name="Shape 82"/>
              <p:cNvSpPr/>
              <p:nvPr/>
            </p:nvSpPr>
            <p:spPr>
              <a:xfrm rot="18642971">
                <a:off x="1436948" y="283484"/>
                <a:ext cx="12858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83" name="Shape 83"/>
              <p:cNvSpPr/>
              <p:nvPr/>
            </p:nvSpPr>
            <p:spPr>
              <a:xfrm rot="18642971">
                <a:off x="1473461" y="305709"/>
                <a:ext cx="128588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84" name="Shape 84"/>
              <p:cNvSpPr/>
              <p:nvPr/>
            </p:nvSpPr>
            <p:spPr>
              <a:xfrm rot="18642971">
                <a:off x="1510767" y="323965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85" name="Shape 85"/>
              <p:cNvSpPr/>
              <p:nvPr/>
            </p:nvSpPr>
            <p:spPr>
              <a:xfrm rot="18938967">
                <a:off x="1542517" y="343015"/>
                <a:ext cx="1365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86" name="Shape 86"/>
              <p:cNvSpPr/>
              <p:nvPr/>
            </p:nvSpPr>
            <p:spPr>
              <a:xfrm rot="17961497">
                <a:off x="1248036" y="210459"/>
                <a:ext cx="11906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87" name="Shape 87"/>
              <p:cNvSpPr/>
              <p:nvPr/>
            </p:nvSpPr>
            <p:spPr>
              <a:xfrm rot="17961497">
                <a:off x="1290898" y="223159"/>
                <a:ext cx="11906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88" name="Shape 88"/>
              <p:cNvSpPr/>
              <p:nvPr/>
            </p:nvSpPr>
            <p:spPr>
              <a:xfrm rot="18085367">
                <a:off x="1325823" y="232684"/>
                <a:ext cx="12858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89" name="Shape 89"/>
              <p:cNvSpPr/>
              <p:nvPr/>
            </p:nvSpPr>
            <p:spPr>
              <a:xfrm rot="18379200">
                <a:off x="1365511" y="251734"/>
                <a:ext cx="128588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90" name="Shape 90"/>
              <p:cNvSpPr/>
              <p:nvPr/>
            </p:nvSpPr>
            <p:spPr>
              <a:xfrm rot="17261750">
                <a:off x="1027373" y="162834"/>
                <a:ext cx="11906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91" name="Shape 91"/>
              <p:cNvSpPr/>
              <p:nvPr/>
            </p:nvSpPr>
            <p:spPr>
              <a:xfrm rot="17349642">
                <a:off x="1071823" y="172359"/>
                <a:ext cx="11906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92" name="Shape 92"/>
              <p:cNvSpPr/>
              <p:nvPr/>
            </p:nvSpPr>
            <p:spPr>
              <a:xfrm rot="17349642">
                <a:off x="1121036" y="178709"/>
                <a:ext cx="11906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93" name="Shape 93"/>
              <p:cNvSpPr/>
              <p:nvPr/>
            </p:nvSpPr>
            <p:spPr>
              <a:xfrm rot="17610754">
                <a:off x="1168661" y="185059"/>
                <a:ext cx="11906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94" name="Shape 94"/>
              <p:cNvSpPr/>
              <p:nvPr/>
            </p:nvSpPr>
            <p:spPr>
              <a:xfrm rot="16737784">
                <a:off x="795598" y="159659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95" name="Shape 95"/>
              <p:cNvSpPr/>
              <p:nvPr/>
            </p:nvSpPr>
            <p:spPr>
              <a:xfrm rot="16926630">
                <a:off x="844811" y="156484"/>
                <a:ext cx="11906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96" name="Shape 96"/>
              <p:cNvSpPr/>
              <p:nvPr/>
            </p:nvSpPr>
            <p:spPr>
              <a:xfrm rot="16953279">
                <a:off x="890848" y="153309"/>
                <a:ext cx="11906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97" name="Shape 97"/>
              <p:cNvSpPr/>
              <p:nvPr/>
            </p:nvSpPr>
            <p:spPr>
              <a:xfrm rot="17019377">
                <a:off x="941648" y="153309"/>
                <a:ext cx="11906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98" name="Shape 98"/>
              <p:cNvSpPr/>
              <p:nvPr/>
            </p:nvSpPr>
            <p:spPr>
              <a:xfrm rot="16404871">
                <a:off x="560648" y="191409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99" name="Shape 99"/>
              <p:cNvSpPr/>
              <p:nvPr/>
            </p:nvSpPr>
            <p:spPr>
              <a:xfrm rot="16239516">
                <a:off x="608273" y="181884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00" name="Shape 100"/>
              <p:cNvSpPr/>
              <p:nvPr/>
            </p:nvSpPr>
            <p:spPr>
              <a:xfrm rot="16311061">
                <a:off x="662248" y="175534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01" name="Shape 101"/>
              <p:cNvSpPr/>
              <p:nvPr/>
            </p:nvSpPr>
            <p:spPr>
              <a:xfrm rot="16435146">
                <a:off x="709873" y="169184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02" name="Shape 102"/>
              <p:cNvSpPr/>
              <p:nvPr/>
            </p:nvSpPr>
            <p:spPr>
              <a:xfrm rot="15467838">
                <a:off x="324111" y="261259"/>
                <a:ext cx="1000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03" name="Shape 103"/>
              <p:cNvSpPr/>
              <p:nvPr/>
            </p:nvSpPr>
            <p:spPr>
              <a:xfrm rot="15379567">
                <a:off x="373323" y="245384"/>
                <a:ext cx="10001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04" name="Shape 104"/>
              <p:cNvSpPr/>
              <p:nvPr/>
            </p:nvSpPr>
            <p:spPr>
              <a:xfrm rot="15489056">
                <a:off x="419361" y="229509"/>
                <a:ext cx="1000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05" name="Shape 105"/>
              <p:cNvSpPr/>
              <p:nvPr/>
            </p:nvSpPr>
            <p:spPr>
              <a:xfrm rot="15680431">
                <a:off x="462223" y="210459"/>
                <a:ext cx="1095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06" name="Shape 106"/>
              <p:cNvSpPr/>
              <p:nvPr/>
            </p:nvSpPr>
            <p:spPr>
              <a:xfrm rot="14223709">
                <a:off x="6611" y="404134"/>
                <a:ext cx="1000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07" name="Shape 107"/>
              <p:cNvSpPr/>
              <p:nvPr/>
            </p:nvSpPr>
            <p:spPr>
              <a:xfrm rot="14431653">
                <a:off x="100273" y="353334"/>
                <a:ext cx="10001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08" name="Shape 108"/>
              <p:cNvSpPr/>
              <p:nvPr/>
            </p:nvSpPr>
            <p:spPr>
              <a:xfrm rot="14797584">
                <a:off x="143136" y="331109"/>
                <a:ext cx="1000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09" name="Shape 109"/>
              <p:cNvSpPr/>
              <p:nvPr/>
            </p:nvSpPr>
            <p:spPr>
              <a:xfrm rot="14797584">
                <a:off x="185998" y="315234"/>
                <a:ext cx="10001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0" name="Shape 110"/>
              <p:cNvSpPr/>
              <p:nvPr/>
            </p:nvSpPr>
            <p:spPr>
              <a:xfrm rot="15142296">
                <a:off x="235211" y="293009"/>
                <a:ext cx="1000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1" name="Shape 111"/>
              <p:cNvSpPr/>
              <p:nvPr/>
            </p:nvSpPr>
            <p:spPr>
              <a:xfrm rot="19723229">
                <a:off x="-3708" y="1698740"/>
                <a:ext cx="11906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2" name="Shape 112"/>
              <p:cNvSpPr/>
              <p:nvPr/>
            </p:nvSpPr>
            <p:spPr>
              <a:xfrm rot="3283993">
                <a:off x="807504" y="1881302"/>
                <a:ext cx="38417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3" name="Shape 113"/>
              <p:cNvSpPr/>
              <p:nvPr/>
            </p:nvSpPr>
            <p:spPr>
              <a:xfrm rot="3283993">
                <a:off x="51854" y="801802"/>
                <a:ext cx="38417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4" name="Shape 114"/>
              <p:cNvSpPr/>
              <p:nvPr/>
            </p:nvSpPr>
            <p:spPr>
              <a:xfrm rot="19723229">
                <a:off x="1107542" y="885940"/>
                <a:ext cx="503238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5" name="Shape 115"/>
              <p:cNvSpPr/>
              <p:nvPr/>
            </p:nvSpPr>
            <p:spPr>
              <a:xfrm rot="5908517">
                <a:off x="313792" y="2575040"/>
                <a:ext cx="21907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6" name="Shape 116"/>
              <p:cNvSpPr/>
              <p:nvPr/>
            </p:nvSpPr>
            <p:spPr>
              <a:xfrm rot="6683973">
                <a:off x="67729" y="2575040"/>
                <a:ext cx="228601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7" name="Shape 117"/>
              <p:cNvSpPr/>
              <p:nvPr/>
            </p:nvSpPr>
            <p:spPr>
              <a:xfrm rot="5245609">
                <a:off x="569379" y="2540115"/>
                <a:ext cx="209551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8" name="Shape 118"/>
              <p:cNvSpPr/>
              <p:nvPr/>
            </p:nvSpPr>
            <p:spPr>
              <a:xfrm rot="4500520">
                <a:off x="824967" y="2467090"/>
                <a:ext cx="209551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9" name="Shape 119"/>
              <p:cNvSpPr/>
              <p:nvPr/>
            </p:nvSpPr>
            <p:spPr>
              <a:xfrm rot="3805228">
                <a:off x="1059917" y="2357552"/>
                <a:ext cx="209551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20" name="Shape 120"/>
              <p:cNvSpPr/>
              <p:nvPr/>
            </p:nvSpPr>
            <p:spPr>
              <a:xfrm rot="3060139">
                <a:off x="1286929" y="2214677"/>
                <a:ext cx="209551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21" name="Shape 121"/>
              <p:cNvSpPr/>
              <p:nvPr/>
            </p:nvSpPr>
            <p:spPr>
              <a:xfrm rot="2090281">
                <a:off x="1485367" y="2046402"/>
                <a:ext cx="209551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22" name="Shape 122"/>
              <p:cNvSpPr/>
              <p:nvPr/>
            </p:nvSpPr>
            <p:spPr>
              <a:xfrm rot="14431653">
                <a:off x="-32283" y="338252"/>
                <a:ext cx="209551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23" name="Shape 123"/>
              <p:cNvSpPr/>
              <p:nvPr/>
            </p:nvSpPr>
            <p:spPr>
              <a:xfrm rot="15193499">
                <a:off x="212192" y="222365"/>
                <a:ext cx="209551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24" name="Shape 124"/>
              <p:cNvSpPr/>
              <p:nvPr/>
            </p:nvSpPr>
            <p:spPr>
              <a:xfrm rot="16629379">
                <a:off x="705904" y="112827"/>
                <a:ext cx="21907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25" name="Shape 125"/>
              <p:cNvSpPr/>
              <p:nvPr/>
            </p:nvSpPr>
            <p:spPr>
              <a:xfrm rot="17301498">
                <a:off x="944029" y="106477"/>
                <a:ext cx="2381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26" name="Shape 126"/>
              <p:cNvSpPr/>
              <p:nvPr/>
            </p:nvSpPr>
            <p:spPr>
              <a:xfrm rot="17923696">
                <a:off x="1170248" y="146959"/>
                <a:ext cx="24606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27" name="Shape 127"/>
              <p:cNvSpPr/>
              <p:nvPr/>
            </p:nvSpPr>
            <p:spPr>
              <a:xfrm rot="18411383">
                <a:off x="1376623" y="216809"/>
                <a:ext cx="26511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28" name="Shape 128"/>
              <p:cNvSpPr/>
              <p:nvPr/>
            </p:nvSpPr>
            <p:spPr>
              <a:xfrm rot="18989755">
                <a:off x="1558392" y="323965"/>
                <a:ext cx="2651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29" name="Shape 129"/>
              <p:cNvSpPr/>
              <p:nvPr/>
            </p:nvSpPr>
            <p:spPr>
              <a:xfrm rot="19409993">
                <a:off x="1702854" y="463665"/>
                <a:ext cx="27463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30" name="Shape 130"/>
              <p:cNvSpPr/>
              <p:nvPr/>
            </p:nvSpPr>
            <p:spPr>
              <a:xfrm rot="19871442">
                <a:off x="1817154" y="627177"/>
                <a:ext cx="26511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31" name="Shape 131"/>
              <p:cNvSpPr/>
              <p:nvPr/>
            </p:nvSpPr>
            <p:spPr>
              <a:xfrm rot="20427883">
                <a:off x="1898117" y="812915"/>
                <a:ext cx="2651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32" name="Shape 132"/>
              <p:cNvSpPr/>
              <p:nvPr/>
            </p:nvSpPr>
            <p:spPr>
              <a:xfrm rot="20846155">
                <a:off x="1929867" y="1011352"/>
                <a:ext cx="265113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33" name="Shape 133"/>
              <p:cNvSpPr/>
              <p:nvPr/>
            </p:nvSpPr>
            <p:spPr>
              <a:xfrm rot="21312177">
                <a:off x="1921929" y="1227252"/>
                <a:ext cx="265114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34" name="Shape 134"/>
              <p:cNvSpPr/>
              <p:nvPr/>
            </p:nvSpPr>
            <p:spPr>
              <a:xfrm rot="696742">
                <a:off x="1783817" y="1657465"/>
                <a:ext cx="23812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35" name="Shape 135"/>
              <p:cNvSpPr/>
              <p:nvPr/>
            </p:nvSpPr>
            <p:spPr>
              <a:xfrm rot="1529991">
                <a:off x="1648879" y="1860665"/>
                <a:ext cx="222251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36" name="Shape 136"/>
              <p:cNvSpPr/>
              <p:nvPr/>
            </p:nvSpPr>
            <p:spPr>
              <a:xfrm>
                <a:off x="1345667" y="1338377"/>
                <a:ext cx="323851" cy="1905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7788" y="21600"/>
                    </a:moveTo>
                    <a:lnTo>
                      <a:pt x="21600" y="2160"/>
                    </a:lnTo>
                    <a:lnTo>
                      <a:pt x="4447" y="0"/>
                    </a:lnTo>
                    <a:lnTo>
                      <a:pt x="0" y="19440"/>
                    </a:lnTo>
                    <a:lnTo>
                      <a:pt x="3176" y="20520"/>
                    </a:lnTo>
                    <a:lnTo>
                      <a:pt x="6353" y="5400"/>
                    </a:lnTo>
                    <a:lnTo>
                      <a:pt x="10800" y="6480"/>
                    </a:lnTo>
                    <a:lnTo>
                      <a:pt x="8259" y="19440"/>
                    </a:lnTo>
                    <a:lnTo>
                      <a:pt x="10800" y="19440"/>
                    </a:lnTo>
                    <a:lnTo>
                      <a:pt x="13976" y="6480"/>
                    </a:lnTo>
                    <a:lnTo>
                      <a:pt x="17153" y="6480"/>
                    </a:lnTo>
                    <a:lnTo>
                      <a:pt x="14612" y="20520"/>
                    </a:lnTo>
                    <a:lnTo>
                      <a:pt x="17788" y="21600"/>
                    </a:lnTo>
                    <a:close/>
                  </a:path>
                </a:pathLst>
              </a:cu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66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37" name="Shape 137"/>
              <p:cNvSpPr/>
              <p:nvPr/>
            </p:nvSpPr>
            <p:spPr>
              <a:xfrm>
                <a:off x="26454" y="681152"/>
                <a:ext cx="142876" cy="1238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5840" y="9969"/>
                    </a:moveTo>
                    <a:lnTo>
                      <a:pt x="4320" y="6646"/>
                    </a:lnTo>
                    <a:lnTo>
                      <a:pt x="0" y="8308"/>
                    </a:lnTo>
                    <a:lnTo>
                      <a:pt x="8640" y="21600"/>
                    </a:lnTo>
                    <a:lnTo>
                      <a:pt x="11520" y="19938"/>
                    </a:lnTo>
                    <a:lnTo>
                      <a:pt x="5760" y="9969"/>
                    </a:lnTo>
                    <a:lnTo>
                      <a:pt x="17280" y="14954"/>
                    </a:lnTo>
                    <a:lnTo>
                      <a:pt x="21600" y="11631"/>
                    </a:lnTo>
                    <a:lnTo>
                      <a:pt x="12960" y="0"/>
                    </a:lnTo>
                    <a:lnTo>
                      <a:pt x="10080" y="1662"/>
                    </a:lnTo>
                    <a:lnTo>
                      <a:pt x="15840" y="9969"/>
                    </a:lnTo>
                    <a:close/>
                  </a:path>
                </a:pathLst>
              </a:cu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66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38" name="Shape 138"/>
              <p:cNvSpPr/>
              <p:nvPr/>
            </p:nvSpPr>
            <p:spPr>
              <a:xfrm>
                <a:off x="150279" y="568440"/>
                <a:ext cx="160339" cy="1412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1549" y="21600"/>
                    </a:moveTo>
                    <a:lnTo>
                      <a:pt x="13901" y="20144"/>
                    </a:lnTo>
                    <a:lnTo>
                      <a:pt x="10265" y="8494"/>
                    </a:lnTo>
                    <a:lnTo>
                      <a:pt x="19034" y="15775"/>
                    </a:lnTo>
                    <a:lnTo>
                      <a:pt x="21600" y="14319"/>
                    </a:lnTo>
                    <a:lnTo>
                      <a:pt x="17750" y="0"/>
                    </a:lnTo>
                    <a:lnTo>
                      <a:pt x="15184" y="2912"/>
                    </a:lnTo>
                    <a:lnTo>
                      <a:pt x="17750" y="9951"/>
                    </a:lnTo>
                    <a:lnTo>
                      <a:pt x="10265" y="5582"/>
                    </a:lnTo>
                    <a:lnTo>
                      <a:pt x="7699" y="7038"/>
                    </a:lnTo>
                    <a:lnTo>
                      <a:pt x="9624" y="16503"/>
                    </a:lnTo>
                    <a:lnTo>
                      <a:pt x="3850" y="9951"/>
                    </a:lnTo>
                    <a:lnTo>
                      <a:pt x="0" y="12863"/>
                    </a:lnTo>
                    <a:lnTo>
                      <a:pt x="11549" y="21600"/>
                    </a:lnTo>
                    <a:close/>
                  </a:path>
                </a:pathLst>
              </a:cu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66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39" name="Shape 139"/>
              <p:cNvSpPr/>
              <p:nvPr/>
            </p:nvSpPr>
            <p:spPr>
              <a:xfrm>
                <a:off x="1071029" y="1919402"/>
                <a:ext cx="131764" cy="1238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9369" y="21600"/>
                    </a:moveTo>
                    <a:lnTo>
                      <a:pt x="21600" y="13292"/>
                    </a:lnTo>
                    <a:lnTo>
                      <a:pt x="14053" y="0"/>
                    </a:lnTo>
                    <a:lnTo>
                      <a:pt x="0" y="8308"/>
                    </a:lnTo>
                    <a:lnTo>
                      <a:pt x="1561" y="9969"/>
                    </a:lnTo>
                    <a:lnTo>
                      <a:pt x="10930" y="4985"/>
                    </a:lnTo>
                    <a:lnTo>
                      <a:pt x="14053" y="8308"/>
                    </a:lnTo>
                    <a:lnTo>
                      <a:pt x="6246" y="13292"/>
                    </a:lnTo>
                    <a:lnTo>
                      <a:pt x="7807" y="14954"/>
                    </a:lnTo>
                    <a:lnTo>
                      <a:pt x="15614" y="9969"/>
                    </a:lnTo>
                    <a:lnTo>
                      <a:pt x="17176" y="13292"/>
                    </a:lnTo>
                    <a:lnTo>
                      <a:pt x="7807" y="18277"/>
                    </a:lnTo>
                    <a:lnTo>
                      <a:pt x="9369" y="21600"/>
                    </a:lnTo>
                    <a:close/>
                  </a:path>
                </a:pathLst>
              </a:cu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66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40" name="Shape 140"/>
              <p:cNvSpPr/>
              <p:nvPr/>
            </p:nvSpPr>
            <p:spPr>
              <a:xfrm>
                <a:off x="1488542" y="776402"/>
                <a:ext cx="142876" cy="1143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9000"/>
                    </a:moveTo>
                    <a:lnTo>
                      <a:pt x="15840" y="0"/>
                    </a:lnTo>
                    <a:lnTo>
                      <a:pt x="0" y="10800"/>
                    </a:lnTo>
                    <a:lnTo>
                      <a:pt x="5760" y="21600"/>
                    </a:lnTo>
                    <a:lnTo>
                      <a:pt x="8640" y="19800"/>
                    </a:lnTo>
                    <a:lnTo>
                      <a:pt x="4320" y="12600"/>
                    </a:lnTo>
                    <a:lnTo>
                      <a:pt x="8640" y="9000"/>
                    </a:lnTo>
                    <a:lnTo>
                      <a:pt x="12960" y="16200"/>
                    </a:lnTo>
                    <a:lnTo>
                      <a:pt x="14400" y="14400"/>
                    </a:lnTo>
                    <a:lnTo>
                      <a:pt x="11520" y="7200"/>
                    </a:lnTo>
                    <a:lnTo>
                      <a:pt x="14400" y="3600"/>
                    </a:lnTo>
                    <a:lnTo>
                      <a:pt x="18720" y="12600"/>
                    </a:lnTo>
                    <a:lnTo>
                      <a:pt x="21600" y="9000"/>
                    </a:lnTo>
                    <a:close/>
                  </a:path>
                </a:pathLst>
              </a:cu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66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41" name="Shape 141"/>
              <p:cNvSpPr/>
              <p:nvPr/>
            </p:nvSpPr>
            <p:spPr>
              <a:xfrm>
                <a:off x="1421867" y="671627"/>
                <a:ext cx="142876" cy="1333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0080" y="15429"/>
                    </a:moveTo>
                    <a:lnTo>
                      <a:pt x="17280" y="3086"/>
                    </a:lnTo>
                    <a:lnTo>
                      <a:pt x="15840" y="0"/>
                    </a:lnTo>
                    <a:lnTo>
                      <a:pt x="0" y="10800"/>
                    </a:lnTo>
                    <a:lnTo>
                      <a:pt x="1440" y="13886"/>
                    </a:lnTo>
                    <a:lnTo>
                      <a:pt x="12960" y="6171"/>
                    </a:lnTo>
                    <a:lnTo>
                      <a:pt x="4320" y="18514"/>
                    </a:lnTo>
                    <a:lnTo>
                      <a:pt x="5760" y="21600"/>
                    </a:lnTo>
                    <a:lnTo>
                      <a:pt x="21600" y="10800"/>
                    </a:lnTo>
                    <a:lnTo>
                      <a:pt x="20160" y="7714"/>
                    </a:lnTo>
                    <a:lnTo>
                      <a:pt x="10080" y="15429"/>
                    </a:lnTo>
                    <a:close/>
                  </a:path>
                </a:pathLst>
              </a:cu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66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42" name="Shape 142"/>
              <p:cNvSpPr/>
              <p:nvPr/>
            </p:nvSpPr>
            <p:spPr>
              <a:xfrm>
                <a:off x="7404" y="2451215"/>
                <a:ext cx="9526" cy="19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66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43" name="Shape 143"/>
              <p:cNvSpPr/>
              <p:nvPr/>
            </p:nvSpPr>
            <p:spPr>
              <a:xfrm>
                <a:off x="7404" y="416040"/>
                <a:ext cx="47626" cy="762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2960" y="21600"/>
                    </a:moveTo>
                    <a:lnTo>
                      <a:pt x="21600" y="18900"/>
                    </a:lnTo>
                    <a:lnTo>
                      <a:pt x="0" y="0"/>
                    </a:lnTo>
                    <a:lnTo>
                      <a:pt x="0" y="10800"/>
                    </a:lnTo>
                    <a:lnTo>
                      <a:pt x="12960" y="21600"/>
                    </a:lnTo>
                    <a:close/>
                  </a:path>
                </a:pathLst>
              </a:cu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66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44" name="Shape 144"/>
              <p:cNvSpPr/>
              <p:nvPr/>
            </p:nvSpPr>
            <p:spPr>
              <a:xfrm>
                <a:off x="7404" y="2460740"/>
                <a:ext cx="57151" cy="1047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0"/>
                    </a:moveTo>
                    <a:lnTo>
                      <a:pt x="14400" y="0"/>
                    </a:lnTo>
                    <a:lnTo>
                      <a:pt x="0" y="11782"/>
                    </a:lnTo>
                    <a:lnTo>
                      <a:pt x="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66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45" name="Shape 145"/>
              <p:cNvSpPr/>
              <p:nvPr/>
            </p:nvSpPr>
            <p:spPr>
              <a:xfrm rot="244927">
                <a:off x="1864779" y="1441565"/>
                <a:ext cx="255589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46" name="Shape 146"/>
              <p:cNvSpPr/>
              <p:nvPr/>
            </p:nvSpPr>
            <p:spPr>
              <a:xfrm rot="16001411">
                <a:off x="456667" y="147752"/>
                <a:ext cx="219076" cy="19051"/>
              </a:xfrm>
              <a:prstGeom prst="rect">
                <a:avLst/>
              </a:pr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47" name="Shape 147"/>
              <p:cNvSpPr/>
              <p:nvPr/>
            </p:nvSpPr>
            <p:spPr>
              <a:xfrm>
                <a:off x="216954" y="2034159"/>
                <a:ext cx="224302" cy="2424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94" h="21419" fill="norm" stroke="1" extrusionOk="0">
                    <a:moveTo>
                      <a:pt x="0" y="14125"/>
                    </a:moveTo>
                    <a:cubicBezTo>
                      <a:pt x="900" y="19455"/>
                      <a:pt x="3750" y="21419"/>
                      <a:pt x="8850" y="21419"/>
                    </a:cubicBezTo>
                    <a:cubicBezTo>
                      <a:pt x="16650" y="21138"/>
                      <a:pt x="15900" y="18053"/>
                      <a:pt x="17550" y="16650"/>
                    </a:cubicBezTo>
                    <a:cubicBezTo>
                      <a:pt x="17850" y="8375"/>
                      <a:pt x="12600" y="11601"/>
                      <a:pt x="9300" y="7533"/>
                    </a:cubicBezTo>
                    <a:cubicBezTo>
                      <a:pt x="8850" y="5710"/>
                      <a:pt x="11700" y="1362"/>
                      <a:pt x="15600" y="4588"/>
                    </a:cubicBezTo>
                    <a:cubicBezTo>
                      <a:pt x="16200" y="5570"/>
                      <a:pt x="16650" y="6972"/>
                      <a:pt x="17550" y="7253"/>
                    </a:cubicBezTo>
                    <a:cubicBezTo>
                      <a:pt x="18450" y="7533"/>
                      <a:pt x="21600" y="7533"/>
                      <a:pt x="21150" y="6411"/>
                    </a:cubicBezTo>
                    <a:cubicBezTo>
                      <a:pt x="20700" y="5289"/>
                      <a:pt x="18900" y="520"/>
                      <a:pt x="14550" y="100"/>
                    </a:cubicBezTo>
                    <a:cubicBezTo>
                      <a:pt x="11550" y="-181"/>
                      <a:pt x="7200" y="-181"/>
                      <a:pt x="5400" y="4448"/>
                    </a:cubicBezTo>
                    <a:cubicBezTo>
                      <a:pt x="2250" y="12302"/>
                      <a:pt x="12450" y="10900"/>
                      <a:pt x="13500" y="14827"/>
                    </a:cubicBezTo>
                    <a:cubicBezTo>
                      <a:pt x="14400" y="18053"/>
                      <a:pt x="5100" y="20437"/>
                      <a:pt x="4200" y="13985"/>
                    </a:cubicBezTo>
                    <a:cubicBezTo>
                      <a:pt x="1800" y="14406"/>
                      <a:pt x="2250" y="13564"/>
                      <a:pt x="0" y="14125"/>
                    </a:cubicBezTo>
                    <a:close/>
                  </a:path>
                </a:pathLst>
              </a:cu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66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48" name="Shape 148"/>
              <p:cNvSpPr/>
              <p:nvPr/>
            </p:nvSpPr>
            <p:spPr>
              <a:xfrm rot="18742963">
                <a:off x="978830" y="1997913"/>
                <a:ext cx="105920" cy="10862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94" h="21419" fill="norm" stroke="1" extrusionOk="0">
                    <a:moveTo>
                      <a:pt x="0" y="14125"/>
                    </a:moveTo>
                    <a:cubicBezTo>
                      <a:pt x="900" y="19455"/>
                      <a:pt x="3750" y="21419"/>
                      <a:pt x="8850" y="21419"/>
                    </a:cubicBezTo>
                    <a:cubicBezTo>
                      <a:pt x="16650" y="21138"/>
                      <a:pt x="15900" y="18053"/>
                      <a:pt x="17550" y="16650"/>
                    </a:cubicBezTo>
                    <a:cubicBezTo>
                      <a:pt x="16950" y="6411"/>
                      <a:pt x="12600" y="11601"/>
                      <a:pt x="9300" y="7533"/>
                    </a:cubicBezTo>
                    <a:cubicBezTo>
                      <a:pt x="8850" y="5710"/>
                      <a:pt x="11700" y="1362"/>
                      <a:pt x="15600" y="4588"/>
                    </a:cubicBezTo>
                    <a:cubicBezTo>
                      <a:pt x="16200" y="5570"/>
                      <a:pt x="16650" y="6972"/>
                      <a:pt x="17550" y="7253"/>
                    </a:cubicBezTo>
                    <a:cubicBezTo>
                      <a:pt x="18450" y="7533"/>
                      <a:pt x="21600" y="7533"/>
                      <a:pt x="21150" y="6411"/>
                    </a:cubicBezTo>
                    <a:cubicBezTo>
                      <a:pt x="20700" y="5289"/>
                      <a:pt x="18900" y="520"/>
                      <a:pt x="14550" y="100"/>
                    </a:cubicBezTo>
                    <a:cubicBezTo>
                      <a:pt x="11550" y="-181"/>
                      <a:pt x="7200" y="-181"/>
                      <a:pt x="5400" y="4448"/>
                    </a:cubicBezTo>
                    <a:cubicBezTo>
                      <a:pt x="2250" y="12302"/>
                      <a:pt x="12450" y="10900"/>
                      <a:pt x="13500" y="14827"/>
                    </a:cubicBezTo>
                    <a:cubicBezTo>
                      <a:pt x="14400" y="18053"/>
                      <a:pt x="5100" y="20437"/>
                      <a:pt x="4200" y="13985"/>
                    </a:cubicBezTo>
                    <a:cubicBezTo>
                      <a:pt x="1800" y="14406"/>
                      <a:pt x="2250" y="13564"/>
                      <a:pt x="0" y="14125"/>
                    </a:cubicBezTo>
                    <a:close/>
                  </a:path>
                </a:pathLst>
              </a:custGeom>
              <a:solidFill>
                <a:srgbClr val="5B5D6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66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49" name="Shape 149"/>
              <p:cNvSpPr/>
              <p:nvPr/>
            </p:nvSpPr>
            <p:spPr>
              <a:xfrm>
                <a:off x="369354" y="333490"/>
                <a:ext cx="552451" cy="20193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17814" y="9883"/>
                    </a:lnTo>
                    <a:lnTo>
                      <a:pt x="21600" y="21600"/>
                    </a:lnTo>
                    <a:lnTo>
                      <a:pt x="3352" y="11479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585A68"/>
                  </a:gs>
                  <a:gs pos="100000">
                    <a:srgbClr val="5B5D6B"/>
                  </a:gs>
                </a:gsLst>
                <a:lin ang="81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66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50" name="Shape 150"/>
              <p:cNvSpPr/>
              <p:nvPr/>
            </p:nvSpPr>
            <p:spPr>
              <a:xfrm rot="19915651">
                <a:off x="466192" y="1197090"/>
                <a:ext cx="350838" cy="2762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fill="norm" stroke="1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0000"/>
                  </a:gs>
                  <a:gs pos="100000">
                    <a:srgbClr val="535561"/>
                  </a:gs>
                </a:gsLst>
                <a:lin ang="81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</p:grpSp>
      <p:sp>
        <p:nvSpPr>
          <p:cNvPr id="153" name="Shape 153"/>
          <p:cNvSpPr/>
          <p:nvPr>
            <p:ph type="sldNum" sz="quarter" idx="2"/>
          </p:nvPr>
        </p:nvSpPr>
        <p:spPr>
          <a:xfrm>
            <a:off x="6553200" y="6245225"/>
            <a:ext cx="2289175" cy="2438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  <p:transition spd="med" advClick="1"/>
  <p:txStyles>
    <p:titleStyle>
      <a:lvl1pPr algn="ctr">
        <a:defRPr sz="4400">
          <a:solidFill>
            <a:srgbClr val="FFFFCC"/>
          </a:solidFill>
          <a:latin typeface="Tahoma"/>
          <a:ea typeface="Tahoma"/>
          <a:cs typeface="Tahoma"/>
          <a:sym typeface="Tahoma"/>
        </a:defRPr>
      </a:lvl1pPr>
      <a:lvl2pPr algn="ctr">
        <a:defRPr sz="4400">
          <a:solidFill>
            <a:srgbClr val="FFFFCC"/>
          </a:solidFill>
          <a:latin typeface="Tahoma"/>
          <a:ea typeface="Tahoma"/>
          <a:cs typeface="Tahoma"/>
          <a:sym typeface="Tahoma"/>
        </a:defRPr>
      </a:lvl2pPr>
      <a:lvl3pPr algn="ctr">
        <a:defRPr sz="4400">
          <a:solidFill>
            <a:srgbClr val="FFFFCC"/>
          </a:solidFill>
          <a:latin typeface="Tahoma"/>
          <a:ea typeface="Tahoma"/>
          <a:cs typeface="Tahoma"/>
          <a:sym typeface="Tahoma"/>
        </a:defRPr>
      </a:lvl3pPr>
      <a:lvl4pPr algn="ctr">
        <a:defRPr sz="4400">
          <a:solidFill>
            <a:srgbClr val="FFFFCC"/>
          </a:solidFill>
          <a:latin typeface="Tahoma"/>
          <a:ea typeface="Tahoma"/>
          <a:cs typeface="Tahoma"/>
          <a:sym typeface="Tahoma"/>
        </a:defRPr>
      </a:lvl4pPr>
      <a:lvl5pPr algn="ctr">
        <a:defRPr sz="4400">
          <a:solidFill>
            <a:srgbClr val="FFFFCC"/>
          </a:solidFill>
          <a:latin typeface="Tahoma"/>
          <a:ea typeface="Tahoma"/>
          <a:cs typeface="Tahoma"/>
          <a:sym typeface="Tahoma"/>
        </a:defRPr>
      </a:lvl5pPr>
      <a:lvl6pPr indent="457200" algn="ctr">
        <a:defRPr sz="4400">
          <a:solidFill>
            <a:srgbClr val="FFFFCC"/>
          </a:solidFill>
          <a:latin typeface="Tahoma"/>
          <a:ea typeface="Tahoma"/>
          <a:cs typeface="Tahoma"/>
          <a:sym typeface="Tahoma"/>
        </a:defRPr>
      </a:lvl6pPr>
      <a:lvl7pPr indent="914400" algn="ctr">
        <a:defRPr sz="4400">
          <a:solidFill>
            <a:srgbClr val="FFFFCC"/>
          </a:solidFill>
          <a:latin typeface="Tahoma"/>
          <a:ea typeface="Tahoma"/>
          <a:cs typeface="Tahoma"/>
          <a:sym typeface="Tahoma"/>
        </a:defRPr>
      </a:lvl7pPr>
      <a:lvl8pPr indent="1371600" algn="ctr">
        <a:defRPr sz="4400">
          <a:solidFill>
            <a:srgbClr val="FFFFCC"/>
          </a:solidFill>
          <a:latin typeface="Tahoma"/>
          <a:ea typeface="Tahoma"/>
          <a:cs typeface="Tahoma"/>
          <a:sym typeface="Tahoma"/>
        </a:defRPr>
      </a:lvl8pPr>
      <a:lvl9pPr indent="1828800" algn="ctr">
        <a:defRPr sz="4400">
          <a:solidFill>
            <a:srgbClr val="FFFFCC"/>
          </a:solidFill>
          <a:latin typeface="Tahoma"/>
          <a:ea typeface="Tahoma"/>
          <a:cs typeface="Tahoma"/>
          <a:sym typeface="Tahoma"/>
        </a:defRPr>
      </a:lvl9pPr>
    </p:titleStyle>
    <p:bodyStyle>
      <a:lvl1pPr marL="342900" indent="-342900">
        <a:spcBef>
          <a:spcPts val="700"/>
        </a:spcBef>
        <a:buClr>
          <a:srgbClr val="A3C145"/>
        </a:buClr>
        <a:buSzPct val="80000"/>
        <a:buFont typeface="Arial"/>
        <a:buChar char="►"/>
        <a:defRPr sz="3200">
          <a:solidFill>
            <a:srgbClr val="FFFFFF"/>
          </a:solidFill>
          <a:latin typeface="Tahoma"/>
          <a:ea typeface="Tahoma"/>
          <a:cs typeface="Tahoma"/>
          <a:sym typeface="Tahoma"/>
        </a:defRPr>
      </a:lvl1pPr>
      <a:lvl2pPr marL="783771" indent="-326571">
        <a:spcBef>
          <a:spcPts val="700"/>
        </a:spcBef>
        <a:buClr>
          <a:srgbClr val="A3C145"/>
        </a:buClr>
        <a:buSzPct val="100000"/>
        <a:buFont typeface="Arial"/>
        <a:buChar char="▪"/>
        <a:defRPr sz="3200">
          <a:solidFill>
            <a:srgbClr val="FFFFFF"/>
          </a:solidFill>
          <a:latin typeface="Tahoma"/>
          <a:ea typeface="Tahoma"/>
          <a:cs typeface="Tahoma"/>
          <a:sym typeface="Tahoma"/>
        </a:defRPr>
      </a:lvl2pPr>
      <a:lvl3pPr marL="1219200" indent="-304800">
        <a:spcBef>
          <a:spcPts val="700"/>
        </a:spcBef>
        <a:buClr>
          <a:srgbClr val="A3C145"/>
        </a:buClr>
        <a:buSzPct val="80000"/>
        <a:buFont typeface="Arial"/>
        <a:buChar char="►"/>
        <a:defRPr sz="3200">
          <a:solidFill>
            <a:srgbClr val="FFFFFF"/>
          </a:solidFill>
          <a:latin typeface="Tahoma"/>
          <a:ea typeface="Tahoma"/>
          <a:cs typeface="Tahoma"/>
          <a:sym typeface="Tahoma"/>
        </a:defRPr>
      </a:lvl3pPr>
      <a:lvl4pPr marL="1737360" indent="-365760">
        <a:spcBef>
          <a:spcPts val="700"/>
        </a:spcBef>
        <a:buClr>
          <a:srgbClr val="A3C145"/>
        </a:buClr>
        <a:buSzPct val="100000"/>
        <a:buFont typeface="Arial"/>
        <a:buChar char="▪"/>
        <a:defRPr sz="3200">
          <a:solidFill>
            <a:srgbClr val="FFFFFF"/>
          </a:solidFill>
          <a:latin typeface="Tahoma"/>
          <a:ea typeface="Tahoma"/>
          <a:cs typeface="Tahoma"/>
          <a:sym typeface="Tahoma"/>
        </a:defRPr>
      </a:lvl4pPr>
      <a:lvl5pPr marL="2235200" indent="-406400">
        <a:spcBef>
          <a:spcPts val="700"/>
        </a:spcBef>
        <a:buClr>
          <a:srgbClr val="A3C145"/>
        </a:buClr>
        <a:buSzPct val="80000"/>
        <a:buFont typeface="Arial"/>
        <a:buChar char="►"/>
        <a:defRPr sz="3200">
          <a:solidFill>
            <a:srgbClr val="FFFFFF"/>
          </a:solidFill>
          <a:latin typeface="Tahoma"/>
          <a:ea typeface="Tahoma"/>
          <a:cs typeface="Tahoma"/>
          <a:sym typeface="Tahoma"/>
        </a:defRPr>
      </a:lvl5pPr>
      <a:lvl6pPr marL="2692400" indent="-406400">
        <a:spcBef>
          <a:spcPts val="700"/>
        </a:spcBef>
        <a:buClr>
          <a:srgbClr val="A3C145"/>
        </a:buClr>
        <a:buSzPct val="80000"/>
        <a:buFont typeface="Arial"/>
        <a:buChar char="•"/>
        <a:defRPr sz="3200">
          <a:solidFill>
            <a:srgbClr val="FFFFFF"/>
          </a:solidFill>
          <a:latin typeface="Tahoma"/>
          <a:ea typeface="Tahoma"/>
          <a:cs typeface="Tahoma"/>
          <a:sym typeface="Tahoma"/>
        </a:defRPr>
      </a:lvl6pPr>
      <a:lvl7pPr marL="3149600" indent="-406400">
        <a:spcBef>
          <a:spcPts val="700"/>
        </a:spcBef>
        <a:buClr>
          <a:srgbClr val="A3C145"/>
        </a:buClr>
        <a:buSzPct val="80000"/>
        <a:buFont typeface="Arial"/>
        <a:buChar char="•"/>
        <a:defRPr sz="3200">
          <a:solidFill>
            <a:srgbClr val="FFFFFF"/>
          </a:solidFill>
          <a:latin typeface="Tahoma"/>
          <a:ea typeface="Tahoma"/>
          <a:cs typeface="Tahoma"/>
          <a:sym typeface="Tahoma"/>
        </a:defRPr>
      </a:lvl7pPr>
      <a:lvl8pPr marL="3606800" indent="-406400">
        <a:spcBef>
          <a:spcPts val="700"/>
        </a:spcBef>
        <a:buClr>
          <a:srgbClr val="A3C145"/>
        </a:buClr>
        <a:buSzPct val="80000"/>
        <a:buFont typeface="Arial"/>
        <a:buChar char="•"/>
        <a:defRPr sz="3200">
          <a:solidFill>
            <a:srgbClr val="FFFFFF"/>
          </a:solidFill>
          <a:latin typeface="Tahoma"/>
          <a:ea typeface="Tahoma"/>
          <a:cs typeface="Tahoma"/>
          <a:sym typeface="Tahoma"/>
        </a:defRPr>
      </a:lvl8pPr>
      <a:lvl9pPr marL="4064000" indent="-406400">
        <a:spcBef>
          <a:spcPts val="700"/>
        </a:spcBef>
        <a:buClr>
          <a:srgbClr val="A3C145"/>
        </a:buClr>
        <a:buSzPct val="80000"/>
        <a:buFont typeface="Arial"/>
        <a:buChar char="•"/>
        <a:defRPr sz="3200">
          <a:solidFill>
            <a:srgbClr val="FFFFFF"/>
          </a:solidFill>
          <a:latin typeface="Tahoma"/>
          <a:ea typeface="Tahoma"/>
          <a:cs typeface="Tahoma"/>
          <a:sym typeface="Tahoma"/>
        </a:defRPr>
      </a:lvl9pPr>
    </p:bodyStyle>
    <p:otherStyle>
      <a:lvl1pPr algn="r">
        <a:defRPr sz="1000">
          <a:solidFill>
            <a:schemeClr val="tx1"/>
          </a:solidFill>
          <a:latin typeface="+mn-lt"/>
          <a:ea typeface="+mn-ea"/>
          <a:cs typeface="+mn-cs"/>
          <a:sym typeface="Tahoma"/>
        </a:defRPr>
      </a:lvl1pPr>
      <a:lvl2pPr indent="457200" algn="r">
        <a:defRPr sz="1000">
          <a:solidFill>
            <a:schemeClr val="tx1"/>
          </a:solidFill>
          <a:latin typeface="+mn-lt"/>
          <a:ea typeface="+mn-ea"/>
          <a:cs typeface="+mn-cs"/>
          <a:sym typeface="Tahoma"/>
        </a:defRPr>
      </a:lvl2pPr>
      <a:lvl3pPr indent="914400" algn="r">
        <a:defRPr sz="1000">
          <a:solidFill>
            <a:schemeClr val="tx1"/>
          </a:solidFill>
          <a:latin typeface="+mn-lt"/>
          <a:ea typeface="+mn-ea"/>
          <a:cs typeface="+mn-cs"/>
          <a:sym typeface="Tahoma"/>
        </a:defRPr>
      </a:lvl3pPr>
      <a:lvl4pPr indent="1371600" algn="r">
        <a:defRPr sz="1000">
          <a:solidFill>
            <a:schemeClr val="tx1"/>
          </a:solidFill>
          <a:latin typeface="+mn-lt"/>
          <a:ea typeface="+mn-ea"/>
          <a:cs typeface="+mn-cs"/>
          <a:sym typeface="Tahoma"/>
        </a:defRPr>
      </a:lvl4pPr>
      <a:lvl5pPr indent="1828800" algn="r">
        <a:defRPr sz="1000">
          <a:solidFill>
            <a:schemeClr val="tx1"/>
          </a:solidFill>
          <a:latin typeface="+mn-lt"/>
          <a:ea typeface="+mn-ea"/>
          <a:cs typeface="+mn-cs"/>
          <a:sym typeface="Tahoma"/>
        </a:defRPr>
      </a:lvl5pPr>
      <a:lvl6pPr algn="r">
        <a:defRPr sz="1000">
          <a:solidFill>
            <a:schemeClr val="tx1"/>
          </a:solidFill>
          <a:latin typeface="+mn-lt"/>
          <a:ea typeface="+mn-ea"/>
          <a:cs typeface="+mn-cs"/>
          <a:sym typeface="Tahoma"/>
        </a:defRPr>
      </a:lvl6pPr>
      <a:lvl7pPr algn="r">
        <a:defRPr sz="1000">
          <a:solidFill>
            <a:schemeClr val="tx1"/>
          </a:solidFill>
          <a:latin typeface="+mn-lt"/>
          <a:ea typeface="+mn-ea"/>
          <a:cs typeface="+mn-cs"/>
          <a:sym typeface="Tahoma"/>
        </a:defRPr>
      </a:lvl7pPr>
      <a:lvl8pPr algn="r">
        <a:defRPr sz="1000">
          <a:solidFill>
            <a:schemeClr val="tx1"/>
          </a:solidFill>
          <a:latin typeface="+mn-lt"/>
          <a:ea typeface="+mn-ea"/>
          <a:cs typeface="+mn-cs"/>
          <a:sym typeface="Tahoma"/>
        </a:defRPr>
      </a:lvl8pPr>
      <a:lvl9pPr algn="r">
        <a:defRPr sz="1000">
          <a:solidFill>
            <a:schemeClr val="tx1"/>
          </a:solidFill>
          <a:latin typeface="+mn-lt"/>
          <a:ea typeface="+mn-ea"/>
          <a:cs typeface="+mn-cs"/>
          <a:sym typeface="Tahoma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jpe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5.jpe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6.jpe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5" Type="http://schemas.openxmlformats.org/officeDocument/2006/relationships/image" Target="../media/image2.jpeg"/><Relationship Id="rId6" Type="http://schemas.openxmlformats.org/officeDocument/2006/relationships/image" Target="../media/image5.jpeg"/><Relationship Id="rId7" Type="http://schemas.openxmlformats.org/officeDocument/2006/relationships/image" Target="../media/image9.jpeg"/><Relationship Id="rId8" Type="http://schemas.openxmlformats.org/officeDocument/2006/relationships/image" Target="../media/image10.jpe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1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/>
          <p:nvPr>
            <p:ph type="title" idx="4294967295"/>
          </p:nvPr>
        </p:nvSpPr>
        <p:spPr>
          <a:xfrm>
            <a:off x="685800" y="1768475"/>
            <a:ext cx="7772400" cy="1736725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b">
            <a:normAutofit fontScale="100000" lnSpcReduction="0"/>
          </a:bodyPr>
          <a:lstStyle/>
          <a:p>
            <a:pPr lvl="0"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</a:p>
        </p:txBody>
      </p:sp>
      <p:sp>
        <p:nvSpPr>
          <p:cNvPr id="162" name="Shape 162"/>
          <p:cNvSpPr/>
          <p:nvPr>
            <p:ph type="body" idx="4294967295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 fontScale="100000" lnSpcReduction="0"/>
          </a:bodyPr>
          <a:lstStyle/>
          <a:p>
            <a:pPr lvl="0" marL="0" indent="0" algn="ctr">
              <a:buSzTx/>
              <a:buNone/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</a:p>
        </p:txBody>
      </p:sp>
      <p:pic>
        <p:nvPicPr>
          <p:cNvPr id="163" name="sherrero4.jpeg" descr="sherrero4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9588"/>
          </a:xfrm>
          <a:prstGeom prst="rect">
            <a:avLst/>
          </a:prstGeom>
          <a:ln w="50800">
            <a:solidFill>
              <a:srgbClr val="006600"/>
            </a:solidFill>
            <a:round/>
          </a:ln>
        </p:spPr>
      </p:pic>
      <p:sp>
        <p:nvSpPr>
          <p:cNvPr id="164" name="Shape 164"/>
          <p:cNvSpPr/>
          <p:nvPr/>
        </p:nvSpPr>
        <p:spPr>
          <a:xfrm>
            <a:off x="323850" y="5589587"/>
            <a:ext cx="6696075" cy="76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4400">
                <a:solidFill>
                  <a:srgbClr val="08080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080808"/>
                </a:solidFill>
              </a:rPr>
              <a:t>Disco volador</a:t>
            </a:r>
          </a:p>
        </p:txBody>
      </p:sp>
      <p:sp>
        <p:nvSpPr>
          <p:cNvPr id="165" name="Shape 165"/>
          <p:cNvSpPr/>
          <p:nvPr/>
        </p:nvSpPr>
        <p:spPr>
          <a:xfrm>
            <a:off x="-1" y="188912"/>
            <a:ext cx="9144002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000"/>
              </a:spcBef>
              <a:defRPr>
                <a:solidFill>
                  <a:srgbClr val="080808"/>
                </a:solidFill>
                <a:latin typeface="Papyrus"/>
                <a:ea typeface="Papyrus"/>
                <a:cs typeface="Papyrus"/>
                <a:sym typeface="Papyrus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080808"/>
                </a:solidFill>
              </a:rPr>
              <a:t>Fundamentos para la ESO y el Bachillerato. Un aprendizaje comprensivo y vivencial</a:t>
            </a:r>
          </a:p>
        </p:txBody>
      </p:sp>
      <p:pic>
        <p:nvPicPr>
          <p:cNvPr id="166" name="logodefinitivo.png" descr="logodefinitivo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143875" y="6129337"/>
            <a:ext cx="785813" cy="593726"/>
          </a:xfrm>
          <a:prstGeom prst="rect">
            <a:avLst/>
          </a:prstGeom>
          <a:ln w="34925">
            <a:solidFill>
              <a:srgbClr val="FFFFFF"/>
            </a:solidFill>
            <a:round/>
          </a:ln>
          <a:effectLst>
            <a:outerShdw sx="100000" sy="100000" kx="0" ky="0" algn="b" rotWithShape="0" blurRad="63500" dist="0" dir="0">
              <a:srgbClr val="000000">
                <a:alpha val="42999"/>
              </a:srgbClr>
            </a:outerShdw>
          </a:effectLst>
        </p:spPr>
      </p:pic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5B5D6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/>
        </p:nvSpPr>
        <p:spPr>
          <a:xfrm>
            <a:off x="1763712" y="333375"/>
            <a:ext cx="4095751" cy="523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600"/>
              </a:spcBef>
              <a:defRPr sz="28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Índice</a:t>
            </a:r>
          </a:p>
        </p:txBody>
      </p:sp>
      <p:pic>
        <p:nvPicPr>
          <p:cNvPr id="169" name="logodefinitivo.png" descr="logodefinitivo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43875" y="6129337"/>
            <a:ext cx="785813" cy="593726"/>
          </a:xfrm>
          <a:prstGeom prst="rect">
            <a:avLst/>
          </a:prstGeom>
          <a:ln w="34925">
            <a:solidFill>
              <a:srgbClr val="FFFFFF"/>
            </a:solidFill>
            <a:round/>
          </a:ln>
          <a:effectLst>
            <a:outerShdw sx="100000" sy="100000" kx="0" ky="0" algn="b" rotWithShape="0" blurRad="63500" dist="0" dir="0">
              <a:srgbClr val="000000">
                <a:alpha val="42999"/>
              </a:srgbClr>
            </a:outerShdw>
          </a:effectLst>
        </p:spPr>
      </p:pic>
      <p:sp>
        <p:nvSpPr>
          <p:cNvPr id="170" name="Shape 170"/>
          <p:cNvSpPr/>
          <p:nvPr/>
        </p:nvSpPr>
        <p:spPr>
          <a:xfrm>
            <a:off x="496887" y="1828323"/>
            <a:ext cx="5764759" cy="2225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sz="2000">
                <a:solidFill>
                  <a:srgbClr val="FFFFFF"/>
                </a:solidFill>
              </a:rPr>
              <a:t>1. </a:t>
            </a:r>
            <a:r>
              <a:rPr sz="2000">
                <a:solidFill>
                  <a:srgbClr val="FFFFFF"/>
                </a:solidFill>
              </a:rPr>
              <a:t>Objetivos</a:t>
            </a:r>
            <a:endParaRPr sz="2000">
              <a:solidFill>
                <a:srgbClr val="FFFFFF"/>
              </a:solidFill>
            </a:endParaRPr>
          </a:p>
          <a:p>
            <a:pPr lvl="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sz="2000">
                <a:solidFill>
                  <a:srgbClr val="FFFFFF"/>
                </a:solidFill>
              </a:rPr>
              <a:t>2. Reglamentación básica. Modalidades de juego.</a:t>
            </a:r>
            <a:endParaRPr sz="2000">
              <a:solidFill>
                <a:srgbClr val="FFFFFF"/>
              </a:solidFill>
            </a:endParaRPr>
          </a:p>
          <a:p>
            <a:pPr lvl="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sz="2000">
                <a:solidFill>
                  <a:srgbClr val="FFFFFF"/>
                </a:solidFill>
              </a:rPr>
              <a:t>3. Material e instalaciones.</a:t>
            </a:r>
            <a:endParaRPr sz="2000">
              <a:solidFill>
                <a:srgbClr val="FFFFFF"/>
              </a:solidFill>
            </a:endParaRPr>
          </a:p>
          <a:p>
            <a:pPr lvl="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sz="2000">
                <a:solidFill>
                  <a:srgbClr val="FFFFFF"/>
                </a:solidFill>
              </a:rPr>
              <a:t>4. Recursos técnico-tácticos básicos.	</a:t>
            </a:r>
            <a:endParaRPr sz="2000">
              <a:solidFill>
                <a:srgbClr val="FFFFFF"/>
              </a:solidFill>
            </a:endParaRPr>
          </a:p>
          <a:p>
            <a:pPr lvl="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sz="2000">
                <a:solidFill>
                  <a:srgbClr val="FFFFFF"/>
                </a:solidFill>
              </a:rPr>
              <a:t>5. Algunos ejercicios fundamentales.</a:t>
            </a:r>
          </a:p>
        </p:txBody>
      </p:sp>
      <p:pic>
        <p:nvPicPr>
          <p:cNvPr id="171" name="Sin título-2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078362" y="3168401"/>
            <a:ext cx="3491567" cy="282622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/>
          <p:nvPr>
            <p:ph type="title" idx="4294967295"/>
          </p:nvPr>
        </p:nvSpPr>
        <p:spPr>
          <a:xfrm>
            <a:off x="301625" y="228599"/>
            <a:ext cx="8540750" cy="1143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32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200">
                <a:solidFill>
                  <a:srgbClr val="FFFFCC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rPr>
              <a:t>Objetivos</a:t>
            </a:r>
          </a:p>
        </p:txBody>
      </p:sp>
      <p:sp>
        <p:nvSpPr>
          <p:cNvPr id="174" name="Shape 174"/>
          <p:cNvSpPr/>
          <p:nvPr>
            <p:ph type="body" idx="4294967295"/>
          </p:nvPr>
        </p:nvSpPr>
        <p:spPr>
          <a:xfrm>
            <a:off x="301624" y="1600199"/>
            <a:ext cx="4630739" cy="44989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spcBef>
                <a:spcPts val="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rPr>
              <a:t>- Mejorar la capacidad física básicas de resistencia a través del juego del disco volador.</a:t>
            </a:r>
            <a:endParaRPr sz="2400">
              <a:solidFill>
                <a:srgbClr val="FFFFFF"/>
              </a:solidFill>
              <a:effectLst>
                <a:outerShdw sx="100000" sy="100000" kx="0" ky="0" algn="b" rotWithShape="0" blurRad="12700" dist="25400" dir="2700000">
                  <a:srgbClr val="000000"/>
                </a:outerShdw>
              </a:effectLst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endParaRPr sz="2400">
              <a:solidFill>
                <a:srgbClr val="FFFFFF"/>
              </a:solidFill>
              <a:effectLst>
                <a:outerShdw sx="100000" sy="100000" kx="0" ky="0" algn="b" rotWithShape="0" blurRad="12700" dist="25400" dir="2700000">
                  <a:srgbClr val="000000"/>
                </a:outerShdw>
              </a:effectLst>
            </a:endParaRPr>
          </a:p>
          <a:p>
            <a:pPr lvl="0">
              <a:spcBef>
                <a:spcPts val="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rPr>
              <a:t>- Aprender un juego distinto que implica un compromiso fundamental de esfuerzo.</a:t>
            </a:r>
            <a:endParaRPr sz="2400">
              <a:solidFill>
                <a:srgbClr val="FFFFFF"/>
              </a:solidFill>
              <a:effectLst>
                <a:outerShdw sx="100000" sy="100000" kx="0" ky="0" algn="b" rotWithShape="0" blurRad="12700" dist="25400" dir="2700000">
                  <a:srgbClr val="000000"/>
                </a:outerShdw>
              </a:effectLst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endParaRPr sz="2400">
              <a:solidFill>
                <a:srgbClr val="FFFFFF"/>
              </a:solidFill>
              <a:effectLst>
                <a:outerShdw sx="100000" sy="100000" kx="0" ky="0" algn="b" rotWithShape="0" blurRad="12700" dist="25400" dir="2700000">
                  <a:srgbClr val="000000"/>
                </a:outerShdw>
              </a:effectLst>
            </a:endParaRPr>
          </a:p>
          <a:p>
            <a:pPr lvl="0">
              <a:spcBef>
                <a:spcPts val="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rPr>
              <a:t>- Aceptar las situaciones de conflicto y solucionarlas gracias al consenso.</a:t>
            </a:r>
          </a:p>
        </p:txBody>
      </p:sp>
      <p:pic>
        <p:nvPicPr>
          <p:cNvPr id="175" name="logodefinitivo.png" descr="logodefinitivo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43875" y="6129337"/>
            <a:ext cx="785813" cy="593726"/>
          </a:xfrm>
          <a:prstGeom prst="rect">
            <a:avLst/>
          </a:prstGeom>
          <a:ln w="34925">
            <a:solidFill>
              <a:srgbClr val="FFFFFF"/>
            </a:solidFill>
            <a:round/>
          </a:ln>
          <a:effectLst>
            <a:outerShdw sx="100000" sy="100000" kx="0" ky="0" algn="b" rotWithShape="0" blurRad="63500" dist="0" dir="0">
              <a:srgbClr val="000000">
                <a:alpha val="42999"/>
              </a:srgbClr>
            </a:outerShdw>
          </a:effectLst>
        </p:spPr>
      </p:pic>
      <p:pic>
        <p:nvPicPr>
          <p:cNvPr id="176" name="disco1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265340" y="1632752"/>
            <a:ext cx="3293122" cy="359249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>
            <p:ph type="title" idx="4294967295"/>
          </p:nvPr>
        </p:nvSpPr>
        <p:spPr>
          <a:xfrm>
            <a:off x="301625" y="115887"/>
            <a:ext cx="8540750" cy="865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800">
                <a:solidFill>
                  <a:srgbClr val="FFFFCC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rPr>
              <a:t>REGLAMENTACIÓN BÁSICA</a:t>
            </a:r>
          </a:p>
        </p:txBody>
      </p:sp>
      <p:sp>
        <p:nvSpPr>
          <p:cNvPr id="179" name="Shape 179"/>
          <p:cNvSpPr/>
          <p:nvPr>
            <p:ph type="body" idx="4294967295"/>
          </p:nvPr>
        </p:nvSpPr>
        <p:spPr>
          <a:xfrm>
            <a:off x="323850" y="1412875"/>
            <a:ext cx="8540750" cy="14398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 marL="0" indent="22225" algn="just">
              <a:spcBef>
                <a:spcPts val="500"/>
              </a:spcBef>
              <a:buSzTx/>
              <a:buNone/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rPr>
              <a:t>Podemos decir que la reglamentación del Frisbee es muy moldeable y simple a la vez, adaptándose a la especialidad que se realice.</a:t>
            </a:r>
          </a:p>
        </p:txBody>
      </p:sp>
      <p:sp>
        <p:nvSpPr>
          <p:cNvPr id="180" name="Shape 180"/>
          <p:cNvSpPr/>
          <p:nvPr/>
        </p:nvSpPr>
        <p:spPr>
          <a:xfrm>
            <a:off x="603250" y="4652962"/>
            <a:ext cx="8540750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Las reglas se basan en que el disco llegue lo más lejos posible sin que toque el suelo, que pase por un lugar determinado o que caiga dentro de una zona determinada.</a:t>
            </a:r>
          </a:p>
        </p:txBody>
      </p:sp>
      <p:pic>
        <p:nvPicPr>
          <p:cNvPr id="181" name="disco15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95897" y="2418630"/>
            <a:ext cx="2226495" cy="222649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logodefinitivo.png" descr="logodefinitivo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43875" y="6129337"/>
            <a:ext cx="785813" cy="593726"/>
          </a:xfrm>
          <a:prstGeom prst="rect">
            <a:avLst/>
          </a:prstGeom>
          <a:ln w="34925">
            <a:solidFill>
              <a:srgbClr val="FFFFFF"/>
            </a:solidFill>
            <a:round/>
          </a:ln>
          <a:effectLst>
            <a:outerShdw sx="100000" sy="100000" kx="0" ky="0" algn="b" rotWithShape="0" blurRad="63500" dist="0" dir="0">
              <a:srgbClr val="000000">
                <a:alpha val="42999"/>
              </a:srgbClr>
            </a:outerShdw>
          </a:effectLst>
        </p:spPr>
      </p:pic>
      <p:sp>
        <p:nvSpPr>
          <p:cNvPr id="184" name="Shape 184"/>
          <p:cNvSpPr/>
          <p:nvPr/>
        </p:nvSpPr>
        <p:spPr>
          <a:xfrm>
            <a:off x="1619250" y="188912"/>
            <a:ext cx="5903913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algn="ctr">
              <a:defRPr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MODALIDADES DE JUEGO</a:t>
            </a:r>
            <a:r>
              <a:rPr sz="2400">
                <a:solidFill>
                  <a:srgbClr val="FFFFFF"/>
                </a:solidFill>
              </a:rPr>
              <a:t>	</a:t>
            </a:r>
          </a:p>
        </p:txBody>
      </p:sp>
      <p:sp>
        <p:nvSpPr>
          <p:cNvPr id="185" name="Shape 185"/>
          <p:cNvSpPr/>
          <p:nvPr/>
        </p:nvSpPr>
        <p:spPr>
          <a:xfrm>
            <a:off x="1771650" y="2586037"/>
            <a:ext cx="4200525" cy="3176"/>
          </a:xfrm>
          <a:prstGeom prst="rect">
            <a:avLst/>
          </a:prstGeom>
          <a:solidFill>
            <a:srgbClr val="E6E6E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6" name="Shape 186"/>
          <p:cNvSpPr/>
          <p:nvPr/>
        </p:nvSpPr>
        <p:spPr>
          <a:xfrm>
            <a:off x="468312" y="1196975"/>
            <a:ext cx="7921626" cy="5095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marL="263525" indent="-263525">
              <a:defRPr>
                <a:solidFill>
                  <a:srgbClr val="000000"/>
                </a:solidFill>
              </a:defRPr>
            </a:pPr>
            <a:r>
              <a:rPr sz="2000">
                <a:solidFill>
                  <a:srgbClr val="FFFFFF"/>
                </a:solidFill>
                <a:latin typeface="Tahoma Negreta"/>
                <a:ea typeface="Tahoma Negreta"/>
                <a:cs typeface="Tahoma Negreta"/>
                <a:sym typeface="Tahoma Negreta"/>
              </a:rPr>
              <a:t>Lanzamiento de precisión. </a:t>
            </a:r>
            <a:r>
              <a:rPr>
                <a:solidFill>
                  <a:srgbClr val="FFFFFF"/>
                </a:solidFill>
              </a:rPr>
              <a:t>Se realizan lanzamientos intentando hacer pasar el disco por un aro colocado a una altura de un metro.</a:t>
            </a:r>
            <a:endParaRPr>
              <a:solidFill>
                <a:srgbClr val="FFFFFF"/>
              </a:solidFill>
            </a:endParaRPr>
          </a:p>
          <a:p>
            <a:pPr lvl="0" marL="263525" indent="-263525">
              <a:defRPr>
                <a:solidFill>
                  <a:srgbClr val="000000"/>
                </a:solidFill>
              </a:defRPr>
            </a:pPr>
            <a:endParaRPr sz="2000">
              <a:solidFill>
                <a:srgbClr val="FFFFFF"/>
              </a:solidFill>
            </a:endParaRPr>
          </a:p>
          <a:p>
            <a:pPr lvl="0" marL="263525" indent="-263525">
              <a:defRPr>
                <a:solidFill>
                  <a:srgbClr val="000000"/>
                </a:solidFill>
              </a:defRPr>
            </a:pPr>
            <a:r>
              <a:rPr sz="2000">
                <a:solidFill>
                  <a:srgbClr val="FFFFFF"/>
                </a:solidFill>
                <a:latin typeface="Tahoma Negreta"/>
                <a:ea typeface="Tahoma Negreta"/>
                <a:cs typeface="Tahoma Negreta"/>
                <a:sym typeface="Tahoma Negreta"/>
              </a:rPr>
              <a:t>Lanzamiento a distancia.</a:t>
            </a:r>
            <a:r>
              <a:rPr sz="2000">
                <a:solidFill>
                  <a:srgbClr val="FFFFFF"/>
                </a:solidFill>
              </a:rPr>
              <a:t> </a:t>
            </a:r>
            <a:r>
              <a:rPr>
                <a:solidFill>
                  <a:srgbClr val="FFFFFF"/>
                </a:solidFill>
              </a:rPr>
              <a:t>Es el lanzamiento del disco intentando que llegue al suelo lo más lejos posible.</a:t>
            </a:r>
            <a:endParaRPr>
              <a:solidFill>
                <a:srgbClr val="FFFFFF"/>
              </a:solidFill>
            </a:endParaRPr>
          </a:p>
          <a:p>
            <a:pPr lvl="0" marL="263525" indent="-263525">
              <a:defRPr>
                <a:solidFill>
                  <a:srgbClr val="000000"/>
                </a:solidFill>
              </a:defRPr>
            </a:pPr>
            <a:endParaRPr sz="2000">
              <a:solidFill>
                <a:srgbClr val="FFFFFF"/>
              </a:solidFill>
            </a:endParaRPr>
          </a:p>
          <a:p>
            <a:pPr lvl="0" marL="263525" indent="-263525">
              <a:defRPr>
                <a:solidFill>
                  <a:srgbClr val="000000"/>
                </a:solidFill>
              </a:defRPr>
            </a:pPr>
            <a:r>
              <a:rPr sz="2000">
                <a:solidFill>
                  <a:srgbClr val="FFFFFF"/>
                </a:solidFill>
                <a:latin typeface="Tahoma Negreta"/>
                <a:ea typeface="Tahoma Negreta"/>
                <a:cs typeface="Tahoma Negreta"/>
                <a:sym typeface="Tahoma Negreta"/>
              </a:rPr>
              <a:t>Figuras libres. </a:t>
            </a:r>
            <a:r>
              <a:rPr>
                <a:solidFill>
                  <a:srgbClr val="FFFFFF"/>
                </a:solidFill>
              </a:rPr>
              <a:t>Se trata de averiguar todas las habilidades que es capaz de hacer un lanzador con el disco.</a:t>
            </a:r>
            <a:endParaRPr>
              <a:solidFill>
                <a:srgbClr val="FFFFFF"/>
              </a:solidFill>
            </a:endParaRPr>
          </a:p>
          <a:p>
            <a:pPr lvl="0" marL="263525" indent="-263525">
              <a:defRPr>
                <a:solidFill>
                  <a:srgbClr val="000000"/>
                </a:solidFill>
              </a:defRPr>
            </a:pPr>
            <a:endParaRPr sz="2000">
              <a:solidFill>
                <a:srgbClr val="FFFFFF"/>
              </a:solidFill>
            </a:endParaRPr>
          </a:p>
          <a:p>
            <a:pPr lvl="0" marL="263525" indent="-263525">
              <a:defRPr>
                <a:solidFill>
                  <a:srgbClr val="000000"/>
                </a:solidFill>
              </a:defRPr>
            </a:pPr>
            <a:r>
              <a:rPr sz="2000">
                <a:solidFill>
                  <a:srgbClr val="FFFFFF"/>
                </a:solidFill>
                <a:latin typeface="Tahoma Negreta"/>
                <a:ea typeface="Tahoma Negreta"/>
                <a:cs typeface="Tahoma Negreta"/>
                <a:sym typeface="Tahoma Negreta"/>
              </a:rPr>
              <a:t>Disco golf</a:t>
            </a:r>
            <a:r>
              <a:rPr sz="2000">
                <a:solidFill>
                  <a:srgbClr val="FFFFFF"/>
                </a:solidFill>
              </a:rPr>
              <a:t>. </a:t>
            </a:r>
            <a:r>
              <a:rPr>
                <a:solidFill>
                  <a:srgbClr val="FFFFFF"/>
                </a:solidFill>
              </a:rPr>
              <a:t>Se realiza un recorrido  como en el golf aunque los hoyos se convierten en cestas.</a:t>
            </a:r>
            <a:endParaRPr>
              <a:solidFill>
                <a:srgbClr val="FFFFFF"/>
              </a:solidFill>
            </a:endParaRPr>
          </a:p>
          <a:p>
            <a:pPr lvl="0" marL="263525" indent="-263525">
              <a:defRPr>
                <a:solidFill>
                  <a:srgbClr val="000000"/>
                </a:solidFill>
              </a:defRPr>
            </a:pPr>
            <a:endParaRPr sz="2000">
              <a:solidFill>
                <a:srgbClr val="FFFFFF"/>
              </a:solidFill>
            </a:endParaRPr>
          </a:p>
          <a:p>
            <a:pPr lvl="0" marL="263525" indent="-263525">
              <a:defRPr>
                <a:solidFill>
                  <a:srgbClr val="000000"/>
                </a:solidFill>
              </a:defRPr>
            </a:pPr>
            <a:r>
              <a:rPr sz="2000">
                <a:solidFill>
                  <a:srgbClr val="FFFFFF"/>
                </a:solidFill>
                <a:latin typeface="Tahoma Negreta"/>
                <a:ea typeface="Tahoma Negreta"/>
                <a:cs typeface="Tahoma Negreta"/>
                <a:sym typeface="Tahoma Negreta"/>
              </a:rPr>
              <a:t>Ultimate.</a:t>
            </a:r>
            <a:r>
              <a:rPr sz="2000">
                <a:solidFill>
                  <a:srgbClr val="FFFFFF"/>
                </a:solidFill>
              </a:rPr>
              <a:t> </a:t>
            </a:r>
            <a:r>
              <a:rPr>
                <a:solidFill>
                  <a:srgbClr val="FFFFFF"/>
                </a:solidFill>
              </a:rPr>
              <a:t>Consiste en pasarse el disco entre siete jugadores y conseguir atraparlo dentro de una zona determinada llamada de anotación o meta. Hay ligas nacionales, torneos internacionales y cada dos años un campeonato del mundo.</a:t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187" name="disco2 copia.jpg"/>
          <p:cNvPicPr/>
          <p:nvPr/>
        </p:nvPicPr>
        <p:blipFill>
          <a:blip r:embed="rId3">
            <a:alphaModFix amt="38966"/>
            <a:extLst/>
          </a:blip>
          <a:stretch>
            <a:fillRect/>
          </a:stretch>
        </p:blipFill>
        <p:spPr>
          <a:xfrm>
            <a:off x="2270125" y="696594"/>
            <a:ext cx="4318000" cy="6096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>
            <p:ph type="title" idx="4294967295"/>
          </p:nvPr>
        </p:nvSpPr>
        <p:spPr>
          <a:xfrm>
            <a:off x="301625" y="115887"/>
            <a:ext cx="8540750" cy="865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800">
                <a:solidFill>
                  <a:srgbClr val="FFFFCC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rPr>
              <a:t>REGLAMENTACIÓN BÁSICA DEL ULTIMATE</a:t>
            </a:r>
          </a:p>
        </p:txBody>
      </p:sp>
      <p:sp>
        <p:nvSpPr>
          <p:cNvPr id="190" name="Shape 190"/>
          <p:cNvSpPr/>
          <p:nvPr>
            <p:ph type="body" idx="4294967295"/>
          </p:nvPr>
        </p:nvSpPr>
        <p:spPr>
          <a:xfrm>
            <a:off x="395287" y="908050"/>
            <a:ext cx="8424863" cy="6553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spcBef>
                <a:spcPts val="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- Los partidos se juegan a 19 tantos (diferencia de dos). </a:t>
            </a:r>
            <a:endParaRPr sz="16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- Se juega 7 contra 7 ó  5 contra 5 en playa.</a:t>
            </a:r>
            <a:endParaRPr sz="16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- No se puede correr ni caminar con el disco en las manos sólo puedes pivotar.</a:t>
            </a:r>
            <a:endParaRPr sz="16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- 10´´ de posesión  cada jugador  y su marcador  no podrá quitárselo de la mano ni tener contacto físico aunque no estuviera en posesión del disco.</a:t>
            </a:r>
            <a:endParaRPr sz="16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- No se puede marcar 2 contra uno.</a:t>
            </a:r>
            <a:endParaRPr sz="16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- Se cambia de posesión del disco cuando interceptamos un pase, cuando se agotan los 10´´ de posesión...</a:t>
            </a:r>
            <a:endParaRPr sz="16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- Las faltas se sacan desde el lugar en el que se ha cometido o puede no ser aceptada en cuyo caso el disco vuelve al lugar desde donde salió. </a:t>
            </a:r>
            <a:endParaRPr sz="16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- Y muy importante NO HAY NI ÁRBITRO NI JUECES.</a:t>
            </a:r>
          </a:p>
        </p:txBody>
      </p:sp>
      <p:pic>
        <p:nvPicPr>
          <p:cNvPr id="191" name="logodefinitivo.png" descr="logodefinitivo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43875" y="6129337"/>
            <a:ext cx="785813" cy="593726"/>
          </a:xfrm>
          <a:prstGeom prst="rect">
            <a:avLst/>
          </a:prstGeom>
          <a:ln w="34925">
            <a:solidFill>
              <a:srgbClr val="FFFFFF"/>
            </a:solidFill>
            <a:round/>
          </a:ln>
          <a:effectLst>
            <a:outerShdw sx="100000" sy="100000" kx="0" ky="0" algn="b" rotWithShape="0" blurRad="63500" dist="0" dir="0">
              <a:srgbClr val="000000">
                <a:alpha val="42999"/>
              </a:srgbClr>
            </a:outerShdw>
          </a:effectLst>
        </p:spPr>
      </p:pic>
      <p:grpSp>
        <p:nvGrpSpPr>
          <p:cNvPr id="194" name="Group 194"/>
          <p:cNvGrpSpPr/>
          <p:nvPr/>
        </p:nvGrpSpPr>
        <p:grpSpPr>
          <a:xfrm>
            <a:off x="2268537" y="4508500"/>
            <a:ext cx="4391026" cy="2098040"/>
            <a:chOff x="0" y="0"/>
            <a:chExt cx="4391025" cy="2098039"/>
          </a:xfrm>
        </p:grpSpPr>
        <p:sp>
          <p:nvSpPr>
            <p:cNvPr id="192" name="Shape 192"/>
            <p:cNvSpPr/>
            <p:nvPr/>
          </p:nvSpPr>
          <p:spPr>
            <a:xfrm>
              <a:off x="0" y="0"/>
              <a:ext cx="4391025" cy="1873250"/>
            </a:xfrm>
            <a:prstGeom prst="rect">
              <a:avLst/>
            </a:prstGeom>
            <a:solidFill>
              <a:srgbClr val="9966FF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 sz="12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3" name="Shape 193"/>
            <p:cNvSpPr/>
            <p:nvPr/>
          </p:nvSpPr>
          <p:spPr>
            <a:xfrm>
              <a:off x="0" y="0"/>
              <a:ext cx="4391025" cy="20980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    </a:t>
              </a:r>
              <a:r>
                <a:rPr sz="1400">
                  <a:solidFill>
                    <a:srgbClr val="FFFFFF"/>
                  </a:solidFill>
                </a:rPr>
                <a:t>23 </a:t>
              </a:r>
              <a:r>
                <a:rPr sz="1200">
                  <a:solidFill>
                    <a:srgbClr val="FFFFFF"/>
                  </a:solidFill>
                </a:rPr>
                <a:t>m</a:t>
              </a:r>
              <a:r>
                <a:rPr sz="1400">
                  <a:solidFill>
                    <a:srgbClr val="FFFFFF"/>
                  </a:solidFill>
                </a:rPr>
                <a:t>.</a:t>
              </a:r>
              <a:endParaRPr sz="1400">
                <a:solidFill>
                  <a:srgbClr val="FFFFFF"/>
                </a:solidFill>
              </a:endParaRPr>
            </a:p>
            <a:p>
              <a:pPr lvl="0">
                <a:defRPr>
                  <a:solidFill>
                    <a:srgbClr val="000000"/>
                  </a:solidFill>
                </a:defRPr>
              </a:pPr>
              <a:endParaRPr sz="1400">
                <a:solidFill>
                  <a:srgbClr val="FFFFFF"/>
                </a:solidFill>
              </a:endParaRPr>
            </a:p>
            <a:p>
              <a:pPr lvl="0">
                <a:defRPr>
                  <a:solidFill>
                    <a:srgbClr val="000000"/>
                  </a:solidFill>
                </a:defRPr>
              </a:pPr>
              <a:endParaRPr sz="1400">
                <a:solidFill>
                  <a:srgbClr val="FFFFFF"/>
                </a:solidFill>
              </a:endParaRPr>
            </a:p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                                                                            37</a:t>
              </a:r>
              <a:r>
                <a:rPr sz="1200">
                  <a:solidFill>
                    <a:srgbClr val="FFFFFF"/>
                  </a:solidFill>
                </a:rPr>
                <a:t>m</a:t>
              </a:r>
              <a:r>
                <a:rPr sz="1400">
                  <a:solidFill>
                    <a:srgbClr val="FFFFFF"/>
                  </a:solidFill>
                </a:rPr>
                <a:t>.</a:t>
              </a:r>
              <a:endParaRPr sz="1400">
                <a:solidFill>
                  <a:srgbClr val="FFFFFF"/>
                </a:solidFill>
              </a:endParaRPr>
            </a:p>
            <a:p>
              <a:pPr lvl="0">
                <a:defRPr>
                  <a:solidFill>
                    <a:srgbClr val="000000"/>
                  </a:solidFill>
                </a:defRPr>
              </a:pPr>
              <a:endParaRPr sz="1400">
                <a:solidFill>
                  <a:srgbClr val="FFFFFF"/>
                </a:solidFill>
              </a:endParaRPr>
            </a:p>
            <a:p>
              <a:pPr lvl="0">
                <a:defRPr>
                  <a:solidFill>
                    <a:srgbClr val="000000"/>
                  </a:solidFill>
                </a:defRPr>
              </a:pPr>
              <a:endParaRPr sz="1400">
                <a:solidFill>
                  <a:srgbClr val="FFFFFF"/>
                </a:solidFill>
              </a:endParaRPr>
            </a:p>
            <a:p>
              <a:pPr lvl="0">
                <a:defRPr>
                  <a:solidFill>
                    <a:srgbClr val="000000"/>
                  </a:solidFill>
                </a:defRPr>
              </a:pPr>
              <a:endParaRPr sz="1400">
                <a:solidFill>
                  <a:srgbClr val="FFFFFF"/>
                </a:solidFill>
              </a:endParaRPr>
            </a:p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                                       110 </a:t>
              </a:r>
              <a:r>
                <a:rPr sz="1200">
                  <a:solidFill>
                    <a:srgbClr val="FFFFFF"/>
                  </a:solidFill>
                </a:rPr>
                <a:t>m.</a:t>
              </a:r>
            </a:p>
          </p:txBody>
        </p:sp>
      </p:grpSp>
      <p:sp>
        <p:nvSpPr>
          <p:cNvPr id="195" name="Shape 195"/>
          <p:cNvSpPr/>
          <p:nvPr/>
        </p:nvSpPr>
        <p:spPr>
          <a:xfrm flipH="1">
            <a:off x="3204210" y="4509134"/>
            <a:ext cx="1" cy="1873251"/>
          </a:xfrm>
          <a:prstGeom prst="line">
            <a:avLst/>
          </a:prstGeom>
          <a:ln>
            <a:solidFill>
              <a:srgbClr val="FFFFFF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96" name="Shape 196"/>
          <p:cNvSpPr/>
          <p:nvPr/>
        </p:nvSpPr>
        <p:spPr>
          <a:xfrm>
            <a:off x="5725159" y="4509134"/>
            <a:ext cx="1" cy="1873251"/>
          </a:xfrm>
          <a:prstGeom prst="line">
            <a:avLst/>
          </a:prstGeom>
          <a:ln>
            <a:solidFill>
              <a:srgbClr val="FFFFFF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97" name="Shape 197"/>
          <p:cNvSpPr/>
          <p:nvPr/>
        </p:nvSpPr>
        <p:spPr>
          <a:xfrm>
            <a:off x="2484437" y="6308725"/>
            <a:ext cx="4103689" cy="1588"/>
          </a:xfrm>
          <a:prstGeom prst="line">
            <a:avLst/>
          </a:prstGeom>
          <a:ln>
            <a:solidFill>
              <a:srgbClr val="FFFFFF"/>
            </a:solidFill>
            <a:round/>
            <a:headEnd type="triangle"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98" name="Shape 198"/>
          <p:cNvSpPr/>
          <p:nvPr/>
        </p:nvSpPr>
        <p:spPr>
          <a:xfrm flipH="1">
            <a:off x="6515100" y="4581524"/>
            <a:ext cx="1588" cy="1657352"/>
          </a:xfrm>
          <a:prstGeom prst="line">
            <a:avLst/>
          </a:prstGeom>
          <a:ln>
            <a:solidFill>
              <a:srgbClr val="FFFFFF"/>
            </a:solidFill>
            <a:round/>
            <a:headEnd type="triangle"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99" name="Shape 199"/>
          <p:cNvSpPr/>
          <p:nvPr/>
        </p:nvSpPr>
        <p:spPr>
          <a:xfrm>
            <a:off x="2339975" y="4581525"/>
            <a:ext cx="792163" cy="1588"/>
          </a:xfrm>
          <a:prstGeom prst="line">
            <a:avLst/>
          </a:prstGeom>
          <a:ln>
            <a:solidFill>
              <a:srgbClr val="FFFFFF"/>
            </a:solidFill>
            <a:round/>
            <a:headEnd type="triangle"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logodefinitivo.png" descr="logodefinitivo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43875" y="6129337"/>
            <a:ext cx="785813" cy="593726"/>
          </a:xfrm>
          <a:prstGeom prst="rect">
            <a:avLst/>
          </a:prstGeom>
          <a:ln w="34925">
            <a:solidFill>
              <a:srgbClr val="FFFFFF"/>
            </a:solidFill>
            <a:round/>
          </a:ln>
          <a:effectLst>
            <a:outerShdw sx="100000" sy="100000" kx="0" ky="0" algn="b" rotWithShape="0" blurRad="63500" dist="0" dir="0">
              <a:srgbClr val="000000">
                <a:alpha val="42999"/>
              </a:srgbClr>
            </a:outerShdw>
          </a:effectLst>
        </p:spPr>
      </p:pic>
      <p:sp>
        <p:nvSpPr>
          <p:cNvPr id="202" name="Shape 202"/>
          <p:cNvSpPr/>
          <p:nvPr/>
        </p:nvSpPr>
        <p:spPr>
          <a:xfrm>
            <a:off x="1547812" y="660717"/>
            <a:ext cx="5903913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sz="28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Material e instalaciones</a:t>
            </a:r>
          </a:p>
        </p:txBody>
      </p:sp>
      <p:sp>
        <p:nvSpPr>
          <p:cNvPr id="203" name="Shape 203"/>
          <p:cNvSpPr/>
          <p:nvPr/>
        </p:nvSpPr>
        <p:spPr>
          <a:xfrm>
            <a:off x="539750" y="1341437"/>
            <a:ext cx="4653906" cy="3406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algn="just">
              <a:defRPr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Disco con el que se juega al aire libre pesa 175g. o en instalaciones cubiertas 165g. con un diámetro de 25 cm. En algunas especialidades puede llegar a pesar hasta 200g. y en otras 90g.</a:t>
            </a:r>
            <a:endParaRPr sz="2400">
              <a:solidFill>
                <a:srgbClr val="FFFFFF"/>
              </a:solidFill>
            </a:endParaRPr>
          </a:p>
          <a:p>
            <a:pPr lvl="0" algn="just">
              <a:defRPr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La instalación estará en función de cada una de las modalidades.</a:t>
            </a:r>
          </a:p>
        </p:txBody>
      </p:sp>
      <p:pic>
        <p:nvPicPr>
          <p:cNvPr id="204" name="disco4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815458" y="1456831"/>
            <a:ext cx="2686774" cy="44015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7" dur="500"/>
                                        <p:tgtEl>
                                          <p:spTgt spid="20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10" dur="500"/>
                                        <p:tgtEl>
                                          <p:spTgt spid="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15" dur="500"/>
                                        <p:tgtEl>
                                          <p:spTgt spid="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0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/>
          <p:nvPr>
            <p:ph type="title" idx="4294967295"/>
          </p:nvPr>
        </p:nvSpPr>
        <p:spPr>
          <a:xfrm>
            <a:off x="301625" y="228599"/>
            <a:ext cx="8540750" cy="1143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CC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rPr>
              <a:t>Recursos técnico-tácticos básicos</a:t>
            </a:r>
            <a:br>
              <a:rPr sz="2800">
                <a:solidFill>
                  <a:srgbClr val="FFFFCC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rPr>
            </a:br>
          </a:p>
        </p:txBody>
      </p:sp>
      <p:sp>
        <p:nvSpPr>
          <p:cNvPr id="207" name="Shape 207"/>
          <p:cNvSpPr/>
          <p:nvPr>
            <p:ph type="body" idx="4294967295"/>
          </p:nvPr>
        </p:nvSpPr>
        <p:spPr>
          <a:xfrm>
            <a:off x="1042987" y="1341437"/>
            <a:ext cx="2182814" cy="820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 marL="0" indent="342900" algn="just">
              <a:spcBef>
                <a:spcPts val="500"/>
              </a:spcBef>
              <a:buSzTx/>
              <a:buNone/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rPr>
              <a:t>Agarre</a:t>
            </a:r>
          </a:p>
        </p:txBody>
      </p:sp>
      <p:sp>
        <p:nvSpPr>
          <p:cNvPr id="208" name="Shape 208"/>
          <p:cNvSpPr/>
          <p:nvPr/>
        </p:nvSpPr>
        <p:spPr>
          <a:xfrm>
            <a:off x="1187450" y="2133600"/>
            <a:ext cx="5494338" cy="2238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indent="92075" algn="just">
              <a:spcBef>
                <a:spcPts val="500"/>
              </a:spcBef>
              <a:defRPr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  <a:latin typeface="Tahoma Negreta"/>
                <a:ea typeface="Tahoma Negreta"/>
                <a:cs typeface="Tahoma Negreta"/>
                <a:sym typeface="Tahoma Negreta"/>
              </a:rPr>
              <a:t>Lanzamientos:</a:t>
            </a:r>
            <a:endParaRPr sz="2400">
              <a:solidFill>
                <a:srgbClr val="FFFFFF"/>
              </a:solidFill>
              <a:latin typeface="Tahoma Negreta"/>
              <a:ea typeface="Tahoma Negreta"/>
              <a:cs typeface="Tahoma Negreta"/>
              <a:sym typeface="Tahoma Negreta"/>
            </a:endParaRPr>
          </a:p>
          <a:p>
            <a:pPr lvl="0" indent="92075" algn="just">
              <a:spcBef>
                <a:spcPts val="500"/>
              </a:spcBef>
              <a:defRPr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  <a:latin typeface="Tahoma Negreta"/>
                <a:ea typeface="Tahoma Negreta"/>
                <a:cs typeface="Tahoma Negreta"/>
                <a:sym typeface="Tahoma Negreta"/>
              </a:rPr>
              <a:t>	</a:t>
            </a:r>
            <a:r>
              <a:rPr>
                <a:solidFill>
                  <a:srgbClr val="FFFFFF"/>
                </a:solidFill>
                <a:latin typeface="Tahoma Negreta"/>
                <a:ea typeface="Tahoma Negreta"/>
                <a:cs typeface="Tahoma Negreta"/>
                <a:sym typeface="Tahoma Negreta"/>
              </a:rPr>
              <a:t>Fundamental</a:t>
            </a:r>
            <a:endParaRPr>
              <a:solidFill>
                <a:srgbClr val="FFFFFF"/>
              </a:solidFill>
              <a:latin typeface="Tahoma Negreta"/>
              <a:ea typeface="Tahoma Negreta"/>
              <a:cs typeface="Tahoma Negreta"/>
              <a:sym typeface="Tahoma Negreta"/>
            </a:endParaRPr>
          </a:p>
          <a:p>
            <a:pPr lvl="0" indent="92075" algn="just">
              <a:spcBef>
                <a:spcPts val="400"/>
              </a:spcBef>
              <a:defRPr>
                <a:solidFill>
                  <a:srgbClr val="000000"/>
                </a:solidFill>
              </a:defRPr>
            </a:pPr>
            <a:endParaRPr>
              <a:solidFill>
                <a:srgbClr val="FFFFFF"/>
              </a:solidFill>
              <a:latin typeface="Tahoma Negreta"/>
              <a:ea typeface="Tahoma Negreta"/>
              <a:cs typeface="Tahoma Negreta"/>
              <a:sym typeface="Tahoma Negreta"/>
            </a:endParaRPr>
          </a:p>
          <a:p>
            <a:pPr lvl="0" indent="92075" algn="just">
              <a:spcBef>
                <a:spcPts val="400"/>
              </a:spcBef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  <a:latin typeface="Tahoma Negreta"/>
                <a:ea typeface="Tahoma Negreta"/>
                <a:cs typeface="Tahoma Negreta"/>
                <a:sym typeface="Tahoma Negreta"/>
              </a:rPr>
              <a:t>	Flotante</a:t>
            </a:r>
            <a:endParaRPr>
              <a:solidFill>
                <a:srgbClr val="FFFFFF"/>
              </a:solidFill>
              <a:latin typeface="Tahoma Negreta"/>
              <a:ea typeface="Tahoma Negreta"/>
              <a:cs typeface="Tahoma Negreta"/>
              <a:sym typeface="Tahoma Negreta"/>
            </a:endParaRPr>
          </a:p>
          <a:p>
            <a:pPr lvl="0" indent="92075" algn="just">
              <a:spcBef>
                <a:spcPts val="400"/>
              </a:spcBef>
              <a:defRPr>
                <a:solidFill>
                  <a:srgbClr val="000000"/>
                </a:solidFill>
              </a:defRPr>
            </a:pPr>
            <a:endParaRPr>
              <a:solidFill>
                <a:srgbClr val="FFFFFF"/>
              </a:solidFill>
              <a:latin typeface="Tahoma Negreta"/>
              <a:ea typeface="Tahoma Negreta"/>
              <a:cs typeface="Tahoma Negreta"/>
              <a:sym typeface="Tahoma Negreta"/>
            </a:endParaRPr>
          </a:p>
          <a:p>
            <a:pPr lvl="0" indent="92075" algn="just">
              <a:spcBef>
                <a:spcPts val="400"/>
              </a:spcBef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  <a:latin typeface="Tahoma Negreta"/>
                <a:ea typeface="Tahoma Negreta"/>
                <a:cs typeface="Tahoma Negreta"/>
                <a:sym typeface="Tahoma Negreta"/>
              </a:rPr>
              <a:t>	Rebote</a:t>
            </a:r>
          </a:p>
        </p:txBody>
      </p:sp>
      <p:sp>
        <p:nvSpPr>
          <p:cNvPr id="209" name="Shape 209"/>
          <p:cNvSpPr/>
          <p:nvPr/>
        </p:nvSpPr>
        <p:spPr>
          <a:xfrm>
            <a:off x="1260475" y="4841875"/>
            <a:ext cx="6624638" cy="18100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  <a:latin typeface="Tahoma Negreta"/>
                <a:ea typeface="Tahoma Negreta"/>
                <a:cs typeface="Tahoma Negreta"/>
                <a:sym typeface="Tahoma Negreta"/>
              </a:rPr>
              <a:t>Recepción:</a:t>
            </a:r>
            <a:endParaRPr sz="2400">
              <a:solidFill>
                <a:srgbClr val="FFFFFF"/>
              </a:solidFill>
              <a:latin typeface="Tahoma Negreta"/>
              <a:ea typeface="Tahoma Negreta"/>
              <a:cs typeface="Tahoma Negreta"/>
              <a:sym typeface="Tahoma Negreta"/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  <a:latin typeface="Tahoma Negreta"/>
                <a:ea typeface="Tahoma Negreta"/>
                <a:cs typeface="Tahoma Negreta"/>
                <a:sym typeface="Tahoma Negreta"/>
              </a:rPr>
              <a:t>	</a:t>
            </a:r>
            <a:r>
              <a:rPr>
                <a:solidFill>
                  <a:srgbClr val="FFFFFF"/>
                </a:solidFill>
                <a:latin typeface="Tahoma Negreta"/>
                <a:ea typeface="Tahoma Negreta"/>
                <a:cs typeface="Tahoma Negreta"/>
                <a:sym typeface="Tahoma Negreta"/>
              </a:rPr>
              <a:t>Baja</a:t>
            </a:r>
            <a:endParaRPr>
              <a:solidFill>
                <a:srgbClr val="FFFFFF"/>
              </a:solidFill>
              <a:latin typeface="Tahoma Negreta"/>
              <a:ea typeface="Tahoma Negreta"/>
              <a:cs typeface="Tahoma Negreta"/>
              <a:sym typeface="Tahoma Negreta"/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endParaRPr>
              <a:solidFill>
                <a:srgbClr val="FFFFFF"/>
              </a:solidFill>
              <a:latin typeface="Tahoma Negreta"/>
              <a:ea typeface="Tahoma Negreta"/>
              <a:cs typeface="Tahoma Negreta"/>
              <a:sym typeface="Tahoma Negreta"/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  <a:latin typeface="Tahoma Negreta"/>
                <a:ea typeface="Tahoma Negreta"/>
                <a:cs typeface="Tahoma Negreta"/>
                <a:sym typeface="Tahoma Negreta"/>
              </a:rPr>
              <a:t>	Alta</a:t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210" name="logodefinitivo.png" descr="logodefinitivo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43875" y="6129337"/>
            <a:ext cx="785813" cy="593726"/>
          </a:xfrm>
          <a:prstGeom prst="rect">
            <a:avLst/>
          </a:prstGeom>
          <a:ln w="34925">
            <a:solidFill>
              <a:srgbClr val="FFFFFF"/>
            </a:solidFill>
            <a:round/>
          </a:ln>
          <a:effectLst>
            <a:outerShdw sx="100000" sy="100000" kx="0" ky="0" algn="b" rotWithShape="0" blurRad="63500" dist="0" dir="0">
              <a:srgbClr val="000000">
                <a:alpha val="42999"/>
              </a:srgbClr>
            </a:outerShdw>
          </a:effectLst>
        </p:spPr>
      </p:pic>
      <p:pic>
        <p:nvPicPr>
          <p:cNvPr id="211" name="Sin título-44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969141" y="1108594"/>
            <a:ext cx="3027145" cy="903414"/>
          </a:xfrm>
          <a:prstGeom prst="rect">
            <a:avLst/>
          </a:prstGeom>
          <a:ln w="12700">
            <a:miter lim="400000"/>
          </a:ln>
        </p:spPr>
      </p:pic>
      <p:pic>
        <p:nvPicPr>
          <p:cNvPr id="212" name="Sin título-1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976605" y="2164408"/>
            <a:ext cx="894660" cy="136329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3" name="Sin título-2.jp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550497" y="3729930"/>
            <a:ext cx="1684231" cy="136329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4" name="disco2 copia.jpg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492079" y="2159199"/>
            <a:ext cx="965664" cy="136329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5" name="Sin título-4.jpg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194147" y="5300662"/>
            <a:ext cx="2577133" cy="684552"/>
          </a:xfrm>
          <a:prstGeom prst="rect">
            <a:avLst/>
          </a:prstGeom>
          <a:ln w="12700">
            <a:miter lim="400000"/>
          </a:ln>
        </p:spPr>
      </p:pic>
      <p:pic>
        <p:nvPicPr>
          <p:cNvPr id="216" name="Sin título-444.jpg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140721" y="6006386"/>
            <a:ext cx="3371694" cy="65853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7" dur="500"/>
                                        <p:tgtEl>
                                          <p:spTgt spid="20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10" dur="500"/>
                                        <p:tgtEl>
                                          <p:spTgt spid="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10" presetID="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15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nodeType="clickEffect" presetClass="entr" presetSubtype="10" presetID="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20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07" grpId="1"/>
      <p:bldP build="whole" bldLvl="1" animBg="1" rev="0" advAuto="0" spid="209" grpId="3"/>
      <p:bldP build="whole" bldLvl="1" animBg="1" rev="0" advAuto="0" spid="208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/>
          <p:nvPr>
            <p:ph type="body" idx="4294967295"/>
          </p:nvPr>
        </p:nvSpPr>
        <p:spPr>
          <a:xfrm>
            <a:off x="539750" y="1628775"/>
            <a:ext cx="8064500" cy="47513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457200" indent="-457200">
              <a:spcBef>
                <a:spcPts val="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rPr>
              <a:t>1. Nombra dos formas de juego con el disco volador.</a:t>
            </a:r>
            <a:endParaRPr sz="2000">
              <a:solidFill>
                <a:srgbClr val="FFFFFF"/>
              </a:solidFill>
              <a:effectLst>
                <a:outerShdw sx="100000" sy="100000" kx="0" ky="0" algn="b" rotWithShape="0" blurRad="12700" dist="25400" dir="2700000">
                  <a:srgbClr val="000000"/>
                </a:outerShdw>
              </a:effectLst>
              <a:latin typeface="Arial"/>
              <a:ea typeface="Arial"/>
              <a:cs typeface="Arial"/>
              <a:sym typeface="Arial"/>
            </a:endParaRPr>
          </a:p>
          <a:p>
            <a:pPr lvl="0" marL="457200" indent="-457200">
              <a:spcBef>
                <a:spcPts val="600"/>
              </a:spcBef>
              <a:buAutoNum type="arabicPeriod" startAt="1"/>
              <a:defRPr sz="1800">
                <a:solidFill>
                  <a:srgbClr val="000000"/>
                </a:solidFill>
              </a:defRPr>
            </a:pPr>
            <a:endParaRPr sz="2000">
              <a:solidFill>
                <a:srgbClr val="FFFFFF"/>
              </a:solidFill>
              <a:effectLst>
                <a:outerShdw sx="100000" sy="100000" kx="0" ky="0" algn="b" rotWithShape="0" blurRad="12700" dist="25400" dir="2700000">
                  <a:srgbClr val="000000"/>
                </a:outerShdw>
              </a:effectLst>
              <a:latin typeface="Arial"/>
              <a:ea typeface="Arial"/>
              <a:cs typeface="Arial"/>
              <a:sym typeface="Arial"/>
            </a:endParaRPr>
          </a:p>
          <a:p>
            <a:pPr lvl="0" marL="457200" indent="-457200">
              <a:spcBef>
                <a:spcPts val="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rPr>
              <a:t>2. ¿De cuántas maneras se puede lanzar un frisbee?</a:t>
            </a:r>
            <a:endParaRPr sz="2000">
              <a:solidFill>
                <a:srgbClr val="FFFFFF"/>
              </a:solidFill>
              <a:effectLst>
                <a:outerShdw sx="100000" sy="100000" kx="0" ky="0" algn="b" rotWithShape="0" blurRad="12700" dist="25400" dir="2700000">
                  <a:srgbClr val="000000"/>
                </a:outerShdw>
              </a:effectLst>
              <a:latin typeface="Arial"/>
              <a:ea typeface="Arial"/>
              <a:cs typeface="Arial"/>
              <a:sym typeface="Arial"/>
            </a:endParaRPr>
          </a:p>
          <a:p>
            <a:pPr lvl="0" marL="457200" indent="-457200">
              <a:spcBef>
                <a:spcPts val="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2000">
              <a:solidFill>
                <a:srgbClr val="FFFFFF"/>
              </a:solidFill>
              <a:effectLst>
                <a:outerShdw sx="100000" sy="100000" kx="0" ky="0" algn="b" rotWithShape="0" blurRad="12700" dist="25400" dir="2700000">
                  <a:srgbClr val="000000"/>
                </a:outerShdw>
              </a:effectLst>
              <a:latin typeface="Arial"/>
              <a:ea typeface="Arial"/>
              <a:cs typeface="Arial"/>
              <a:sym typeface="Arial"/>
            </a:endParaRPr>
          </a:p>
          <a:p>
            <a:pPr lvl="0" marL="457200" indent="-457200">
              <a:spcBef>
                <a:spcPts val="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rPr>
              <a:t>3. Describe cómo hacer un lanzamiento flotante</a:t>
            </a:r>
            <a:endParaRPr sz="2000">
              <a:solidFill>
                <a:srgbClr val="FFFFFF"/>
              </a:solidFill>
              <a:effectLst>
                <a:outerShdw sx="100000" sy="100000" kx="0" ky="0" algn="b" rotWithShape="0" blurRad="12700" dist="25400" dir="2700000">
                  <a:srgbClr val="000000"/>
                </a:outerShdw>
              </a:effectLst>
              <a:latin typeface="Arial"/>
              <a:ea typeface="Arial"/>
              <a:cs typeface="Arial"/>
              <a:sym typeface="Arial"/>
            </a:endParaRPr>
          </a:p>
          <a:p>
            <a:pPr lvl="0" marL="457200" indent="-457200">
              <a:spcBef>
                <a:spcPts val="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2000">
              <a:solidFill>
                <a:srgbClr val="FFFFFF"/>
              </a:solidFill>
              <a:effectLst>
                <a:outerShdw sx="100000" sy="100000" kx="0" ky="0" algn="b" rotWithShape="0" blurRad="12700" dist="25400" dir="2700000">
                  <a:srgbClr val="000000"/>
                </a:outerShdw>
              </a:effectLst>
              <a:latin typeface="Arial"/>
              <a:ea typeface="Arial"/>
              <a:cs typeface="Arial"/>
              <a:sym typeface="Arial"/>
            </a:endParaRPr>
          </a:p>
          <a:p>
            <a:pPr lvl="0" marL="457200" indent="-457200">
              <a:spcBef>
                <a:spcPts val="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rPr>
              <a:t>4. Cómo se juega al ultimate</a:t>
            </a:r>
            <a:endParaRPr sz="2000">
              <a:solidFill>
                <a:srgbClr val="FFFFFF"/>
              </a:solidFill>
              <a:effectLst>
                <a:outerShdw sx="100000" sy="100000" kx="0" ky="0" algn="b" rotWithShape="0" blurRad="12700" dist="25400" dir="2700000">
                  <a:srgbClr val="000000"/>
                </a:outerShdw>
              </a:effectLst>
              <a:latin typeface="Arial"/>
              <a:ea typeface="Arial"/>
              <a:cs typeface="Arial"/>
              <a:sym typeface="Arial"/>
            </a:endParaRPr>
          </a:p>
          <a:p>
            <a:pPr lvl="0" marL="457200" indent="-457200">
              <a:spcBef>
                <a:spcPts val="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2000">
              <a:solidFill>
                <a:srgbClr val="FFFFFF"/>
              </a:solidFill>
              <a:effectLst>
                <a:outerShdw sx="100000" sy="100000" kx="0" ky="0" algn="b" rotWithShape="0" blurRad="12700" dist="25400" dir="2700000">
                  <a:srgbClr val="000000"/>
                </a:outerShdw>
              </a:effectLst>
              <a:latin typeface="Arial"/>
              <a:ea typeface="Arial"/>
              <a:cs typeface="Arial"/>
              <a:sym typeface="Arial"/>
            </a:endParaRPr>
          </a:p>
          <a:p>
            <a:pPr lvl="0" marL="457200" indent="-457200">
              <a:spcBef>
                <a:spcPts val="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rPr>
              <a:t>5.  ¿Conoces el origen de este juego?</a:t>
            </a:r>
          </a:p>
        </p:txBody>
      </p:sp>
      <p:sp>
        <p:nvSpPr>
          <p:cNvPr id="219" name="Shape 219"/>
          <p:cNvSpPr/>
          <p:nvPr/>
        </p:nvSpPr>
        <p:spPr>
          <a:xfrm>
            <a:off x="1403350" y="404812"/>
            <a:ext cx="6481763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i Puedes contestar sin problema a las siguientes cuestiones.</a:t>
            </a:r>
          </a:p>
        </p:txBody>
      </p:sp>
      <p:pic>
        <p:nvPicPr>
          <p:cNvPr id="220" name="logodefinitivo.png" descr="logodefinitivo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43875" y="6129337"/>
            <a:ext cx="785813" cy="593726"/>
          </a:xfrm>
          <a:prstGeom prst="rect">
            <a:avLst/>
          </a:prstGeom>
          <a:ln w="34925">
            <a:solidFill>
              <a:srgbClr val="FFFFFF"/>
            </a:solidFill>
            <a:round/>
          </a:ln>
          <a:effectLst>
            <a:outerShdw sx="100000" sy="100000" kx="0" ky="0" algn="b" rotWithShape="0" blurRad="63500" dist="0" dir="0">
              <a:srgbClr val="000000">
                <a:alpha val="42999"/>
              </a:srgbClr>
            </a:outerShdw>
          </a:effectLst>
        </p:spPr>
      </p:pic>
      <p:pic>
        <p:nvPicPr>
          <p:cNvPr id="221" name="disco14.jpg"/>
          <p:cNvPicPr/>
          <p:nvPr/>
        </p:nvPicPr>
        <p:blipFill>
          <a:blip r:embed="rId3">
            <a:alphaModFix amt="20705"/>
            <a:extLst/>
          </a:blip>
          <a:stretch>
            <a:fillRect/>
          </a:stretch>
        </p:blipFill>
        <p:spPr>
          <a:xfrm>
            <a:off x="1908075" y="1199951"/>
            <a:ext cx="4458098" cy="445809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7" dur="500"/>
                                        <p:tgtEl>
                                          <p:spTgt spid="2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10" dur="500"/>
                                        <p:tgtEl>
                                          <p:spTgt spid="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nodeType="afterEffect" presetClass="entr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14" dur="500"/>
                                        <p:tgtEl>
                                          <p:spTgt spid="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19" dur="500"/>
                                        <p:tgtEl>
                                          <p:spTgt spid="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nodeType="afterEffect" presetClass="entr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23" dur="500"/>
                                        <p:tgtEl>
                                          <p:spTgt spid="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clickEffect" presetClass="entr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28" dur="500"/>
                                        <p:tgtEl>
                                          <p:spTgt spid="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nodeType="afterEffect" presetClass="entr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32" dur="500"/>
                                        <p:tgtEl>
                                          <p:spTgt spid="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presetClass="entr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37" dur="500"/>
                                        <p:tgtEl>
                                          <p:spTgt spid="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nodeType="afterEffect" presetClass="entr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41" dur="500"/>
                                        <p:tgtEl>
                                          <p:spTgt spid="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nodeType="clickEffect" presetClass="entr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46" dur="500"/>
                                        <p:tgtEl>
                                          <p:spTgt spid="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18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5A5C6C"/>
      </a:dk1>
      <a:lt1>
        <a:srgbClr val="6C6212"/>
      </a:lt1>
      <a:dk2>
        <a:srgbClr val="A7A7A7"/>
      </a:dk2>
      <a:lt2>
        <a:srgbClr val="535353"/>
      </a:lt2>
      <a:accent1>
        <a:srgbClr val="9966FF"/>
      </a:accent1>
      <a:accent2>
        <a:srgbClr val="9383B3"/>
      </a:accent2>
      <a:accent3>
        <a:srgbClr val="B5B5B9"/>
      </a:accent3>
      <a:accent4>
        <a:srgbClr val="DADADA"/>
      </a:accent4>
      <a:accent5>
        <a:srgbClr val="C9B8FF"/>
      </a:accent5>
      <a:accent6>
        <a:srgbClr val="8577A2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9966FF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5A5C6C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9966FF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5A5C6C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966FF"/>
      </a:accent1>
      <a:accent2>
        <a:srgbClr val="9383B3"/>
      </a:accent2>
      <a:accent3>
        <a:srgbClr val="B5B5B9"/>
      </a:accent3>
      <a:accent4>
        <a:srgbClr val="DADADA"/>
      </a:accent4>
      <a:accent5>
        <a:srgbClr val="C9B8FF"/>
      </a:accent5>
      <a:accent6>
        <a:srgbClr val="8577A2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9966FF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5A5C6C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9966FF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5A5C6C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