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media/image1.jpeg" ContentType="image/jpeg"/>
  <Override PartName="/ppt/media/image2.jpeg" ContentType="image/jpeg"/>
  <Override PartName="/ppt/media/image3.jpeg" ContentType="image/jpeg"/>
  <Override PartName="/ppt/media/image4.jpeg" ContentType="image/jpeg"/>
  <Override PartName="/ppt/media/image5.jpeg" ContentType="image/jpeg"/>
  <Override PartName="/ppt/media/image6.jpeg" ContentType="image/jpeg"/>
  <Override PartName="/ppt/media/image7.jpeg" ContentType="image/jpeg"/>
  <Override PartName="/ppt/media/image8.jpeg" ContentType="image/jpeg"/>
  <Override PartName="/ppt/media/image9.jpeg" ContentType="image/jpeg"/>
  <Override PartName="/ppt/media/image10.jpeg" ContentType="image/jpeg"/>
  <Override PartName="/ppt/media/image11.jpeg" ContentType="image/jpeg"/>
  <Override PartName="/ppt/media/image12.jpeg" ContentType="image/jpeg"/>
  <Override PartName="/ppt/media/image13.jpeg" ContentType="image/jpeg"/>
  <Override PartName="/ppt/media/image14.jpeg" ContentType="image/jpeg"/>
  <Override PartName="/ppt/media/image15.jpeg" ContentType="image/jpeg"/>
  <Override PartName="/ppt/media/image16.jpeg" ContentType="image/jpeg"/>
  <Override PartName="/ppt/media/image17.jpeg" ContentType="image/jpeg"/>
  <Override PartName="/ppt/media/image18.jpeg" ContentType="image/jpeg"/>
</Types>
</file>

<file path=_rels/.rels><?xml version="1.0" encoding="UTF-8" standalone="yes"?>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</p:sldIdLst>
  <p:sldSz cx="9144000" cy="6858000"/>
  <p:notesSz cx="6858000" cy="9144000"/>
  <p:defaultTextStyle>
    <a:lvl1pPr>
      <a:defRPr>
        <a:latin typeface="Arial"/>
        <a:ea typeface="Arial"/>
        <a:cs typeface="Arial"/>
        <a:sym typeface="Arial"/>
      </a:defRPr>
    </a:lvl1pPr>
    <a:lvl2pPr indent="457200">
      <a:defRPr>
        <a:latin typeface="Arial"/>
        <a:ea typeface="Arial"/>
        <a:cs typeface="Arial"/>
        <a:sym typeface="Arial"/>
      </a:defRPr>
    </a:lvl2pPr>
    <a:lvl3pPr indent="914400">
      <a:defRPr>
        <a:latin typeface="Arial"/>
        <a:ea typeface="Arial"/>
        <a:cs typeface="Arial"/>
        <a:sym typeface="Arial"/>
      </a:defRPr>
    </a:lvl3pPr>
    <a:lvl4pPr indent="1371600">
      <a:defRPr>
        <a:latin typeface="Arial"/>
        <a:ea typeface="Arial"/>
        <a:cs typeface="Arial"/>
        <a:sym typeface="Arial"/>
      </a:defRPr>
    </a:lvl4pPr>
    <a:lvl5pPr indent="1828800">
      <a:defRPr>
        <a:latin typeface="Arial"/>
        <a:ea typeface="Arial"/>
        <a:cs typeface="Arial"/>
        <a:sym typeface="Arial"/>
      </a:defRPr>
    </a:lvl5pPr>
    <a:lvl6pPr>
      <a:defRPr>
        <a:latin typeface="Arial"/>
        <a:ea typeface="Arial"/>
        <a:cs typeface="Arial"/>
        <a:sym typeface="Arial"/>
      </a:defRPr>
    </a:lvl6pPr>
    <a:lvl7pPr>
      <a:defRPr>
        <a:latin typeface="Arial"/>
        <a:ea typeface="Arial"/>
        <a:cs typeface="Arial"/>
        <a:sym typeface="Arial"/>
      </a:defRPr>
    </a:lvl7pPr>
    <a:lvl8pPr>
      <a:defRPr>
        <a:latin typeface="Arial"/>
        <a:ea typeface="Arial"/>
        <a:cs typeface="Arial"/>
        <a:sym typeface="Arial"/>
      </a:defRPr>
    </a:lvl8pPr>
    <a:lvl9pPr>
      <a:defRPr>
        <a:latin typeface="Arial"/>
        <a:ea typeface="Arial"/>
        <a:cs typeface="Arial"/>
        <a:sym typeface="Arial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n" i="on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E7F3F4"/>
          </a:solidFill>
        </a:fill>
      </a:tcStyle>
    </a:wholeTbl>
    <a:band2H>
      <a:tcTxStyle b="def" i="def"/>
      <a:tcStyle>
        <a:tcBdr/>
        <a:fill>
          <a:solidFill>
            <a:srgbClr val="F3F9FA"/>
          </a:solidFill>
        </a:fill>
      </a:tcStyle>
    </a:band2H>
    <a:firstCol>
      <a:tcTxStyle b="on" i="on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BBE0E3"/>
          </a:solidFill>
        </a:fill>
      </a:tcStyle>
    </a:firstCol>
    <a:lastRow>
      <a:tcTxStyle b="on" i="on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BBE0E3"/>
          </a:solidFill>
        </a:fill>
      </a:tcStyle>
    </a:lastRow>
    <a:firstRow>
      <a:tcTxStyle b="on" i="on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BBE0E3"/>
          </a:solidFill>
        </a:fill>
      </a:tcStyle>
    </a:firstRow>
  </a:tblStyle>
  <a:tblStyle styleId="{C7B018BB-80A7-4F77-B60F-C8B233D01FF8}" styleName="">
    <a:tblBg/>
    <a:wholeTbl>
      <a:tcTxStyle b="on" i="on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FFFF"/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n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FFFF"/>
          </a:solidFill>
        </a:fill>
      </a:tcStyle>
    </a:firstCol>
    <a:lastRow>
      <a:tcTxStyle b="on" i="on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FFFF"/>
          </a:solidFill>
        </a:fill>
      </a:tcStyle>
    </a:lastRow>
    <a:firstRow>
      <a:tcTxStyle b="on" i="on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FFFF"/>
          </a:solidFill>
        </a:fill>
      </a:tcStyle>
    </a:firstRow>
  </a:tblStyle>
  <a:tblStyle styleId="{EEE7283C-3CF3-47DC-8721-378D4A62B228}" styleName="">
    <a:tblBg/>
    <a:wholeTbl>
      <a:tcTxStyle b="on" i="on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CCCCDA"/>
          </a:solidFill>
        </a:fill>
      </a:tcStyle>
    </a:wholeTbl>
    <a:band2H>
      <a:tcTxStyle b="def" i="def"/>
      <a:tcStyle>
        <a:tcBdr/>
        <a:fill>
          <a:solidFill>
            <a:srgbClr val="E7E7ED"/>
          </a:solidFill>
        </a:fill>
      </a:tcStyle>
    </a:band2H>
    <a:firstCol>
      <a:tcTxStyle b="on" i="on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2E2E8B"/>
          </a:solidFill>
        </a:fill>
      </a:tcStyle>
    </a:firstCol>
    <a:lastRow>
      <a:tcTxStyle b="on" i="on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2E2E8B"/>
          </a:solidFill>
        </a:fill>
      </a:tcStyle>
    </a:lastRow>
    <a:firstRow>
      <a:tcTxStyle b="on" i="on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2E2E8B"/>
          </a:solidFill>
        </a:fill>
      </a:tcStyle>
    </a:firstRow>
  </a:tblStyle>
  <a:tblStyle styleId="{CF821DB8-F4EB-4A41-A1BA-3FCAFE7338EE}" styleName="">
    <a:tblBg/>
    <a:wholeTbl>
      <a:tcTxStyle b="on" i="on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n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BBE0E3"/>
          </a:solidFill>
        </a:fill>
      </a:tcStyle>
    </a:firstCol>
    <a:lastRow>
      <a:tcTxStyle b="on" i="on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bevel/>
            </a:ln>
          </a:top>
          <a:bottom>
            <a:ln w="254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n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bevel/>
            </a:ln>
          </a:top>
          <a:bottom>
            <a:ln w="254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BBE0E3"/>
          </a:solidFill>
        </a:fill>
      </a:tcStyle>
    </a:firstRow>
  </a:tblStyle>
  <a:tblStyle styleId="{33BA23B1-9221-436E-865A-0063620EA4FD}" styleName="">
    <a:tblBg/>
    <a:wholeTbl>
      <a:tcTxStyle b="on" i="on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CACACA"/>
          </a:solidFill>
        </a:fill>
      </a:tcStyle>
    </a:wholeTbl>
    <a:band2H>
      <a:tcTxStyle b="def" i="def"/>
      <a:tcStyle>
        <a:tcBdr/>
        <a:fill>
          <a:solidFill>
            <a:srgbClr val="E6E6E6"/>
          </a:solidFill>
        </a:fill>
      </a:tcStyle>
    </a:band2H>
    <a:firstCol>
      <a:tcTxStyle b="on" i="on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/>
        </a:fill>
      </a:tcStyle>
    </a:firstCol>
    <a:lastRow>
      <a:tcTxStyle b="on" i="on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/>
        </a:fill>
      </a:tcStyle>
    </a:lastRow>
    <a:firstRow>
      <a:tcTxStyle b="on" i="on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/>
        </a:fill>
      </a:tcStyle>
    </a:firstRow>
  </a:tblStyle>
  <a:tblStyle styleId="{2708684C-4D16-4618-839F-0558EEFCDFE6}" styleName="">
    <a:tblBg/>
    <a:wholeTbl>
      <a:tcTxStyle b="on" i="on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bevel/>
            </a:ln>
          </a:left>
          <a:right>
            <a:ln w="12700" cap="flat">
              <a:solidFill>
                <a:srgbClr val="000000"/>
              </a:solidFill>
              <a:prstDash val="solid"/>
              <a:bevel/>
            </a:ln>
          </a:right>
          <a:top>
            <a:ln w="12700" cap="flat">
              <a:solidFill>
                <a:srgbClr val="000000"/>
              </a:solidFill>
              <a:prstDash val="solid"/>
              <a:bevel/>
            </a:ln>
          </a:top>
          <a:bottom>
            <a:ln w="127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solidFill>
                <a:srgbClr val="000000"/>
              </a:solidFill>
              <a:prstDash val="solid"/>
              <a:bevel/>
            </a:ln>
          </a:insideH>
          <a:insideV>
            <a:ln w="12700" cap="flat">
              <a:solidFill>
                <a:srgbClr val="000000"/>
              </a:solidFill>
              <a:prstDash val="solid"/>
              <a:bevel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n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bevel/>
            </a:ln>
          </a:left>
          <a:right>
            <a:ln w="12700" cap="flat">
              <a:solidFill>
                <a:srgbClr val="000000"/>
              </a:solidFill>
              <a:prstDash val="solid"/>
              <a:bevel/>
            </a:ln>
          </a:right>
          <a:top>
            <a:ln w="12700" cap="flat">
              <a:solidFill>
                <a:srgbClr val="000000"/>
              </a:solidFill>
              <a:prstDash val="solid"/>
              <a:bevel/>
            </a:ln>
          </a:top>
          <a:bottom>
            <a:ln w="127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solidFill>
                <a:srgbClr val="000000"/>
              </a:solidFill>
              <a:prstDash val="solid"/>
              <a:bevel/>
            </a:ln>
          </a:insideH>
          <a:insideV>
            <a:ln w="12700" cap="flat">
              <a:solidFill>
                <a:srgbClr val="000000"/>
              </a:solidFill>
              <a:prstDash val="solid"/>
              <a:bevel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n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bevel/>
            </a:ln>
          </a:left>
          <a:right>
            <a:ln w="12700" cap="flat">
              <a:solidFill>
                <a:srgbClr val="000000"/>
              </a:solidFill>
              <a:prstDash val="solid"/>
              <a:bevel/>
            </a:ln>
          </a:right>
          <a:top>
            <a:ln w="50800" cap="flat">
              <a:solidFill>
                <a:srgbClr val="000000"/>
              </a:solidFill>
              <a:prstDash val="solid"/>
              <a:bevel/>
            </a:ln>
          </a:top>
          <a:bottom>
            <a:ln w="127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solidFill>
                <a:srgbClr val="000000"/>
              </a:solidFill>
              <a:prstDash val="solid"/>
              <a:bevel/>
            </a:ln>
          </a:insideH>
          <a:insideV>
            <a:ln w="12700" cap="flat">
              <a:solidFill>
                <a:srgbClr val="000000"/>
              </a:solidFill>
              <a:prstDash val="solid"/>
              <a:bevel/>
            </a:ln>
          </a:insideV>
        </a:tcBdr>
        <a:fill>
          <a:noFill/>
        </a:fill>
      </a:tcStyle>
    </a:lastRow>
    <a:firstRow>
      <a:tcTxStyle b="on" i="on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bevel/>
            </a:ln>
          </a:left>
          <a:right>
            <a:ln w="12700" cap="flat">
              <a:solidFill>
                <a:srgbClr val="000000"/>
              </a:solidFill>
              <a:prstDash val="solid"/>
              <a:bevel/>
            </a:ln>
          </a:right>
          <a:top>
            <a:ln w="12700" cap="flat">
              <a:solidFill>
                <a:srgbClr val="000000"/>
              </a:solidFill>
              <a:prstDash val="solid"/>
              <a:bevel/>
            </a:ln>
          </a:top>
          <a:bottom>
            <a:ln w="254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solidFill>
                <a:srgbClr val="000000"/>
              </a:solidFill>
              <a:prstDash val="solid"/>
              <a:bevel/>
            </a:ln>
          </a:insideH>
          <a:insideV>
            <a:ln w="12700" cap="flat">
              <a:solidFill>
                <a:srgbClr val="000000"/>
              </a:solidFill>
              <a:prstDash val="solid"/>
              <a:bevel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showComments="1"/>
</file>

<file path=ppt/_rels/presentation.xml.rels><?xml version="1.0" encoding="UTF-8" standalone="yes"?>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/Relationships>

</file>

<file path=ppt/notesMasters/_rels/notes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5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 lvl="0"/>
          </a:p>
        </p:txBody>
      </p:sp>
      <p:sp>
        <p:nvSpPr>
          <p:cNvPr id="6" name="Shape 6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 lvl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>
      <a:lnSpc>
        <a:spcPct val="125000"/>
      </a:lnSpc>
      <a:defRPr sz="2400">
        <a:latin typeface="+mj-lt"/>
        <a:ea typeface="+mj-ea"/>
        <a:cs typeface="+mj-cs"/>
        <a:sym typeface="Avenir Roman"/>
      </a:defRPr>
    </a:lvl1pPr>
    <a:lvl2pPr indent="228600" defTabSz="457200">
      <a:lnSpc>
        <a:spcPct val="125000"/>
      </a:lnSpc>
      <a:defRPr sz="2400">
        <a:latin typeface="+mj-lt"/>
        <a:ea typeface="+mj-ea"/>
        <a:cs typeface="+mj-cs"/>
        <a:sym typeface="Avenir Roman"/>
      </a:defRPr>
    </a:lvl2pPr>
    <a:lvl3pPr indent="457200" defTabSz="457200">
      <a:lnSpc>
        <a:spcPct val="125000"/>
      </a:lnSpc>
      <a:defRPr sz="2400">
        <a:latin typeface="+mj-lt"/>
        <a:ea typeface="+mj-ea"/>
        <a:cs typeface="+mj-cs"/>
        <a:sym typeface="Avenir Roman"/>
      </a:defRPr>
    </a:lvl3pPr>
    <a:lvl4pPr indent="685800" defTabSz="457200">
      <a:lnSpc>
        <a:spcPct val="125000"/>
      </a:lnSpc>
      <a:defRPr sz="2400">
        <a:latin typeface="+mj-lt"/>
        <a:ea typeface="+mj-ea"/>
        <a:cs typeface="+mj-cs"/>
        <a:sym typeface="Avenir Roman"/>
      </a:defRPr>
    </a:lvl4pPr>
    <a:lvl5pPr indent="914400" defTabSz="457200">
      <a:lnSpc>
        <a:spcPct val="125000"/>
      </a:lnSpc>
      <a:defRPr sz="2400">
        <a:latin typeface="+mj-lt"/>
        <a:ea typeface="+mj-ea"/>
        <a:cs typeface="+mj-cs"/>
        <a:sym typeface="Avenir Roman"/>
      </a:defRPr>
    </a:lvl5pPr>
    <a:lvl6pPr indent="1143000" defTabSz="457200">
      <a:lnSpc>
        <a:spcPct val="125000"/>
      </a:lnSpc>
      <a:defRPr sz="2400">
        <a:latin typeface="+mj-lt"/>
        <a:ea typeface="+mj-ea"/>
        <a:cs typeface="+mj-cs"/>
        <a:sym typeface="Avenir Roman"/>
      </a:defRPr>
    </a:lvl6pPr>
    <a:lvl7pPr indent="1371600" defTabSz="457200">
      <a:lnSpc>
        <a:spcPct val="125000"/>
      </a:lnSpc>
      <a:defRPr sz="2400">
        <a:latin typeface="+mj-lt"/>
        <a:ea typeface="+mj-ea"/>
        <a:cs typeface="+mj-cs"/>
        <a:sym typeface="Avenir Roman"/>
      </a:defRPr>
    </a:lvl7pPr>
    <a:lvl8pPr indent="1600200" defTabSz="457200">
      <a:lnSpc>
        <a:spcPct val="125000"/>
      </a:lnSpc>
      <a:defRPr sz="2400">
        <a:latin typeface="+mj-lt"/>
        <a:ea typeface="+mj-ea"/>
        <a:cs typeface="+mj-cs"/>
        <a:sym typeface="Avenir Roman"/>
      </a:defRPr>
    </a:lvl8pPr>
    <a:lvl9pPr indent="1828800" defTabSz="457200">
      <a:lnSpc>
        <a:spcPct val="125000"/>
      </a:lnSpc>
      <a:defRPr sz="2400">
        <a:latin typeface="+mj-lt"/>
        <a:ea typeface="+mj-ea"/>
        <a:cs typeface="+mj-cs"/>
        <a:sym typeface="Avenir Roman"/>
      </a:defRPr>
    </a:lvl9pPr>
  </p:notesStyle>
</p:notesMaster>
</file>

<file path=ppt/slideLayouts/_rels/slideLayout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hape 4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/>
          </a:p>
        </p:txBody>
      </p:sp>
    </p:spTree>
  </p:cSld>
  <p:clrMapOvr>
    <a:masterClrMapping/>
  </p:clrMapOvr>
  <p:transition spd="med" advClick="1"/>
</p:sldLayout>
</file>

<file path=ppt/slideMasters/_rels/slide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6CC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/>
          <p:nvPr>
            <p:ph type="sldNum" sz="quarter" idx="2"/>
          </p:nvPr>
        </p:nvSpPr>
        <p:spPr>
          <a:xfrm>
            <a:off x="6553200" y="6245225"/>
            <a:ext cx="2133600" cy="288824"/>
          </a:xfrm>
          <a:prstGeom prst="rect">
            <a:avLst/>
          </a:prstGeom>
          <a:ln w="12700">
            <a:miter lim="400000"/>
          </a:ln>
        </p:spPr>
        <p:txBody>
          <a:bodyPr lIns="45719" rIns="45719">
            <a:spAutoFit/>
          </a:bodyPr>
          <a:lstStyle>
            <a:lvl1pPr algn="r">
              <a:defRPr sz="1400"/>
            </a:lvl1pPr>
          </a:lstStyle>
          <a:p>
            <a:pPr lvl="0"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</p:sldLayoutIdLst>
  <p:transition spd="med" advClick="1"/>
  <p:txStyles>
    <p:titleStyle>
      <a:lvl1pPr algn="ctr">
        <a:defRPr sz="4400">
          <a:latin typeface="Arial"/>
          <a:ea typeface="Arial"/>
          <a:cs typeface="Arial"/>
          <a:sym typeface="Arial"/>
        </a:defRPr>
      </a:lvl1pPr>
      <a:lvl2pPr algn="ctr">
        <a:defRPr sz="4400">
          <a:latin typeface="Arial"/>
          <a:ea typeface="Arial"/>
          <a:cs typeface="Arial"/>
          <a:sym typeface="Arial"/>
        </a:defRPr>
      </a:lvl2pPr>
      <a:lvl3pPr algn="ctr">
        <a:defRPr sz="4400">
          <a:latin typeface="Arial"/>
          <a:ea typeface="Arial"/>
          <a:cs typeface="Arial"/>
          <a:sym typeface="Arial"/>
        </a:defRPr>
      </a:lvl3pPr>
      <a:lvl4pPr algn="ctr">
        <a:defRPr sz="4400">
          <a:latin typeface="Arial"/>
          <a:ea typeface="Arial"/>
          <a:cs typeface="Arial"/>
          <a:sym typeface="Arial"/>
        </a:defRPr>
      </a:lvl4pPr>
      <a:lvl5pPr algn="ctr">
        <a:defRPr sz="4400">
          <a:latin typeface="Arial"/>
          <a:ea typeface="Arial"/>
          <a:cs typeface="Arial"/>
          <a:sym typeface="Arial"/>
        </a:defRPr>
      </a:lvl5pPr>
      <a:lvl6pPr indent="457200" algn="ctr">
        <a:defRPr sz="4400">
          <a:latin typeface="Arial"/>
          <a:ea typeface="Arial"/>
          <a:cs typeface="Arial"/>
          <a:sym typeface="Arial"/>
        </a:defRPr>
      </a:lvl6pPr>
      <a:lvl7pPr indent="914400" algn="ctr">
        <a:defRPr sz="4400">
          <a:latin typeface="Arial"/>
          <a:ea typeface="Arial"/>
          <a:cs typeface="Arial"/>
          <a:sym typeface="Arial"/>
        </a:defRPr>
      </a:lvl7pPr>
      <a:lvl8pPr indent="1371600" algn="ctr">
        <a:defRPr sz="4400">
          <a:latin typeface="Arial"/>
          <a:ea typeface="Arial"/>
          <a:cs typeface="Arial"/>
          <a:sym typeface="Arial"/>
        </a:defRPr>
      </a:lvl8pPr>
      <a:lvl9pPr indent="1828800" algn="ctr">
        <a:defRPr sz="4400">
          <a:latin typeface="Arial"/>
          <a:ea typeface="Arial"/>
          <a:cs typeface="Arial"/>
          <a:sym typeface="Arial"/>
        </a:defRPr>
      </a:lvl9pPr>
    </p:titleStyle>
    <p:bodyStyle>
      <a:lvl1pPr marL="342900" indent="-342900">
        <a:spcBef>
          <a:spcPts val="700"/>
        </a:spcBef>
        <a:buSzPct val="100000"/>
        <a:buChar char="»"/>
        <a:defRPr sz="3200">
          <a:latin typeface="Arial"/>
          <a:ea typeface="Arial"/>
          <a:cs typeface="Arial"/>
          <a:sym typeface="Arial"/>
        </a:defRPr>
      </a:lvl1pPr>
      <a:lvl2pPr marL="783771" indent="-326571">
        <a:spcBef>
          <a:spcPts val="700"/>
        </a:spcBef>
        <a:buSzPct val="100000"/>
        <a:buChar char="–"/>
        <a:defRPr sz="3200">
          <a:latin typeface="Arial"/>
          <a:ea typeface="Arial"/>
          <a:cs typeface="Arial"/>
          <a:sym typeface="Arial"/>
        </a:defRPr>
      </a:lvl2pPr>
      <a:lvl3pPr marL="1219200" indent="-304800">
        <a:spcBef>
          <a:spcPts val="700"/>
        </a:spcBef>
        <a:buSzPct val="100000"/>
        <a:buChar char="•"/>
        <a:defRPr sz="3200">
          <a:latin typeface="Arial"/>
          <a:ea typeface="Arial"/>
          <a:cs typeface="Arial"/>
          <a:sym typeface="Arial"/>
        </a:defRPr>
      </a:lvl3pPr>
      <a:lvl4pPr marL="1737360" indent="-365760">
        <a:spcBef>
          <a:spcPts val="700"/>
        </a:spcBef>
        <a:buSzPct val="100000"/>
        <a:buChar char="–"/>
        <a:defRPr sz="3200">
          <a:latin typeface="Arial"/>
          <a:ea typeface="Arial"/>
          <a:cs typeface="Arial"/>
          <a:sym typeface="Arial"/>
        </a:defRPr>
      </a:lvl4pPr>
      <a:lvl5pPr marL="2235200" indent="-406400">
        <a:spcBef>
          <a:spcPts val="700"/>
        </a:spcBef>
        <a:buSzPct val="100000"/>
        <a:buChar char="»"/>
        <a:defRPr sz="3200">
          <a:latin typeface="Arial"/>
          <a:ea typeface="Arial"/>
          <a:cs typeface="Arial"/>
          <a:sym typeface="Arial"/>
        </a:defRPr>
      </a:lvl5pPr>
      <a:lvl6pPr marL="2692400" indent="-406400">
        <a:spcBef>
          <a:spcPts val="700"/>
        </a:spcBef>
        <a:buSzPct val="100000"/>
        <a:buChar char="•"/>
        <a:defRPr sz="3200">
          <a:latin typeface="Arial"/>
          <a:ea typeface="Arial"/>
          <a:cs typeface="Arial"/>
          <a:sym typeface="Arial"/>
        </a:defRPr>
      </a:lvl6pPr>
      <a:lvl7pPr marL="3149600" indent="-406400">
        <a:spcBef>
          <a:spcPts val="700"/>
        </a:spcBef>
        <a:buSzPct val="100000"/>
        <a:buChar char="•"/>
        <a:defRPr sz="3200">
          <a:latin typeface="Arial"/>
          <a:ea typeface="Arial"/>
          <a:cs typeface="Arial"/>
          <a:sym typeface="Arial"/>
        </a:defRPr>
      </a:lvl7pPr>
      <a:lvl8pPr marL="3606800" indent="-406400">
        <a:spcBef>
          <a:spcPts val="700"/>
        </a:spcBef>
        <a:buSzPct val="100000"/>
        <a:buChar char="•"/>
        <a:defRPr sz="3200">
          <a:latin typeface="Arial"/>
          <a:ea typeface="Arial"/>
          <a:cs typeface="Arial"/>
          <a:sym typeface="Arial"/>
        </a:defRPr>
      </a:lvl8pPr>
      <a:lvl9pPr marL="4064000" indent="-406400">
        <a:spcBef>
          <a:spcPts val="700"/>
        </a:spcBef>
        <a:buSzPct val="100000"/>
        <a:buChar char="•"/>
        <a:defRPr sz="3200">
          <a:latin typeface="Arial"/>
          <a:ea typeface="Arial"/>
          <a:cs typeface="Arial"/>
          <a:sym typeface="Arial"/>
        </a:defRPr>
      </a:lvl9pPr>
    </p:bodyStyle>
    <p:otherStyle>
      <a:lvl1pPr algn="r">
        <a:defRPr sz="1400">
          <a:solidFill>
            <a:schemeClr val="tx1"/>
          </a:solidFill>
          <a:latin typeface="+mn-lt"/>
          <a:ea typeface="+mn-ea"/>
          <a:cs typeface="+mn-cs"/>
          <a:sym typeface="Arial"/>
        </a:defRPr>
      </a:lvl1pPr>
      <a:lvl2pPr indent="457200" algn="r">
        <a:defRPr sz="1400">
          <a:solidFill>
            <a:schemeClr val="tx1"/>
          </a:solidFill>
          <a:latin typeface="+mn-lt"/>
          <a:ea typeface="+mn-ea"/>
          <a:cs typeface="+mn-cs"/>
          <a:sym typeface="Arial"/>
        </a:defRPr>
      </a:lvl2pPr>
      <a:lvl3pPr indent="914400" algn="r">
        <a:defRPr sz="1400">
          <a:solidFill>
            <a:schemeClr val="tx1"/>
          </a:solidFill>
          <a:latin typeface="+mn-lt"/>
          <a:ea typeface="+mn-ea"/>
          <a:cs typeface="+mn-cs"/>
          <a:sym typeface="Arial"/>
        </a:defRPr>
      </a:lvl3pPr>
      <a:lvl4pPr indent="1371600" algn="r">
        <a:defRPr sz="1400">
          <a:solidFill>
            <a:schemeClr val="tx1"/>
          </a:solidFill>
          <a:latin typeface="+mn-lt"/>
          <a:ea typeface="+mn-ea"/>
          <a:cs typeface="+mn-cs"/>
          <a:sym typeface="Arial"/>
        </a:defRPr>
      </a:lvl4pPr>
      <a:lvl5pPr indent="1828800" algn="r">
        <a:defRPr sz="1400">
          <a:solidFill>
            <a:schemeClr val="tx1"/>
          </a:solidFill>
          <a:latin typeface="+mn-lt"/>
          <a:ea typeface="+mn-ea"/>
          <a:cs typeface="+mn-cs"/>
          <a:sym typeface="Arial"/>
        </a:defRPr>
      </a:lvl5pPr>
      <a:lvl6pPr algn="r">
        <a:defRPr sz="1400">
          <a:solidFill>
            <a:schemeClr val="tx1"/>
          </a:solidFill>
          <a:latin typeface="+mn-lt"/>
          <a:ea typeface="+mn-ea"/>
          <a:cs typeface="+mn-cs"/>
          <a:sym typeface="Arial"/>
        </a:defRPr>
      </a:lvl6pPr>
      <a:lvl7pPr algn="r">
        <a:defRPr sz="1400">
          <a:solidFill>
            <a:schemeClr val="tx1"/>
          </a:solidFill>
          <a:latin typeface="+mn-lt"/>
          <a:ea typeface="+mn-ea"/>
          <a:cs typeface="+mn-cs"/>
          <a:sym typeface="Arial"/>
        </a:defRPr>
      </a:lvl7pPr>
      <a:lvl8pPr algn="r">
        <a:defRPr sz="1400">
          <a:solidFill>
            <a:schemeClr val="tx1"/>
          </a:solidFill>
          <a:latin typeface="+mn-lt"/>
          <a:ea typeface="+mn-ea"/>
          <a:cs typeface="+mn-cs"/>
          <a:sym typeface="Arial"/>
        </a:defRPr>
      </a:lvl8pPr>
      <a:lvl9pPr algn="r">
        <a:defRPr sz="1400">
          <a:solidFill>
            <a:schemeClr val="tx1"/>
          </a:solidFill>
          <a:latin typeface="+mn-lt"/>
          <a:ea typeface="+mn-ea"/>
          <a:cs typeface="+mn-cs"/>
          <a:sym typeface="Arial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Relationship Id="rId3" Type="http://schemas.openxmlformats.org/officeDocument/2006/relationships/image" Target="../media/image1.png"/></Relationships>

</file>

<file path=ppt/slides/_rels/slide1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13.jpeg"/><Relationship Id="rId4" Type="http://schemas.openxmlformats.org/officeDocument/2006/relationships/image" Target="../media/image14.jpeg"/></Relationships>

</file>

<file path=ppt/slides/_rels/slide1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15.jpeg"/><Relationship Id="rId4" Type="http://schemas.openxmlformats.org/officeDocument/2006/relationships/image" Target="../media/image16.jpeg"/></Relationships>

</file>

<file path=ppt/slides/_rels/slide1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17.jpeg"/></Relationships>

</file>

<file path=ppt/slides/_rels/slide1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18.jpeg"/></Relationships>

</file>

<file path=ppt/slides/_rels/slide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jpeg"/></Relationships>

</file>

<file path=ppt/slides/_rels/slide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jpeg"/></Relationships>

</file>

<file path=ppt/slides/_rels/slide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4.jpeg"/></Relationships>

</file>

<file path=ppt/slides/_rels/slide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5.jpeg"/></Relationships>

</file>

<file path=ppt/slides/_rels/slide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6.jpeg"/></Relationships>

</file>

<file path=ppt/slides/_rels/slide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7.jpeg"/></Relationships>

</file>

<file path=ppt/slides/_rels/slide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8.jpeg"/></Relationships>

</file>

<file path=ppt/slides/_rels/slide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9.jpeg"/><Relationship Id="rId4" Type="http://schemas.openxmlformats.org/officeDocument/2006/relationships/image" Target="../media/image10.jpeg"/><Relationship Id="rId5" Type="http://schemas.openxmlformats.org/officeDocument/2006/relationships/image" Target="../media/image11.jpeg"/><Relationship Id="rId6" Type="http://schemas.openxmlformats.org/officeDocument/2006/relationships/image" Target="../media/image12.jpe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hape 8"/>
          <p:cNvSpPr/>
          <p:nvPr>
            <p:ph type="title" idx="4294967295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ln w="12700">
            <a:miter lim="400000"/>
          </a:ln>
        </p:spPr>
        <p:txBody>
          <a:bodyPr lIns="0" tIns="0" rIns="0" bIns="0" anchor="ctr">
            <a:normAutofit fontScale="100000" lnSpcReduction="0"/>
          </a:bodyPr>
          <a:lstStyle/>
          <a:p>
            <a:pPr lvl="0"/>
          </a:p>
        </p:txBody>
      </p:sp>
      <p:sp>
        <p:nvSpPr>
          <p:cNvPr id="9" name="Shape 9"/>
          <p:cNvSpPr/>
          <p:nvPr>
            <p:ph type="body" idx="4294967295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ln w="12700">
            <a:miter lim="400000"/>
          </a:ln>
        </p:spPr>
        <p:txBody>
          <a:bodyPr lIns="0" tIns="0" rIns="0" bIns="0">
            <a:normAutofit fontScale="100000" lnSpcReduction="0"/>
          </a:bodyPr>
          <a:lstStyle/>
          <a:p>
            <a:pPr lvl="0" marL="0" indent="0" algn="ctr">
              <a:buSzTx/>
              <a:buNone/>
            </a:pPr>
          </a:p>
        </p:txBody>
      </p:sp>
      <p:pic>
        <p:nvPicPr>
          <p:cNvPr id="10" name="sherrero4.jpeg" descr="sherrero4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9144000" cy="6859588"/>
          </a:xfrm>
          <a:prstGeom prst="rect">
            <a:avLst/>
          </a:prstGeom>
          <a:ln w="50800">
            <a:solidFill>
              <a:srgbClr val="006600"/>
            </a:solidFill>
            <a:round/>
          </a:ln>
        </p:spPr>
      </p:pic>
      <p:sp>
        <p:nvSpPr>
          <p:cNvPr id="11" name="Shape 11"/>
          <p:cNvSpPr/>
          <p:nvPr/>
        </p:nvSpPr>
        <p:spPr>
          <a:xfrm>
            <a:off x="323850" y="5589587"/>
            <a:ext cx="6696075" cy="7081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4400"/>
            </a:lvl1pPr>
          </a:lstStyle>
          <a:p>
            <a:pPr lvl="0">
              <a:defRPr sz="1800"/>
            </a:pPr>
            <a:r>
              <a:rPr sz="4400"/>
              <a:t>El floorball</a:t>
            </a:r>
          </a:p>
        </p:txBody>
      </p:sp>
      <p:sp>
        <p:nvSpPr>
          <p:cNvPr id="12" name="Shape 12"/>
          <p:cNvSpPr/>
          <p:nvPr/>
        </p:nvSpPr>
        <p:spPr>
          <a:xfrm>
            <a:off x="-1" y="188912"/>
            <a:ext cx="9144002" cy="4470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spcBef>
                <a:spcPts val="1000"/>
              </a:spcBef>
              <a:defRPr>
                <a:latin typeface="Papyrus"/>
                <a:ea typeface="Papyrus"/>
                <a:cs typeface="Papyrus"/>
                <a:sym typeface="Papyrus"/>
              </a:defRPr>
            </a:lvl1pPr>
          </a:lstStyle>
          <a:p>
            <a:pPr lvl="0"/>
            <a:r>
              <a:t>Fundamentos para la ESO y el Bachillerato. Un aprendizaje comprensivo y vivencial</a:t>
            </a:r>
          </a:p>
        </p:txBody>
      </p:sp>
      <p:pic>
        <p:nvPicPr>
          <p:cNvPr id="13" name="logodefinitivo.png" descr="logodefinitivo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8143875" y="6129337"/>
            <a:ext cx="785813" cy="593726"/>
          </a:xfrm>
          <a:prstGeom prst="rect">
            <a:avLst/>
          </a:prstGeom>
          <a:ln w="34925">
            <a:solidFill>
              <a:srgbClr val="FFFFFF"/>
            </a:solidFill>
            <a:round/>
          </a:ln>
          <a:effectLst>
            <a:outerShdw sx="100000" sy="100000" kx="0" ky="0" algn="b" rotWithShape="0" blurRad="63500" dist="0" dir="0">
              <a:srgbClr val="000000">
                <a:alpha val="42999"/>
              </a:srgbClr>
            </a:outerShdw>
          </a:effectLst>
        </p:spPr>
      </p:pic>
    </p:spTree>
  </p:cSld>
  <p:clrMapOvr>
    <a:masterClrMapping/>
  </p:clrMapOvr>
  <p:transition spd="med" advClick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Shape 55"/>
          <p:cNvSpPr/>
          <p:nvPr/>
        </p:nvSpPr>
        <p:spPr>
          <a:xfrm>
            <a:off x="357187" y="1357312"/>
            <a:ext cx="5857876" cy="182132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lvl="0"/>
          </a:p>
          <a:p>
            <a:pPr lvl="0"/>
            <a:r>
              <a:t>Las acciones técnico-tácticas básicas son los siguientes: </a:t>
            </a:r>
          </a:p>
          <a:p>
            <a:pPr lvl="0">
              <a:buSzPct val="100000"/>
              <a:buChar char="-"/>
            </a:pPr>
            <a:r>
              <a:rPr>
                <a:latin typeface="Arial Bold"/>
                <a:ea typeface="Arial Bold"/>
                <a:cs typeface="Arial Bold"/>
                <a:sym typeface="Arial Bold"/>
              </a:rPr>
              <a:t>Desplazamientos:</a:t>
            </a:r>
            <a:r>
              <a:t> a la hora de desplazarnos con el stick y la bola es preciso realizarlo con el mayor control posible y utilizando ambos lados del stick. </a:t>
            </a:r>
          </a:p>
        </p:txBody>
      </p:sp>
      <p:sp>
        <p:nvSpPr>
          <p:cNvPr id="56" name="Shape 56"/>
          <p:cNvSpPr/>
          <p:nvPr/>
        </p:nvSpPr>
        <p:spPr>
          <a:xfrm>
            <a:off x="1285875" y="500062"/>
            <a:ext cx="7000875" cy="43707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spcBef>
                <a:spcPts val="1400"/>
              </a:spcBef>
              <a:defRPr sz="2400"/>
            </a:lvl1pPr>
          </a:lstStyle>
          <a:p>
            <a:pPr lvl="0">
              <a:defRPr sz="1800"/>
            </a:pPr>
            <a:r>
              <a:rPr sz="2400"/>
              <a:t>RECURSOS TÉCNICO -TÁCTICOS BÁSICOS</a:t>
            </a:r>
          </a:p>
        </p:txBody>
      </p:sp>
      <p:pic>
        <p:nvPicPr>
          <p:cNvPr id="57" name="logodefinitivo.png" descr="logodefinitivo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143875" y="6129337"/>
            <a:ext cx="785813" cy="593726"/>
          </a:xfrm>
          <a:prstGeom prst="rect">
            <a:avLst/>
          </a:prstGeom>
          <a:ln w="34925">
            <a:solidFill>
              <a:srgbClr val="FFFFFF"/>
            </a:solidFill>
            <a:round/>
          </a:ln>
          <a:effectLst>
            <a:outerShdw sx="100000" sy="100000" kx="0" ky="0" algn="b" rotWithShape="0" blurRad="63500" dist="0" dir="0">
              <a:srgbClr val="000000">
                <a:alpha val="42999"/>
              </a:srgbClr>
            </a:outerShdw>
          </a:effectLst>
        </p:spPr>
      </p:pic>
      <p:sp>
        <p:nvSpPr>
          <p:cNvPr id="58" name="Shape 58"/>
          <p:cNvSpPr/>
          <p:nvPr/>
        </p:nvSpPr>
        <p:spPr>
          <a:xfrm>
            <a:off x="3071812" y="3929062"/>
            <a:ext cx="5500688" cy="14174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lvl="0"/>
            <a:r>
              <a:t>- </a:t>
            </a:r>
            <a:r>
              <a:rPr>
                <a:latin typeface="Arial Bold"/>
                <a:ea typeface="Arial Bold"/>
                <a:cs typeface="Arial Bold"/>
                <a:sym typeface="Arial Bold"/>
              </a:rPr>
              <a:t>Pases y recepciones:</a:t>
            </a:r>
            <a:r>
              <a:t> es importante evitar el salto de la bola a la hora de recibirla, para ello coloca el stick formando un ángulo de 90 grados o menos con el suelo. Para realizar el pase empuja la bola, no la golpees. </a:t>
            </a:r>
          </a:p>
        </p:txBody>
      </p:sp>
      <p:pic>
        <p:nvPicPr>
          <p:cNvPr id="59" name="floorball 14 copia.jp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158011" y="2003828"/>
            <a:ext cx="2655191" cy="1499403"/>
          </a:xfrm>
          <a:prstGeom prst="rect">
            <a:avLst/>
          </a:prstGeom>
          <a:ln w="12700">
            <a:miter lim="400000"/>
          </a:ln>
        </p:spPr>
      </p:pic>
      <p:pic>
        <p:nvPicPr>
          <p:cNvPr id="60" name="pase copia.jpg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94419" y="3493523"/>
            <a:ext cx="2655191" cy="198128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Shape 62"/>
          <p:cNvSpPr/>
          <p:nvPr>
            <p:ph type="body" idx="4294967295"/>
          </p:nvPr>
        </p:nvSpPr>
        <p:spPr>
          <a:xfrm>
            <a:off x="4214812" y="571500"/>
            <a:ext cx="4514851" cy="22145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normAutofit fontScale="100000" lnSpcReduction="0"/>
          </a:bodyPr>
          <a:lstStyle/>
          <a:p>
            <a:pPr lvl="0">
              <a:lnSpc>
                <a:spcPct val="90000"/>
              </a:lnSpc>
              <a:buChar char="•"/>
              <a:defRPr sz="1800"/>
            </a:pPr>
            <a:endParaRPr sz="3200"/>
          </a:p>
          <a:p>
            <a:pPr lvl="0">
              <a:lnSpc>
                <a:spcPct val="90000"/>
              </a:lnSpc>
              <a:buSzTx/>
              <a:buNone/>
              <a:defRPr sz="1800"/>
            </a:pPr>
            <a:r>
              <a:rPr sz="3200"/>
              <a:t>	</a:t>
            </a:r>
            <a:r>
              <a:rPr>
                <a:latin typeface="Arial Bold"/>
                <a:ea typeface="Arial Bold"/>
                <a:cs typeface="Arial Bold"/>
                <a:sym typeface="Arial Bold"/>
              </a:rPr>
              <a:t>La finta o regate</a:t>
            </a:r>
            <a:r>
              <a:t> Es la acción de rebasar a nuestro oponente cuando estamos en posesión de la bola. La acción que ejerce nuestro oponente se denomina marcaje. </a:t>
            </a:r>
          </a:p>
        </p:txBody>
      </p:sp>
      <p:sp>
        <p:nvSpPr>
          <p:cNvPr id="63" name="Shape 63"/>
          <p:cNvSpPr/>
          <p:nvPr/>
        </p:nvSpPr>
        <p:spPr>
          <a:xfrm>
            <a:off x="500062" y="3573462"/>
            <a:ext cx="3618731" cy="22175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lvl="0"/>
            <a:endParaRPr>
              <a:latin typeface="Arial Bold"/>
              <a:ea typeface="Arial Bold"/>
              <a:cs typeface="Arial Bold"/>
              <a:sym typeface="Arial Bold"/>
            </a:endParaRPr>
          </a:p>
          <a:p>
            <a:pPr lvl="0"/>
            <a:r>
              <a:rPr>
                <a:latin typeface="Arial Bold"/>
                <a:ea typeface="Arial Bold"/>
                <a:cs typeface="Arial Bold"/>
                <a:sym typeface="Arial Bold"/>
              </a:rPr>
              <a:t>Lanzamientos</a:t>
            </a:r>
            <a:r>
              <a:t> </a:t>
            </a:r>
          </a:p>
          <a:p>
            <a:pPr lvl="0"/>
            <a:r>
              <a:t>Se realiza igual que el pase, pero lógicamente con mayor impulso, por lo que debemos acercar la bola algo más al pie retrasado y ejercer una fuerte acción con el brazo diestro. </a:t>
            </a:r>
          </a:p>
        </p:txBody>
      </p:sp>
      <p:pic>
        <p:nvPicPr>
          <p:cNvPr id="64" name="logodefinitivo.png" descr="logodefinitivo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143875" y="6129337"/>
            <a:ext cx="785813" cy="593726"/>
          </a:xfrm>
          <a:prstGeom prst="rect">
            <a:avLst/>
          </a:prstGeom>
          <a:ln w="34925">
            <a:solidFill>
              <a:srgbClr val="FFFFFF"/>
            </a:solidFill>
            <a:round/>
          </a:ln>
          <a:effectLst>
            <a:outerShdw sx="100000" sy="100000" kx="0" ky="0" algn="b" rotWithShape="0" blurRad="63500" dist="0" dir="0">
              <a:srgbClr val="000000">
                <a:alpha val="42999"/>
              </a:srgbClr>
            </a:outerShdw>
          </a:effectLst>
        </p:spPr>
      </p:pic>
      <p:pic>
        <p:nvPicPr>
          <p:cNvPr id="65" name="regate.jp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46582" y="607218"/>
            <a:ext cx="4125691" cy="2143126"/>
          </a:xfrm>
          <a:prstGeom prst="rect">
            <a:avLst/>
          </a:prstGeom>
          <a:ln w="12700">
            <a:miter lim="400000"/>
          </a:ln>
        </p:spPr>
      </p:pic>
      <p:pic>
        <p:nvPicPr>
          <p:cNvPr id="66" name="lanazad.jpg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4517826" y="3162581"/>
            <a:ext cx="4387041" cy="214312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Shape 68"/>
          <p:cNvSpPr/>
          <p:nvPr/>
        </p:nvSpPr>
        <p:spPr>
          <a:xfrm>
            <a:off x="5508625" y="1557337"/>
            <a:ext cx="3071813" cy="40844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lvl="0" algn="just"/>
          </a:p>
          <a:p>
            <a:pPr lvl="0" algn="just"/>
            <a:r>
              <a:t>	Entendemos por táctica las acciones que realizamos conjuntamente los componentes del equipo de forma racional y organizada. </a:t>
            </a:r>
          </a:p>
          <a:p>
            <a:pPr lvl="0" algn="just"/>
          </a:p>
          <a:p>
            <a:pPr lvl="0" algn="just"/>
            <a:r>
              <a:t>	Procuraremos responsabilizarnos de todas las acciones de juego que ocurran en nuestra parcela del campo, ayudando a nuestros compañeros más próximos.</a:t>
            </a:r>
          </a:p>
        </p:txBody>
      </p:sp>
      <p:sp>
        <p:nvSpPr>
          <p:cNvPr id="69" name="Shape 69"/>
          <p:cNvSpPr/>
          <p:nvPr/>
        </p:nvSpPr>
        <p:spPr>
          <a:xfrm>
            <a:off x="2071687" y="642937"/>
            <a:ext cx="5261383" cy="48620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sz="2800">
                <a:latin typeface="Arial Bold"/>
                <a:ea typeface="Arial Bold"/>
                <a:cs typeface="Arial Bold"/>
                <a:sym typeface="Arial Bold"/>
              </a:defRPr>
            </a:lvl1pPr>
          </a:lstStyle>
          <a:p>
            <a:pPr lvl="0">
              <a:defRPr sz="1800"/>
            </a:pPr>
            <a:r>
              <a:rPr sz="2800"/>
              <a:t>Organización táctica conjunta </a:t>
            </a:r>
          </a:p>
        </p:txBody>
      </p:sp>
      <p:pic>
        <p:nvPicPr>
          <p:cNvPr id="70" name="logodefinitivo.png" descr="logodefinitivo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143875" y="6129337"/>
            <a:ext cx="785813" cy="593726"/>
          </a:xfrm>
          <a:prstGeom prst="rect">
            <a:avLst/>
          </a:prstGeom>
          <a:ln w="34925">
            <a:solidFill>
              <a:srgbClr val="FFFFFF"/>
            </a:solidFill>
            <a:round/>
          </a:ln>
          <a:effectLst>
            <a:outerShdw sx="100000" sy="100000" kx="0" ky="0" algn="b" rotWithShape="0" blurRad="63500" dist="0" dir="0">
              <a:srgbClr val="000000">
                <a:alpha val="42999"/>
              </a:srgbClr>
            </a:outerShdw>
          </a:effectLst>
        </p:spPr>
      </p:pic>
      <p:pic>
        <p:nvPicPr>
          <p:cNvPr id="71" name="2-1-2 copia.jp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37728" y="2770551"/>
            <a:ext cx="4924909" cy="2191627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Shape 73"/>
          <p:cNvSpPr/>
          <p:nvPr>
            <p:ph type="title" idx="4294967295"/>
          </p:nvPr>
        </p:nvSpPr>
        <p:spPr>
          <a:xfrm>
            <a:off x="457200" y="274637"/>
            <a:ext cx="8229600" cy="1143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normAutofit fontScale="100000" lnSpcReduction="0"/>
          </a:bodyPr>
          <a:lstStyle>
            <a:lvl1pPr>
              <a:defRPr sz="2400"/>
            </a:lvl1pPr>
          </a:lstStyle>
          <a:p>
            <a:pPr lvl="0">
              <a:defRPr sz="1800"/>
            </a:pPr>
            <a:r>
              <a:rPr sz="2400"/>
              <a:t>Si has estudiado, contestarás sin problema a las siguientes cuestiones.</a:t>
            </a:r>
          </a:p>
        </p:txBody>
      </p:sp>
      <p:sp>
        <p:nvSpPr>
          <p:cNvPr id="74" name="Shape 74"/>
          <p:cNvSpPr/>
          <p:nvPr>
            <p:ph type="body" idx="4294967295"/>
          </p:nvPr>
        </p:nvSpPr>
        <p:spPr>
          <a:xfrm rot="21329451">
            <a:off x="457200" y="1600200"/>
            <a:ext cx="8229600" cy="6143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normAutofit fontScale="100000" lnSpcReduction="0"/>
          </a:bodyPr>
          <a:lstStyle>
            <a:lvl1pPr>
              <a:spcBef>
                <a:spcPts val="400"/>
              </a:spcBef>
              <a:buSzTx/>
              <a:buNone/>
              <a:defRPr sz="1800"/>
            </a:lvl1pPr>
          </a:lstStyle>
          <a:p>
            <a:pPr lvl="0"/>
            <a:r>
              <a:t>¿cuánto puede medir un stick?</a:t>
            </a:r>
          </a:p>
        </p:txBody>
      </p:sp>
      <p:sp>
        <p:nvSpPr>
          <p:cNvPr id="75" name="Shape 75"/>
          <p:cNvSpPr/>
          <p:nvPr/>
        </p:nvSpPr>
        <p:spPr>
          <a:xfrm rot="778449">
            <a:off x="3788345" y="1957632"/>
            <a:ext cx="5384801" cy="3506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lvl="0"/>
            <a:r>
              <a:t>¿El floorball te recuerda a algún deporte?</a:t>
            </a:r>
          </a:p>
        </p:txBody>
      </p:sp>
      <p:sp>
        <p:nvSpPr>
          <p:cNvPr id="76" name="Shape 76"/>
          <p:cNvSpPr/>
          <p:nvPr/>
        </p:nvSpPr>
        <p:spPr>
          <a:xfrm rot="20396199">
            <a:off x="222399" y="2735797"/>
            <a:ext cx="6429376" cy="3506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lvl="0"/>
            <a:r>
              <a:t>¿Qué  indumentaria suele  llevar el portero?</a:t>
            </a:r>
          </a:p>
        </p:txBody>
      </p:sp>
      <p:sp>
        <p:nvSpPr>
          <p:cNvPr id="77" name="Shape 77"/>
          <p:cNvSpPr/>
          <p:nvPr/>
        </p:nvSpPr>
        <p:spPr>
          <a:xfrm>
            <a:off x="3178175" y="3470275"/>
            <a:ext cx="5715000" cy="3506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lvl="0"/>
            <a:r>
              <a:t>Cita dos reglas importantes de este deporte</a:t>
            </a:r>
          </a:p>
        </p:txBody>
      </p:sp>
      <p:sp>
        <p:nvSpPr>
          <p:cNvPr id="78" name="Shape 78"/>
          <p:cNvSpPr/>
          <p:nvPr/>
        </p:nvSpPr>
        <p:spPr>
          <a:xfrm rot="677146">
            <a:off x="1538581" y="4781735"/>
            <a:ext cx="7286626" cy="3506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lvl="0"/>
            <a:r>
              <a:t>Nombra dos acciones que no están permitidas en este deporte</a:t>
            </a:r>
          </a:p>
        </p:txBody>
      </p:sp>
      <p:sp>
        <p:nvSpPr>
          <p:cNvPr id="79" name="Shape 79"/>
          <p:cNvSpPr/>
          <p:nvPr/>
        </p:nvSpPr>
        <p:spPr>
          <a:xfrm>
            <a:off x="571500" y="5786437"/>
            <a:ext cx="7858125" cy="3506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lvl="0"/>
            <a:r>
              <a:t>¿Qué tipo de áreas hay en este deporte y qué medidas tienen</a:t>
            </a:r>
          </a:p>
        </p:txBody>
      </p:sp>
      <p:pic>
        <p:nvPicPr>
          <p:cNvPr id="80" name="logodefinitivo.png" descr="logodefinitivo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143875" y="6129337"/>
            <a:ext cx="785813" cy="593726"/>
          </a:xfrm>
          <a:prstGeom prst="rect">
            <a:avLst/>
          </a:prstGeom>
          <a:ln w="34925">
            <a:solidFill>
              <a:srgbClr val="FFFFFF"/>
            </a:solidFill>
            <a:round/>
          </a:ln>
          <a:effectLst>
            <a:outerShdw sx="100000" sy="100000" kx="0" ky="0" algn="b" rotWithShape="0" blurRad="63500" dist="0" dir="0">
              <a:srgbClr val="000000">
                <a:alpha val="42999"/>
              </a:srgbClr>
            </a:outerShdw>
          </a:effectLst>
        </p:spPr>
      </p:pic>
      <p:pic>
        <p:nvPicPr>
          <p:cNvPr id="81" name="2-1-2.jpg"/>
          <p:cNvPicPr/>
          <p:nvPr/>
        </p:nvPicPr>
        <p:blipFill>
          <a:blip r:embed="rId3">
            <a:alphaModFix amt="31528"/>
            <a:extLst/>
          </a:blip>
          <a:stretch>
            <a:fillRect/>
          </a:stretch>
        </p:blipFill>
        <p:spPr>
          <a:xfrm>
            <a:off x="-5870" y="1315371"/>
            <a:ext cx="9714540" cy="432305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hape 15"/>
          <p:cNvSpPr/>
          <p:nvPr>
            <p:ph type="title" idx="4294967295"/>
          </p:nvPr>
        </p:nvSpPr>
        <p:spPr>
          <a:xfrm>
            <a:off x="457200" y="428625"/>
            <a:ext cx="8229600" cy="98901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normAutofit fontScale="100000" lnSpcReduction="0"/>
          </a:bodyPr>
          <a:lstStyle/>
          <a:p>
            <a:pPr lvl="0" defTabSz="630936">
              <a:defRPr sz="1800"/>
            </a:pPr>
            <a:r>
              <a:rPr sz="3036"/>
              <a:t>El floorball</a:t>
            </a:r>
            <a:br>
              <a:rPr sz="3036"/>
            </a:br>
          </a:p>
        </p:txBody>
      </p:sp>
      <p:sp>
        <p:nvSpPr>
          <p:cNvPr id="16" name="Shape 16"/>
          <p:cNvSpPr/>
          <p:nvPr>
            <p:ph type="body" idx="4294967295"/>
          </p:nvPr>
        </p:nvSpPr>
        <p:spPr>
          <a:xfrm>
            <a:off x="428625" y="2000250"/>
            <a:ext cx="5000625" cy="36004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normAutofit fontScale="100000" lnSpcReduction="0"/>
          </a:bodyPr>
          <a:lstStyle/>
          <a:p>
            <a:pPr lvl="0" marL="257175" indent="-257175">
              <a:spcBef>
                <a:spcPts val="1400"/>
              </a:spcBef>
              <a:buChar char="•"/>
              <a:defRPr sz="1800"/>
            </a:pPr>
            <a:r>
              <a:rPr sz="2400"/>
              <a:t>Objetivos</a:t>
            </a:r>
            <a:endParaRPr sz="2400"/>
          </a:p>
          <a:p>
            <a:pPr lvl="0" marL="257175" indent="-257175">
              <a:spcBef>
                <a:spcPts val="1400"/>
              </a:spcBef>
              <a:buChar char="•"/>
              <a:defRPr sz="1800"/>
            </a:pPr>
            <a:r>
              <a:rPr sz="2400"/>
              <a:t>Orígenes</a:t>
            </a:r>
            <a:endParaRPr sz="2400"/>
          </a:p>
          <a:p>
            <a:pPr lvl="0" marL="257175" indent="-257175">
              <a:spcBef>
                <a:spcPts val="1400"/>
              </a:spcBef>
              <a:buChar char="•"/>
              <a:defRPr sz="1800"/>
            </a:pPr>
            <a:r>
              <a:rPr sz="2400"/>
              <a:t>Reglamento básico</a:t>
            </a:r>
            <a:endParaRPr sz="2400"/>
          </a:p>
          <a:p>
            <a:pPr lvl="0" marL="257175" indent="-257175">
              <a:spcBef>
                <a:spcPts val="1400"/>
              </a:spcBef>
              <a:buChar char="•"/>
              <a:defRPr sz="1800"/>
            </a:pPr>
            <a:r>
              <a:rPr sz="2400"/>
              <a:t>Instalaciones</a:t>
            </a:r>
            <a:endParaRPr sz="2400"/>
          </a:p>
          <a:p>
            <a:pPr lvl="0" marL="257175" indent="-257175">
              <a:spcBef>
                <a:spcPts val="1400"/>
              </a:spcBef>
              <a:buChar char="•"/>
              <a:defRPr sz="1800"/>
            </a:pPr>
            <a:r>
              <a:rPr sz="2400"/>
              <a:t>Materiales</a:t>
            </a:r>
            <a:endParaRPr sz="2400"/>
          </a:p>
          <a:p>
            <a:pPr lvl="0" marL="257175" indent="-257175">
              <a:spcBef>
                <a:spcPts val="1400"/>
              </a:spcBef>
              <a:buChar char="•"/>
              <a:defRPr sz="1800"/>
            </a:pPr>
            <a:r>
              <a:rPr sz="2400"/>
              <a:t>Recursos técnico-tácticos básicos</a:t>
            </a:r>
          </a:p>
        </p:txBody>
      </p:sp>
      <p:pic>
        <p:nvPicPr>
          <p:cNvPr id="17" name="logodefinitivo.png" descr="logodefinitivo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143875" y="6129337"/>
            <a:ext cx="785813" cy="593726"/>
          </a:xfrm>
          <a:prstGeom prst="rect">
            <a:avLst/>
          </a:prstGeom>
          <a:ln w="34925">
            <a:solidFill>
              <a:srgbClr val="FFFFFF"/>
            </a:solidFill>
            <a:round/>
          </a:ln>
          <a:effectLst>
            <a:outerShdw sx="100000" sy="100000" kx="0" ky="0" algn="b" rotWithShape="0" blurRad="63500" dist="0" dir="0">
              <a:srgbClr val="000000">
                <a:alpha val="42999"/>
              </a:srgbClr>
            </a:outerShdw>
          </a:effectLst>
        </p:spPr>
      </p:pic>
      <p:pic>
        <p:nvPicPr>
          <p:cNvPr id="18" name="floorball 18.jp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5190728" y="1807711"/>
            <a:ext cx="2831385" cy="398552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/>
          <p:nvPr>
            <p:ph type="title" idx="4294967295"/>
          </p:nvPr>
        </p:nvSpPr>
        <p:spPr>
          <a:xfrm>
            <a:off x="457200" y="274637"/>
            <a:ext cx="8229600" cy="1143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normAutofit fontScale="100000" lnSpcReduction="0"/>
          </a:bodyPr>
          <a:lstStyle>
            <a:lvl1pPr>
              <a:defRPr sz="3200"/>
            </a:lvl1pPr>
          </a:lstStyle>
          <a:p>
            <a:pPr lvl="0">
              <a:defRPr sz="1800"/>
            </a:pPr>
            <a:r>
              <a:rPr sz="3200"/>
              <a:t>Objetivos</a:t>
            </a:r>
          </a:p>
        </p:txBody>
      </p:sp>
      <p:sp>
        <p:nvSpPr>
          <p:cNvPr id="21" name="Shape 21"/>
          <p:cNvSpPr/>
          <p:nvPr>
            <p:ph type="body" idx="4294967295"/>
          </p:nvPr>
        </p:nvSpPr>
        <p:spPr>
          <a:xfrm>
            <a:off x="457200" y="1600200"/>
            <a:ext cx="5122863" cy="45259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normAutofit fontScale="100000" lnSpcReduction="0"/>
          </a:bodyPr>
          <a:lstStyle/>
          <a:p>
            <a:pPr lvl="0" algn="just">
              <a:buSzTx/>
              <a:buNone/>
              <a:defRPr sz="1800"/>
            </a:pPr>
            <a:r>
              <a:rPr sz="3200"/>
              <a:t>- </a:t>
            </a:r>
            <a:r>
              <a:rPr sz="2800"/>
              <a:t>Conocer los elementos técnico-tácticos y reglamentarios básicos del floorball, comprendiendo su aplicación en situaciones de juego real y colaborando con sus compañeros en la elaboración y puesta en práctica de las actividades.</a:t>
            </a:r>
          </a:p>
        </p:txBody>
      </p:sp>
      <p:pic>
        <p:nvPicPr>
          <p:cNvPr id="22" name="pase.jp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762228" y="2225576"/>
            <a:ext cx="3225503" cy="240684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hape 24"/>
          <p:cNvSpPr/>
          <p:nvPr/>
        </p:nvSpPr>
        <p:spPr>
          <a:xfrm>
            <a:off x="571500" y="1714500"/>
            <a:ext cx="2952750" cy="329198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lvl="0" algn="just">
              <a:spcBef>
                <a:spcPts val="1000"/>
              </a:spcBef>
            </a:pPr>
            <a:r>
              <a:t>Este deporte es de origen sueco. </a:t>
            </a:r>
          </a:p>
          <a:p>
            <a:pPr lvl="0" algn="just">
              <a:spcBef>
                <a:spcPts val="1000"/>
              </a:spcBef>
            </a:pPr>
            <a:r>
              <a:t>Podemos considerar al Floorball como una adaptación del hockey y del Bandy (hockey sobre hielo que se juega en Suecia), ya que tanto el material como las reglas son muy similares.. </a:t>
            </a:r>
          </a:p>
        </p:txBody>
      </p:sp>
      <p:pic>
        <p:nvPicPr>
          <p:cNvPr id="25" name="logodefinitivo.png" descr="logodefinitivo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143875" y="6129337"/>
            <a:ext cx="785813" cy="593726"/>
          </a:xfrm>
          <a:prstGeom prst="rect">
            <a:avLst/>
          </a:prstGeom>
          <a:ln w="34925">
            <a:solidFill>
              <a:srgbClr val="FFFFFF"/>
            </a:solidFill>
            <a:round/>
          </a:ln>
          <a:effectLst>
            <a:outerShdw sx="100000" sy="100000" kx="0" ky="0" algn="b" rotWithShape="0" blurRad="63500" dist="0" dir="0">
              <a:srgbClr val="000000">
                <a:alpha val="42999"/>
              </a:srgbClr>
            </a:outerShdw>
          </a:effectLst>
        </p:spPr>
      </p:pic>
      <p:sp>
        <p:nvSpPr>
          <p:cNvPr id="26" name="Shape 26"/>
          <p:cNvSpPr/>
          <p:nvPr/>
        </p:nvSpPr>
        <p:spPr>
          <a:xfrm>
            <a:off x="500062" y="357187"/>
            <a:ext cx="6553201" cy="43707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spcBef>
                <a:spcPts val="1400"/>
              </a:spcBef>
              <a:defRPr sz="2400"/>
            </a:lvl1pPr>
          </a:lstStyle>
          <a:p>
            <a:pPr lvl="0">
              <a:defRPr sz="1800"/>
            </a:pPr>
            <a:r>
              <a:rPr sz="2400"/>
              <a:t>ORÍGENES</a:t>
            </a:r>
          </a:p>
        </p:txBody>
      </p:sp>
      <p:pic>
        <p:nvPicPr>
          <p:cNvPr id="27" name="floorball 14.jp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4722217" y="1845667"/>
            <a:ext cx="3728253" cy="284509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/>
          <p:nvPr/>
        </p:nvSpPr>
        <p:spPr>
          <a:xfrm>
            <a:off x="428625" y="1115306"/>
            <a:ext cx="4714875" cy="51512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/>
          <a:p>
            <a:pPr lvl="0" algn="ctr"/>
          </a:p>
          <a:p>
            <a:pPr lvl="0" algn="just"/>
            <a:r>
              <a:t>	En este deporte se enfrentan dos equipos de 6 jugadores (existe la modalidad de 4x4 modificando reglas), durante los tres tiempos de 20' de que se dispone, aunque puede ser modificado a un mínimo de 2 tiempos de 15 minutos con 10' de descanso entre cada periodo de juego. </a:t>
            </a:r>
          </a:p>
          <a:p>
            <a:pPr lvl="0" algn="just"/>
          </a:p>
          <a:p>
            <a:pPr lvl="0" algn="just"/>
            <a:r>
              <a:t>	Dispondrán de un stick para el desarrollo del mismo, exceptuando al portero que estará con las manos libres aunque podrá utilizar cualquier parte de su cuerpo  para parar o lanzar la bola (en algunas variantes el portero juega de pie y con stick). Así mismo, el portero deberá poner  la pelota en juego antes de 3", de forma que toque el suelo o a un jugador antes de pasar al campo del otro equipo.</a:t>
            </a:r>
          </a:p>
        </p:txBody>
      </p:sp>
      <p:sp>
        <p:nvSpPr>
          <p:cNvPr id="30" name="Shape 30"/>
          <p:cNvSpPr/>
          <p:nvPr/>
        </p:nvSpPr>
        <p:spPr>
          <a:xfrm>
            <a:off x="500062" y="357187"/>
            <a:ext cx="6553201" cy="43707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spcBef>
                <a:spcPts val="1400"/>
              </a:spcBef>
              <a:defRPr sz="2400"/>
            </a:lvl1pPr>
          </a:lstStyle>
          <a:p>
            <a:pPr lvl="0">
              <a:defRPr sz="1800"/>
            </a:pPr>
            <a:r>
              <a:rPr sz="2400"/>
              <a:t>REGLAMENTO BÁSICO</a:t>
            </a:r>
          </a:p>
        </p:txBody>
      </p:sp>
      <p:pic>
        <p:nvPicPr>
          <p:cNvPr id="31" name="logodefinitivo.png" descr="logodefinitivo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143875" y="6129337"/>
            <a:ext cx="785813" cy="593726"/>
          </a:xfrm>
          <a:prstGeom prst="rect">
            <a:avLst/>
          </a:prstGeom>
          <a:ln w="34925">
            <a:solidFill>
              <a:srgbClr val="FFFFFF"/>
            </a:solidFill>
            <a:round/>
          </a:ln>
          <a:effectLst>
            <a:outerShdw sx="100000" sy="100000" kx="0" ky="0" algn="b" rotWithShape="0" blurRad="63500" dist="0" dir="0">
              <a:srgbClr val="000000">
                <a:alpha val="42999"/>
              </a:srgbClr>
            </a:outerShdw>
          </a:effectLst>
        </p:spPr>
      </p:pic>
      <p:pic>
        <p:nvPicPr>
          <p:cNvPr id="32" name="floorball 12.jp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5484465" y="2056864"/>
            <a:ext cx="3418905" cy="274427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logodefinitivo.png" descr="logodefinitivo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786687" y="5929312"/>
            <a:ext cx="889001" cy="565151"/>
          </a:xfrm>
          <a:prstGeom prst="rect">
            <a:avLst/>
          </a:prstGeom>
          <a:ln w="34925">
            <a:solidFill>
              <a:srgbClr val="FFFFFF"/>
            </a:solidFill>
            <a:round/>
          </a:ln>
          <a:effectLst>
            <a:outerShdw sx="100000" sy="100000" kx="0" ky="0" algn="b" rotWithShape="0" blurRad="63500" dist="0" dir="0">
              <a:srgbClr val="000000">
                <a:alpha val="42999"/>
              </a:srgbClr>
            </a:outerShdw>
          </a:effectLst>
        </p:spPr>
      </p:pic>
      <p:sp>
        <p:nvSpPr>
          <p:cNvPr id="35" name="Shape 35"/>
          <p:cNvSpPr/>
          <p:nvPr/>
        </p:nvSpPr>
        <p:spPr>
          <a:xfrm>
            <a:off x="4572000" y="1214437"/>
            <a:ext cx="3929063" cy="38177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lvl="0" algn="just"/>
            <a:r>
              <a:t>	El partido comenzará con un saque neutral en el medio del campo, con un jugador de cada equipo en posición de hacerse con la bola, los demás jugadores estarán a 3 metros de distancia. Este mismo saque es válido para el comienzo de la segunda parte y cada vez que un equipo encaje un gol.</a:t>
            </a:r>
          </a:p>
          <a:p>
            <a:pPr lvl="0" algn="just"/>
          </a:p>
          <a:p>
            <a:pPr lvl="0" algn="just"/>
            <a:r>
              <a:t>	Los jugadores podrán utilizar los pies y el pecho para dirigir la bola hacia el stick, así como utilizar ambos lados del stick para golpearla.</a:t>
            </a:r>
          </a:p>
        </p:txBody>
      </p:sp>
      <p:pic>
        <p:nvPicPr>
          <p:cNvPr id="36" name="floorball 15.jp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67109" y="957034"/>
            <a:ext cx="3086955" cy="433256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hape 38"/>
          <p:cNvSpPr/>
          <p:nvPr/>
        </p:nvSpPr>
        <p:spPr>
          <a:xfrm>
            <a:off x="3563937" y="747800"/>
            <a:ext cx="5400676" cy="52909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/>
          <a:p>
            <a:pPr lvl="0" algn="just"/>
            <a:r>
              <a:rPr u="sng"/>
              <a:t>Lo que </a:t>
            </a:r>
            <a:r>
              <a:rPr sz="2800" u="sng"/>
              <a:t>NO</a:t>
            </a:r>
            <a:r>
              <a:rPr u="sng"/>
              <a:t> nos permite el reglamento es:</a:t>
            </a:r>
            <a:r>
              <a:t> </a:t>
            </a:r>
          </a:p>
          <a:p>
            <a:pPr lvl="0" algn="just"/>
          </a:p>
          <a:p>
            <a:pPr lvl="0" algn="just">
              <a:buSzPct val="100000"/>
              <a:buChar char="•"/>
            </a:pPr>
            <a:r>
              <a:t> Entrar en el área de portería, aunque sí podemos meter el stick. </a:t>
            </a:r>
          </a:p>
          <a:p>
            <a:pPr lvl="0" algn="just">
              <a:buSzPct val="100000"/>
              <a:buChar char="•"/>
            </a:pPr>
            <a:r>
              <a:t> Zancadillear al contrario, ni jugar desde tumbados. </a:t>
            </a:r>
          </a:p>
          <a:p>
            <a:pPr lvl="0" algn="just">
              <a:buSzPct val="100000"/>
              <a:buChar char="•"/>
            </a:pPr>
            <a:r>
              <a:t> Elevar el stick por encima de la rodilla ni soltarlo. </a:t>
            </a:r>
          </a:p>
          <a:p>
            <a:pPr lvl="0" algn="just">
              <a:buSzPct val="100000"/>
              <a:buChar char="•"/>
            </a:pPr>
            <a:r>
              <a:t> Cuando un equipo infrinja alguna norma será aplicado el saque de falta, que se efectuará desde el lugar donde se produjo, estando los demás jugadores a 3 metros de distancia y no se podrá lanzar directamente a portería. </a:t>
            </a:r>
            <a:r>
              <a:rPr>
                <a:latin typeface="Arial Bold"/>
                <a:ea typeface="Arial Bold"/>
                <a:cs typeface="Arial Bold"/>
                <a:sym typeface="Arial Bold"/>
              </a:rPr>
              <a:t>En caso de que la infracción sea castigada con penalti (un jugador impide con falta un gol claro, o se mueve la portería) </a:t>
            </a:r>
            <a:r>
              <a:t>el lanzamiento se realizará desde el punto central avanzando hacia adelante y controlando la bola, directamente a portería y los demás jugadores se situarán fuera del espacio donde tiene lugar dicha acción de juego. </a:t>
            </a:r>
          </a:p>
        </p:txBody>
      </p:sp>
      <p:pic>
        <p:nvPicPr>
          <p:cNvPr id="39" name="logodefinitivo.png" descr="logodefinitivo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143875" y="6129337"/>
            <a:ext cx="785813" cy="593726"/>
          </a:xfrm>
          <a:prstGeom prst="rect">
            <a:avLst/>
          </a:prstGeom>
          <a:ln w="34925">
            <a:solidFill>
              <a:srgbClr val="FFFFFF"/>
            </a:solidFill>
            <a:round/>
          </a:ln>
          <a:effectLst>
            <a:outerShdw sx="100000" sy="100000" kx="0" ky="0" algn="b" rotWithShape="0" blurRad="63500" dist="0" dir="0">
              <a:srgbClr val="000000">
                <a:alpha val="42999"/>
              </a:srgbClr>
            </a:outerShdw>
          </a:effectLst>
        </p:spPr>
      </p:pic>
      <p:pic>
        <p:nvPicPr>
          <p:cNvPr id="40" name="floorball 11.jp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79832" y="2031156"/>
            <a:ext cx="3074311" cy="236865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/>
          <p:nvPr/>
        </p:nvSpPr>
        <p:spPr>
          <a:xfrm>
            <a:off x="539750" y="4480806"/>
            <a:ext cx="7848600" cy="19508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/>
          <a:p>
            <a:pPr lvl="0" algn="just"/>
            <a:r>
              <a:rPr>
                <a:latin typeface="Arial Bold"/>
                <a:ea typeface="Arial Bold"/>
                <a:cs typeface="Arial Bold"/>
                <a:sym typeface="Arial Bold"/>
              </a:rPr>
              <a:t>CAMPO.</a:t>
            </a:r>
            <a:r>
              <a:t> 40m x 20m.con las esquinas curvas y una banda de 0.50m de altura que rodea el campo. Un área de portería de 5m x 4m. y situada a 2,85m de la línea de fondo y una zona de portero de 2,5x1m. Quizás en tu instituto tengas que jugar en el gimnasio con dimensiones más reducidas, lo adaptarás sin problemas.</a:t>
            </a:r>
          </a:p>
          <a:p>
            <a:pPr lvl="0" algn="just"/>
          </a:p>
        </p:txBody>
      </p:sp>
      <p:sp>
        <p:nvSpPr>
          <p:cNvPr id="43" name="Shape 43"/>
          <p:cNvSpPr/>
          <p:nvPr/>
        </p:nvSpPr>
        <p:spPr>
          <a:xfrm>
            <a:off x="3276600" y="0"/>
            <a:ext cx="3311525" cy="115510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just">
              <a:defRPr sz="3200">
                <a:latin typeface="Arial Bold"/>
                <a:ea typeface="Arial Bold"/>
                <a:cs typeface="Arial Bold"/>
                <a:sym typeface="Arial Bold"/>
              </a:defRPr>
            </a:lvl1pPr>
          </a:lstStyle>
          <a:p>
            <a:pPr lvl="0">
              <a:defRPr sz="1800"/>
            </a:pPr>
            <a:r>
              <a:rPr sz="3200"/>
              <a:t>Instalaciones</a:t>
            </a:r>
            <a:endParaRPr sz="3200"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4" name="logodefinitivo.png" descr="logodefinitivo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143875" y="6129337"/>
            <a:ext cx="785813" cy="593726"/>
          </a:xfrm>
          <a:prstGeom prst="rect">
            <a:avLst/>
          </a:prstGeom>
          <a:ln w="34925">
            <a:solidFill>
              <a:srgbClr val="FFFFFF"/>
            </a:solidFill>
            <a:round/>
          </a:ln>
          <a:effectLst>
            <a:outerShdw sx="100000" sy="100000" kx="0" ky="0" algn="b" rotWithShape="0" blurRad="63500" dist="0" dir="0">
              <a:srgbClr val="000000">
                <a:alpha val="42999"/>
              </a:srgbClr>
            </a:outerShdw>
          </a:effectLst>
        </p:spPr>
      </p:pic>
      <p:pic>
        <p:nvPicPr>
          <p:cNvPr id="45" name="campo.jp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059901" y="808544"/>
            <a:ext cx="7024198" cy="3125827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Shape 47"/>
          <p:cNvSpPr/>
          <p:nvPr>
            <p:ph type="title" idx="4294967295"/>
          </p:nvPr>
        </p:nvSpPr>
        <p:spPr>
          <a:xfrm>
            <a:off x="2195512" y="549275"/>
            <a:ext cx="4033838" cy="5222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normAutofit fontScale="100000" lnSpcReduction="0"/>
          </a:bodyPr>
          <a:lstStyle>
            <a:lvl1pPr defTabSz="685800">
              <a:defRPr sz="3000"/>
            </a:lvl1pPr>
          </a:lstStyle>
          <a:p>
            <a:pPr lvl="0">
              <a:defRPr sz="1800"/>
            </a:pPr>
            <a:r>
              <a:rPr sz="3000"/>
              <a:t>materiales</a:t>
            </a:r>
          </a:p>
        </p:txBody>
      </p:sp>
      <p:sp>
        <p:nvSpPr>
          <p:cNvPr id="48" name="Shape 48"/>
          <p:cNvSpPr/>
          <p:nvPr/>
        </p:nvSpPr>
        <p:spPr>
          <a:xfrm>
            <a:off x="395287" y="1916112"/>
            <a:ext cx="4432301" cy="24842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lvl="0"/>
            <a:r>
              <a:rPr>
                <a:latin typeface="Arial Bold"/>
                <a:ea typeface="Arial Bold"/>
                <a:cs typeface="Arial Bold"/>
                <a:sym typeface="Arial Bold"/>
              </a:rPr>
              <a:t>PORTERÍA.</a:t>
            </a:r>
            <a:r>
              <a:t> De 1,60m de largo  x 1,15 de alto  </a:t>
            </a:r>
          </a:p>
          <a:p>
            <a:pPr lvl="0"/>
          </a:p>
          <a:p>
            <a:pPr lvl="0"/>
            <a:r>
              <a:rPr>
                <a:latin typeface="Arial Bold"/>
                <a:ea typeface="Arial Bold"/>
                <a:cs typeface="Arial Bold"/>
                <a:sym typeface="Arial Bold"/>
              </a:rPr>
              <a:t>STICK.</a:t>
            </a:r>
            <a:r>
              <a:t> de 95 cm. </a:t>
            </a:r>
          </a:p>
          <a:p>
            <a:pPr lvl="0"/>
            <a:r>
              <a:t>  	</a:t>
            </a:r>
          </a:p>
          <a:p>
            <a:pPr lvl="0"/>
            <a:r>
              <a:rPr>
                <a:latin typeface="Arial Bold"/>
                <a:ea typeface="Arial Bold"/>
                <a:cs typeface="Arial Bold"/>
                <a:sym typeface="Arial Bold"/>
              </a:rPr>
              <a:t>PORTERO.</a:t>
            </a:r>
            <a:r>
              <a:t> Casco, careta y guardas.</a:t>
            </a:r>
          </a:p>
          <a:p>
            <a:pPr lvl="0"/>
          </a:p>
          <a:p>
            <a:pPr lvl="0"/>
            <a:r>
              <a:rPr>
                <a:latin typeface="Arial Bold"/>
                <a:ea typeface="Arial Bold"/>
                <a:cs typeface="Arial Bold"/>
                <a:sym typeface="Arial Bold"/>
              </a:rPr>
              <a:t>BOLA.</a:t>
            </a:r>
            <a:r>
              <a:t> que será de plástico y con agujeros.</a:t>
            </a:r>
          </a:p>
        </p:txBody>
      </p:sp>
      <p:pic>
        <p:nvPicPr>
          <p:cNvPr id="49" name="logodefinitivo.png" descr="logodefinitivo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143875" y="6129337"/>
            <a:ext cx="785813" cy="593726"/>
          </a:xfrm>
          <a:prstGeom prst="rect">
            <a:avLst/>
          </a:prstGeom>
          <a:ln w="34925">
            <a:solidFill>
              <a:srgbClr val="FFFFFF"/>
            </a:solidFill>
            <a:round/>
          </a:ln>
          <a:effectLst>
            <a:outerShdw sx="100000" sy="100000" kx="0" ky="0" algn="b" rotWithShape="0" blurRad="63500" dist="0" dir="0">
              <a:srgbClr val="000000">
                <a:alpha val="42999"/>
              </a:srgbClr>
            </a:outerShdw>
          </a:effectLst>
        </p:spPr>
      </p:pic>
      <p:pic>
        <p:nvPicPr>
          <p:cNvPr id="50" name="4.jp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915701" y="289382"/>
            <a:ext cx="1856696" cy="1784439"/>
          </a:xfrm>
          <a:prstGeom prst="rect">
            <a:avLst/>
          </a:prstGeom>
          <a:ln w="12700">
            <a:miter lim="400000"/>
          </a:ln>
        </p:spPr>
      </p:pic>
      <p:pic>
        <p:nvPicPr>
          <p:cNvPr id="51" name="red-para-porteria-de-floorball-iff.jpg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6895323" y="2536781"/>
            <a:ext cx="1897453" cy="1784438"/>
          </a:xfrm>
          <a:prstGeom prst="rect">
            <a:avLst/>
          </a:prstGeom>
          <a:ln w="12700">
            <a:miter lim="400000"/>
          </a:ln>
        </p:spPr>
      </p:pic>
      <p:pic>
        <p:nvPicPr>
          <p:cNvPr id="52" name="beisbol14 copia2.jpg"/>
          <p:cNvPicPr/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4635896" y="2464283"/>
            <a:ext cx="1856696" cy="2632138"/>
          </a:xfrm>
          <a:prstGeom prst="rect">
            <a:avLst/>
          </a:prstGeom>
          <a:ln w="12700">
            <a:miter lim="400000"/>
          </a:ln>
        </p:spPr>
      </p:pic>
      <p:pic>
        <p:nvPicPr>
          <p:cNvPr id="53" name="p_2012proleague.jpg"/>
          <p:cNvPicPr/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7028030" y="4948088"/>
            <a:ext cx="1036330" cy="103633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theme/theme1.xml><?xml version="1.0" encoding="utf-8"?>
<a:theme xmlns:a="http://schemas.openxmlformats.org/drawingml/2006/main" xmlns:r="http://schemas.openxmlformats.org/officeDocument/2006/relationships" name="Default">
  <a:themeElements>
    <a:clrScheme name="Default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BBE0E3"/>
      </a:accent1>
      <a:accent2>
        <a:srgbClr val="333399"/>
      </a:accent2>
      <a:accent3>
        <a:srgbClr val="8F8F8F"/>
      </a:accent3>
      <a:accent4>
        <a:srgbClr val="707070"/>
      </a:accent4>
      <a:accent5>
        <a:srgbClr val="D8ECED"/>
      </a:accent5>
      <a:accent6>
        <a:srgbClr val="2E2E8B"/>
      </a:accent6>
      <a:hlink>
        <a:srgbClr val="0000FF"/>
      </a:hlink>
      <a:folHlink>
        <a:srgbClr val="FF00FF"/>
      </a:folHlink>
    </a:clrScheme>
    <a:fontScheme name="Default">
      <a:majorFont>
        <a:latin typeface="Avenir Roman"/>
        <a:ea typeface="Avenir Roman"/>
        <a:cs typeface="Avenir Roman"/>
      </a:majorFont>
      <a:minorFont>
        <a:latin typeface="Helvetica"/>
        <a:ea typeface="Helvetica"/>
        <a:cs typeface="Helvetica"/>
      </a:minorFont>
    </a:fontScheme>
    <a:fmtScheme name="Defaul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sx="100000" sy="100000" kx="0" ky="0" algn="b" rotWithShape="0" blurRad="38100" dist="20000" dir="540000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rgbClr val="BBE0E3"/>
          </a:solidFill>
          <a:prstDash val="solid"/>
          <a:bevel/>
        </a:ln>
        <a:effectLst/>
      </a:spPr>
      <a:bodyPr rot="0" spcFirstLastPara="1" vertOverflow="overflow" horzOverflow="overflow" vert="horz" wrap="square" lIns="45719" tIns="45719" rIns="45719" bIns="45719" numCol="1" spcCol="38100" rtlCol="0" anchor="t" upright="0">
        <a:sp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BBE0E3"/>
          </a:solidFill>
          <a:prstDash val="solid"/>
          <a:bevel/>
        </a:ln>
        <a:effectLst>
          <a:outerShdw sx="100000" sy="100000" kx="0" ky="0" algn="b" rotWithShape="0" blurRad="38100" dist="20000" dir="5400000">
            <a:srgbClr val="000000">
              <a:alpha val="38000"/>
            </a:srgbClr>
          </a:outerShdw>
        </a:effectLst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45719" tIns="45719" rIns="45719" bIns="45719" numCol="1" spcCol="38100" rtlCol="0" anchor="t" upright="0">
        <a:sp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Default">
  <a:themeElements>
    <a:clrScheme name="Default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BBE0E3"/>
      </a:accent1>
      <a:accent2>
        <a:srgbClr val="333399"/>
      </a:accent2>
      <a:accent3>
        <a:srgbClr val="8F8F8F"/>
      </a:accent3>
      <a:accent4>
        <a:srgbClr val="707070"/>
      </a:accent4>
      <a:accent5>
        <a:srgbClr val="D8ECED"/>
      </a:accent5>
      <a:accent6>
        <a:srgbClr val="2E2E8B"/>
      </a:accent6>
      <a:hlink>
        <a:srgbClr val="0000FF"/>
      </a:hlink>
      <a:folHlink>
        <a:srgbClr val="FF00FF"/>
      </a:folHlink>
    </a:clrScheme>
    <a:fontScheme name="Default">
      <a:majorFont>
        <a:latin typeface="Avenir Roman"/>
        <a:ea typeface="Avenir Roman"/>
        <a:cs typeface="Avenir Roman"/>
      </a:majorFont>
      <a:minorFont>
        <a:latin typeface="Helvetica"/>
        <a:ea typeface="Helvetica"/>
        <a:cs typeface="Helvetica"/>
      </a:minorFont>
    </a:fontScheme>
    <a:fmtScheme name="Defaul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sx="100000" sy="100000" kx="0" ky="0" algn="b" rotWithShape="0" blurRad="38100" dist="20000" dir="540000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rgbClr val="BBE0E3"/>
          </a:solidFill>
          <a:prstDash val="solid"/>
          <a:bevel/>
        </a:ln>
        <a:effectLst/>
      </a:spPr>
      <a:bodyPr rot="0" spcFirstLastPara="1" vertOverflow="overflow" horzOverflow="overflow" vert="horz" wrap="square" lIns="45719" tIns="45719" rIns="45719" bIns="45719" numCol="1" spcCol="38100" rtlCol="0" anchor="t" upright="0">
        <a:sp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BBE0E3"/>
          </a:solidFill>
          <a:prstDash val="solid"/>
          <a:bevel/>
        </a:ln>
        <a:effectLst>
          <a:outerShdw sx="100000" sy="100000" kx="0" ky="0" algn="b" rotWithShape="0" blurRad="38100" dist="20000" dir="5400000">
            <a:srgbClr val="000000">
              <a:alpha val="38000"/>
            </a:srgbClr>
          </a:outerShdw>
        </a:effectLst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45719" tIns="45719" rIns="45719" bIns="45719" numCol="1" spcCol="38100" rtlCol="0" anchor="t" upright="0">
        <a:sp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