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180B9-FB41-439B-A696-6613FA7BE082}" v="4" dt="2021-08-04T12:26:46.53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venir Heavy"/>
          <a:ea typeface="Avenir Heavy"/>
          <a:cs typeface="Avenir Heavy"/>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venir Heavy"/>
          <a:ea typeface="Avenir Heavy"/>
          <a:cs typeface="Avenir Heavy"/>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venir Heavy"/>
          <a:ea typeface="Avenir Heavy"/>
          <a:cs typeface="Avenir Heavy"/>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AE0180B9-FB41-439B-A696-6613FA7BE082}"/>
    <pc:docChg chg="custSel modSld">
      <pc:chgData name="mario.diaz@uam.es" userId="b18783af-88a7-4588-8d94-dc9c0dee9733" providerId="ADAL" clId="{AE0180B9-FB41-439B-A696-6613FA7BE082}" dt="2021-08-04T12:27:41.525" v="25" actId="3064"/>
      <pc:docMkLst>
        <pc:docMk/>
      </pc:docMkLst>
      <pc:sldChg chg="modSp mod">
        <pc:chgData name="mario.diaz@uam.es" userId="b18783af-88a7-4588-8d94-dc9c0dee9733" providerId="ADAL" clId="{AE0180B9-FB41-439B-A696-6613FA7BE082}" dt="2021-08-04T12:23:20.760" v="1" actId="1076"/>
        <pc:sldMkLst>
          <pc:docMk/>
          <pc:sldMk cId="0" sldId="257"/>
        </pc:sldMkLst>
        <pc:spChg chg="mod">
          <ac:chgData name="mario.diaz@uam.es" userId="b18783af-88a7-4588-8d94-dc9c0dee9733" providerId="ADAL" clId="{AE0180B9-FB41-439B-A696-6613FA7BE082}" dt="2021-08-04T12:23:20.760" v="1" actId="1076"/>
          <ac:spMkLst>
            <pc:docMk/>
            <pc:sldMk cId="0" sldId="257"/>
            <ac:spMk id="28" creationId="{00000000-0000-0000-0000-000000000000}"/>
          </ac:spMkLst>
        </pc:spChg>
      </pc:sldChg>
      <pc:sldChg chg="addSp delSp modSp mod">
        <pc:chgData name="mario.diaz@uam.es" userId="b18783af-88a7-4588-8d94-dc9c0dee9733" providerId="ADAL" clId="{AE0180B9-FB41-439B-A696-6613FA7BE082}" dt="2021-08-04T12:26:54.287" v="24" actId="1076"/>
        <pc:sldMkLst>
          <pc:docMk/>
          <pc:sldMk cId="0" sldId="262"/>
        </pc:sldMkLst>
        <pc:picChg chg="add mod">
          <ac:chgData name="mario.diaz@uam.es" userId="b18783af-88a7-4588-8d94-dc9c0dee9733" providerId="ADAL" clId="{AE0180B9-FB41-439B-A696-6613FA7BE082}" dt="2021-08-04T12:25:05.743" v="8" actId="1076"/>
          <ac:picMkLst>
            <pc:docMk/>
            <pc:sldMk cId="0" sldId="262"/>
            <ac:picMk id="2" creationId="{D8B64B67-6397-47F1-9C03-7E5284368F5D}"/>
          </ac:picMkLst>
        </pc:picChg>
        <pc:picChg chg="add mod">
          <ac:chgData name="mario.diaz@uam.es" userId="b18783af-88a7-4588-8d94-dc9c0dee9733" providerId="ADAL" clId="{AE0180B9-FB41-439B-A696-6613FA7BE082}" dt="2021-08-04T12:26:54.287" v="24" actId="1076"/>
          <ac:picMkLst>
            <pc:docMk/>
            <pc:sldMk cId="0" sldId="262"/>
            <ac:picMk id="3" creationId="{DC01E707-0B5C-4D53-9244-1499BA4BFB9A}"/>
          </ac:picMkLst>
        </pc:picChg>
        <pc:picChg chg="add mod">
          <ac:chgData name="mario.diaz@uam.es" userId="b18783af-88a7-4588-8d94-dc9c0dee9733" providerId="ADAL" clId="{AE0180B9-FB41-439B-A696-6613FA7BE082}" dt="2021-08-04T12:25:37.719" v="14" actId="14100"/>
          <ac:picMkLst>
            <pc:docMk/>
            <pc:sldMk cId="0" sldId="262"/>
            <ac:picMk id="19" creationId="{95A03BD9-60B2-482A-A747-20DE2B273A26}"/>
          </ac:picMkLst>
        </pc:picChg>
        <pc:picChg chg="add mod">
          <ac:chgData name="mario.diaz@uam.es" userId="b18783af-88a7-4588-8d94-dc9c0dee9733" providerId="ADAL" clId="{AE0180B9-FB41-439B-A696-6613FA7BE082}" dt="2021-08-04T12:26:07.920" v="19" actId="1076"/>
          <ac:picMkLst>
            <pc:docMk/>
            <pc:sldMk cId="0" sldId="262"/>
            <ac:picMk id="20" creationId="{0931DDC7-2B5B-44F0-96D1-0B0C2A3EAD15}"/>
          </ac:picMkLst>
        </pc:picChg>
        <pc:picChg chg="del">
          <ac:chgData name="mario.diaz@uam.es" userId="b18783af-88a7-4588-8d94-dc9c0dee9733" providerId="ADAL" clId="{AE0180B9-FB41-439B-A696-6613FA7BE082}" dt="2021-08-04T12:26:44.411" v="20" actId="478"/>
          <ac:picMkLst>
            <pc:docMk/>
            <pc:sldMk cId="0" sldId="262"/>
            <ac:picMk id="61" creationId="{00000000-0000-0000-0000-000000000000}"/>
          </ac:picMkLst>
        </pc:picChg>
        <pc:picChg chg="del">
          <ac:chgData name="mario.diaz@uam.es" userId="b18783af-88a7-4588-8d94-dc9c0dee9733" providerId="ADAL" clId="{AE0180B9-FB41-439B-A696-6613FA7BE082}" dt="2021-08-04T12:24:41.814" v="2" actId="478"/>
          <ac:picMkLst>
            <pc:docMk/>
            <pc:sldMk cId="0" sldId="262"/>
            <ac:picMk id="64" creationId="{00000000-0000-0000-0000-000000000000}"/>
          </ac:picMkLst>
        </pc:picChg>
        <pc:picChg chg="del">
          <ac:chgData name="mario.diaz@uam.es" userId="b18783af-88a7-4588-8d94-dc9c0dee9733" providerId="ADAL" clId="{AE0180B9-FB41-439B-A696-6613FA7BE082}" dt="2021-08-04T12:25:09.999" v="9" actId="478"/>
          <ac:picMkLst>
            <pc:docMk/>
            <pc:sldMk cId="0" sldId="262"/>
            <ac:picMk id="65" creationId="{00000000-0000-0000-0000-000000000000}"/>
          </ac:picMkLst>
        </pc:picChg>
        <pc:picChg chg="del">
          <ac:chgData name="mario.diaz@uam.es" userId="b18783af-88a7-4588-8d94-dc9c0dee9733" providerId="ADAL" clId="{AE0180B9-FB41-439B-A696-6613FA7BE082}" dt="2021-08-04T12:25:49.754" v="15" actId="478"/>
          <ac:picMkLst>
            <pc:docMk/>
            <pc:sldMk cId="0" sldId="262"/>
            <ac:picMk id="66" creationId="{00000000-0000-0000-0000-000000000000}"/>
          </ac:picMkLst>
        </pc:picChg>
      </pc:sldChg>
      <pc:sldChg chg="modSp mod">
        <pc:chgData name="mario.diaz@uam.es" userId="b18783af-88a7-4588-8d94-dc9c0dee9733" providerId="ADAL" clId="{AE0180B9-FB41-439B-A696-6613FA7BE082}" dt="2021-08-04T12:27:41.525" v="25" actId="3064"/>
        <pc:sldMkLst>
          <pc:docMk/>
          <pc:sldMk cId="0" sldId="278"/>
        </pc:sldMkLst>
        <pc:spChg chg="mod">
          <ac:chgData name="mario.diaz@uam.es" userId="b18783af-88a7-4588-8d94-dc9c0dee9733" providerId="ADAL" clId="{AE0180B9-FB41-439B-A696-6613FA7BE082}" dt="2021-08-04T12:27:41.525" v="25" actId="3064"/>
          <ac:spMkLst>
            <pc:docMk/>
            <pc:sldMk cId="0" sldId="278"/>
            <ac:spMk id="3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72169401"/>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11268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latin typeface="+mj-lt"/>
                <a:ea typeface="+mj-ea"/>
                <a:cs typeface="+mj-cs"/>
                <a:sym typeface="Helvetica"/>
              </a:defRPr>
            </a:pPr>
            <a:r>
              <a:rPr spc="-65">
                <a:solidFill>
                  <a:srgbClr val="FFFB00"/>
                </a:solidFill>
                <a:latin typeface="Didot"/>
                <a:ea typeface="Didot"/>
                <a:cs typeface="Didot"/>
                <a:sym typeface="Didot"/>
              </a:rPr>
              <a:t>Athletics</a:t>
            </a:r>
            <a:r>
              <a:rPr spc="-65">
                <a:solidFill>
                  <a:srgbClr val="444444"/>
                </a:solidFill>
              </a:rPr>
              <a:t> </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3"/>
          <p:cNvSpPr txBox="1"/>
          <p:nvPr/>
        </p:nvSpPr>
        <p:spPr>
          <a:xfrm>
            <a:off x="1214437" y="500062"/>
            <a:ext cx="7000876" cy="48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800" b="1">
                <a:solidFill>
                  <a:srgbClr val="FF9300"/>
                </a:solidFill>
                <a:latin typeface="Arial"/>
                <a:ea typeface="Arial"/>
                <a:cs typeface="Arial"/>
                <a:sym typeface="Arial"/>
              </a:defRPr>
            </a:lvl1pPr>
          </a:lstStyle>
          <a:p>
            <a:r>
              <a:t>Running</a:t>
            </a:r>
          </a:p>
        </p:txBody>
      </p:sp>
      <p:pic>
        <p:nvPicPr>
          <p:cNvPr id="8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pSp>
        <p:nvGrpSpPr>
          <p:cNvPr id="85" name="Group 87"/>
          <p:cNvGrpSpPr/>
          <p:nvPr/>
        </p:nvGrpSpPr>
        <p:grpSpPr>
          <a:xfrm>
            <a:off x="6372224" y="1851024"/>
            <a:ext cx="2376491" cy="792165"/>
            <a:chOff x="0" y="0"/>
            <a:chExt cx="2376489" cy="792163"/>
          </a:xfrm>
        </p:grpSpPr>
        <p:sp>
          <p:nvSpPr>
            <p:cNvPr id="83" name="Shape 85"/>
            <p:cNvSpPr/>
            <p:nvPr/>
          </p:nvSpPr>
          <p:spPr>
            <a:xfrm>
              <a:off x="-1" y="-1"/>
              <a:ext cx="2376491" cy="792165"/>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84" name="Shape 86"/>
            <p:cNvSpPr txBox="1"/>
            <p:nvPr/>
          </p:nvSpPr>
          <p:spPr>
            <a:xfrm>
              <a:off x="540463" y="266470"/>
              <a:ext cx="1295562"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cap="all">
                  <a:latin typeface="Arial"/>
                  <a:ea typeface="Arial"/>
                  <a:cs typeface="Arial"/>
                  <a:sym typeface="Arial"/>
                </a:defRPr>
              </a:lvl1pPr>
            </a:lstStyle>
            <a:p>
              <a:r>
                <a:t>pendulum</a:t>
              </a:r>
            </a:p>
          </p:txBody>
        </p:sp>
      </p:grpSp>
      <p:grpSp>
        <p:nvGrpSpPr>
          <p:cNvPr id="88" name="Group 90"/>
          <p:cNvGrpSpPr/>
          <p:nvPr/>
        </p:nvGrpSpPr>
        <p:grpSpPr>
          <a:xfrm>
            <a:off x="755649" y="1916111"/>
            <a:ext cx="2376491" cy="790577"/>
            <a:chOff x="0" y="0"/>
            <a:chExt cx="2376489" cy="790576"/>
          </a:xfrm>
        </p:grpSpPr>
        <p:sp>
          <p:nvSpPr>
            <p:cNvPr id="86" name="Shape 88"/>
            <p:cNvSpPr/>
            <p:nvPr/>
          </p:nvSpPr>
          <p:spPr>
            <a:xfrm>
              <a:off x="-1" y="-1"/>
              <a:ext cx="2376491" cy="790578"/>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87" name="Shape 89"/>
            <p:cNvSpPr txBox="1"/>
            <p:nvPr/>
          </p:nvSpPr>
          <p:spPr>
            <a:xfrm>
              <a:off x="597613" y="265677"/>
              <a:ext cx="1181262"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cap="all">
                  <a:latin typeface="Arial"/>
                  <a:ea typeface="Arial"/>
                  <a:cs typeface="Arial"/>
                  <a:sym typeface="Arial"/>
                </a:defRPr>
              </a:lvl1pPr>
            </a:lstStyle>
            <a:p>
              <a:r>
                <a:t>circular</a:t>
              </a:r>
            </a:p>
          </p:txBody>
        </p:sp>
      </p:grpSp>
      <p:grpSp>
        <p:nvGrpSpPr>
          <p:cNvPr id="92" name="Group 93"/>
          <p:cNvGrpSpPr/>
          <p:nvPr/>
        </p:nvGrpSpPr>
        <p:grpSpPr>
          <a:xfrm>
            <a:off x="3419474" y="1125537"/>
            <a:ext cx="2376491" cy="2507932"/>
            <a:chOff x="0" y="0"/>
            <a:chExt cx="2376489" cy="2507931"/>
          </a:xfrm>
        </p:grpSpPr>
        <p:sp>
          <p:nvSpPr>
            <p:cNvPr id="89" name="Shape 91"/>
            <p:cNvSpPr/>
            <p:nvPr/>
          </p:nvSpPr>
          <p:spPr>
            <a:xfrm>
              <a:off x="-1" y="-1"/>
              <a:ext cx="2376491" cy="7921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90" name="Shape 92"/>
            <p:cNvSpPr txBox="1"/>
            <p:nvPr/>
          </p:nvSpPr>
          <p:spPr>
            <a:xfrm>
              <a:off x="432525" y="266470"/>
              <a:ext cx="1511437"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cap="all">
                  <a:latin typeface="Arial"/>
                  <a:ea typeface="Arial"/>
                  <a:cs typeface="Arial"/>
                  <a:sym typeface="Arial"/>
                </a:defRPr>
              </a:lvl1pPr>
            </a:lstStyle>
            <a:p>
              <a:r>
                <a:t>techniques</a:t>
              </a:r>
            </a:p>
          </p:txBody>
        </p:sp>
        <p:sp>
          <p:nvSpPr>
            <p:cNvPr id="91" name="Text"/>
            <p:cNvSpPr txBox="1"/>
            <p:nvPr/>
          </p:nvSpPr>
          <p:spPr>
            <a:xfrm>
              <a:off x="818706" y="2098993"/>
              <a:ext cx="646150" cy="408939"/>
            </a:xfrm>
            <a:prstGeom prst="rect">
              <a:avLst/>
            </a:prstGeom>
            <a:noFill/>
            <a:ln w="12700" cap="flat">
              <a:noFill/>
              <a:miter lim="400000"/>
            </a:ln>
            <a:effectLst/>
          </p:spPr>
          <p:txBody>
            <a:bodyPr wrap="none" lIns="45718" tIns="45718" rIns="45718" bIns="45718" numCol="1" anchor="t">
              <a:spAutoFit/>
            </a:bodyPr>
            <a:lstStyle/>
            <a:p>
              <a:pPr>
                <a:defRPr cap="all"/>
              </a:pPr>
              <a:endParaRPr/>
            </a:p>
          </p:txBody>
        </p:sp>
      </p:grpSp>
      <p:sp>
        <p:nvSpPr>
          <p:cNvPr id="93" name="Shape 94"/>
          <p:cNvSpPr/>
          <p:nvPr/>
        </p:nvSpPr>
        <p:spPr>
          <a:xfrm rot="10800000">
            <a:off x="1643061" y="1428750"/>
            <a:ext cx="1857377" cy="42862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94" name="Shape 95"/>
          <p:cNvSpPr/>
          <p:nvPr/>
        </p:nvSpPr>
        <p:spPr>
          <a:xfrm flipV="1">
            <a:off x="5786437" y="1357312"/>
            <a:ext cx="1857377" cy="4286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grpSp>
        <p:nvGrpSpPr>
          <p:cNvPr id="97" name="Group 98"/>
          <p:cNvGrpSpPr/>
          <p:nvPr/>
        </p:nvGrpSpPr>
        <p:grpSpPr>
          <a:xfrm>
            <a:off x="1142999" y="3214686"/>
            <a:ext cx="6500815" cy="790577"/>
            <a:chOff x="0" y="0"/>
            <a:chExt cx="6500813" cy="790576"/>
          </a:xfrm>
        </p:grpSpPr>
        <p:sp>
          <p:nvSpPr>
            <p:cNvPr id="95" name="Shape 96"/>
            <p:cNvSpPr/>
            <p:nvPr/>
          </p:nvSpPr>
          <p:spPr>
            <a:xfrm>
              <a:off x="-1" y="-1"/>
              <a:ext cx="6500815" cy="790578"/>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96" name="Shape 97"/>
            <p:cNvSpPr txBox="1"/>
            <p:nvPr/>
          </p:nvSpPr>
          <p:spPr>
            <a:xfrm>
              <a:off x="429697" y="132327"/>
              <a:ext cx="5641418"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a:latin typeface="Arial"/>
                  <a:ea typeface="Arial"/>
                  <a:cs typeface="Arial"/>
                  <a:sym typeface="Arial"/>
                </a:defRPr>
              </a:pPr>
              <a:r>
                <a:rPr cap="all"/>
                <a:t>The head</a:t>
              </a:r>
              <a:r>
                <a:t>: remains upright aligned with the shoulders</a:t>
              </a:r>
            </a:p>
            <a:p>
              <a:pPr algn="ctr">
                <a:defRPr>
                  <a:latin typeface="Arial"/>
                  <a:ea typeface="Arial"/>
                  <a:cs typeface="Arial"/>
                  <a:sym typeface="Arial"/>
                </a:defRPr>
              </a:pPr>
              <a:r>
                <a:t>and face muscles relaxed</a:t>
              </a:r>
            </a:p>
          </p:txBody>
        </p:sp>
      </p:grpSp>
      <p:grpSp>
        <p:nvGrpSpPr>
          <p:cNvPr id="100" name="Group 101"/>
          <p:cNvGrpSpPr/>
          <p:nvPr/>
        </p:nvGrpSpPr>
        <p:grpSpPr>
          <a:xfrm>
            <a:off x="1142998" y="4286250"/>
            <a:ext cx="6500817" cy="790575"/>
            <a:chOff x="0" y="0"/>
            <a:chExt cx="6500815" cy="790575"/>
          </a:xfrm>
        </p:grpSpPr>
        <p:sp>
          <p:nvSpPr>
            <p:cNvPr id="98" name="Shape 99"/>
            <p:cNvSpPr/>
            <p:nvPr/>
          </p:nvSpPr>
          <p:spPr>
            <a:xfrm>
              <a:off x="0" y="0"/>
              <a:ext cx="6500816" cy="790575"/>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99" name="Shape 100"/>
            <p:cNvSpPr txBox="1"/>
            <p:nvPr/>
          </p:nvSpPr>
          <p:spPr>
            <a:xfrm>
              <a:off x="495890" y="132326"/>
              <a:ext cx="5509035" cy="52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p>
              <a:pPr algn="ctr">
                <a:defRPr>
                  <a:latin typeface="Arial"/>
                  <a:ea typeface="Arial"/>
                  <a:cs typeface="Arial"/>
                  <a:sym typeface="Arial"/>
                </a:defRPr>
              </a:pPr>
              <a:r>
                <a:rPr cap="all"/>
                <a:t>The trunk</a:t>
              </a:r>
              <a:r>
                <a:t>: remains practically vertical, with a slight</a:t>
              </a:r>
            </a:p>
            <a:p>
              <a:pPr algn="ctr">
                <a:defRPr>
                  <a:latin typeface="Arial"/>
                  <a:ea typeface="Arial"/>
                  <a:cs typeface="Arial"/>
                  <a:sym typeface="Arial"/>
                </a:defRPr>
              </a:pPr>
              <a:r>
                <a:t>    forward tilt of the shoulders.</a:t>
              </a:r>
            </a:p>
          </p:txBody>
        </p:sp>
      </p:grpSp>
      <p:grpSp>
        <p:nvGrpSpPr>
          <p:cNvPr id="103" name="Group 104"/>
          <p:cNvGrpSpPr/>
          <p:nvPr/>
        </p:nvGrpSpPr>
        <p:grpSpPr>
          <a:xfrm>
            <a:off x="732098" y="5434011"/>
            <a:ext cx="7322617" cy="842276"/>
            <a:chOff x="-198345" y="0"/>
            <a:chExt cx="7322616" cy="842274"/>
          </a:xfrm>
        </p:grpSpPr>
        <p:sp>
          <p:nvSpPr>
            <p:cNvPr id="101" name="Shape 102"/>
            <p:cNvSpPr/>
            <p:nvPr/>
          </p:nvSpPr>
          <p:spPr>
            <a:xfrm>
              <a:off x="-1" y="-1"/>
              <a:ext cx="6925927" cy="842276"/>
            </a:xfrm>
            <a:prstGeom prst="rect">
              <a:avLst/>
            </a:prstGeom>
            <a:solidFill>
              <a:schemeClr val="accent1"/>
            </a:solidFill>
            <a:ln w="9525" cap="flat">
              <a:solidFill>
                <a:srgbClr val="000000"/>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02" name="Shape 103"/>
            <p:cNvSpPr txBox="1"/>
            <p:nvPr/>
          </p:nvSpPr>
          <p:spPr>
            <a:xfrm>
              <a:off x="-198346" y="140980"/>
              <a:ext cx="7322618" cy="56031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lgn="ctr">
                <a:defRPr>
                  <a:latin typeface="Arial"/>
                  <a:ea typeface="Arial"/>
                  <a:cs typeface="Arial"/>
                  <a:sym typeface="Arial"/>
                </a:defRPr>
              </a:pPr>
              <a:r>
                <a:rPr cap="all"/>
                <a:t>The arms</a:t>
              </a:r>
              <a:r>
                <a:t>: perform a forward-backward movement with the elbow</a:t>
              </a:r>
            </a:p>
            <a:p>
              <a:pPr algn="ctr">
                <a:defRPr>
                  <a:latin typeface="Arial"/>
                  <a:ea typeface="Arial"/>
                  <a:cs typeface="Arial"/>
                  <a:sym typeface="Arial"/>
                </a:defRPr>
              </a:pPr>
              <a:r>
                <a:t>        bent almost at right angles and fingers relaxed.</a:t>
              </a:r>
              <a:r>
                <a:rPr>
                  <a:solidFill>
                    <a:srgbClr val="444444"/>
                  </a:solidFill>
                </a:rPr>
                <a:t> </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93"/>
                                        </p:tgtEl>
                                        <p:attrNameLst>
                                          <p:attrName>style.visibility</p:attrName>
                                        </p:attrNameLst>
                                      </p:cBhvr>
                                      <p:to>
                                        <p:strVal val="visible"/>
                                      </p:to>
                                    </p:set>
                                    <p:anim calcmode="lin" valueType="num">
                                      <p:cBhvr>
                                        <p:cTn id="7" dur="500" fill="hold"/>
                                        <p:tgtEl>
                                          <p:spTgt spid="93"/>
                                        </p:tgtEl>
                                        <p:attrNameLst>
                                          <p:attrName>ppt_x</p:attrName>
                                        </p:attrNameLst>
                                      </p:cBhvr>
                                      <p:tavLst>
                                        <p:tav tm="0">
                                          <p:val>
                                            <p:strVal val="#ppt_x"/>
                                          </p:val>
                                        </p:tav>
                                        <p:tav tm="100000">
                                          <p:val>
                                            <p:strVal val="#ppt_x"/>
                                          </p:val>
                                        </p:tav>
                                      </p:tavLst>
                                    </p:anim>
                                    <p:anim calcmode="lin" valueType="num">
                                      <p:cBhvr>
                                        <p:cTn id="8" dur="500" fill="hold"/>
                                        <p:tgtEl>
                                          <p:spTgt spid="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88"/>
                                        </p:tgtEl>
                                        <p:attrNameLst>
                                          <p:attrName>style.visibility</p:attrName>
                                        </p:attrNameLst>
                                      </p:cBhvr>
                                      <p:to>
                                        <p:strVal val="visible"/>
                                      </p:to>
                                    </p:set>
                                    <p:anim calcmode="lin" valueType="num">
                                      <p:cBhvr>
                                        <p:cTn id="12" dur="500" fill="hold"/>
                                        <p:tgtEl>
                                          <p:spTgt spid="88"/>
                                        </p:tgtEl>
                                        <p:attrNameLst>
                                          <p:attrName>ppt_x</p:attrName>
                                        </p:attrNameLst>
                                      </p:cBhvr>
                                      <p:tavLst>
                                        <p:tav tm="0">
                                          <p:val>
                                            <p:strVal val="#ppt_x"/>
                                          </p:val>
                                        </p:tav>
                                        <p:tav tm="100000">
                                          <p:val>
                                            <p:strVal val="#ppt_x"/>
                                          </p:val>
                                        </p:tav>
                                      </p:tavLst>
                                    </p:anim>
                                    <p:anim calcmode="lin" valueType="num">
                                      <p:cBhvr>
                                        <p:cTn id="1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p:tmAbs val="0"/>
                                  </p:iterate>
                                  <p:childTnLst>
                                    <p:set>
                                      <p:cBhvr>
                                        <p:cTn id="17" fill="hold"/>
                                        <p:tgtEl>
                                          <p:spTgt spid="94"/>
                                        </p:tgtEl>
                                        <p:attrNameLst>
                                          <p:attrName>style.visibility</p:attrName>
                                        </p:attrNameLst>
                                      </p:cBhvr>
                                      <p:to>
                                        <p:strVal val="visible"/>
                                      </p:to>
                                    </p:set>
                                    <p:anim calcmode="lin" valueType="num">
                                      <p:cBhvr>
                                        <p:cTn id="18" dur="500" fill="hold"/>
                                        <p:tgtEl>
                                          <p:spTgt spid="94"/>
                                        </p:tgtEl>
                                        <p:attrNameLst>
                                          <p:attrName>ppt_x</p:attrName>
                                        </p:attrNameLst>
                                      </p:cBhvr>
                                      <p:tavLst>
                                        <p:tav tm="0">
                                          <p:val>
                                            <p:strVal val="#ppt_x"/>
                                          </p:val>
                                        </p:tav>
                                        <p:tav tm="100000">
                                          <p:val>
                                            <p:strVal val="#ppt_x"/>
                                          </p:val>
                                        </p:tav>
                                      </p:tavLst>
                                    </p:anim>
                                    <p:anim calcmode="lin" valueType="num">
                                      <p:cBhvr>
                                        <p:cTn id="19" dur="500" fill="hold"/>
                                        <p:tgtEl>
                                          <p:spTgt spid="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iterate>
                                    <p:tmAbs val="0"/>
                                  </p:iterate>
                                  <p:childTnLst>
                                    <p:set>
                                      <p:cBhvr>
                                        <p:cTn id="22" fill="hold"/>
                                        <p:tgtEl>
                                          <p:spTgt spid="85"/>
                                        </p:tgtEl>
                                        <p:attrNameLst>
                                          <p:attrName>style.visibility</p:attrName>
                                        </p:attrNameLst>
                                      </p:cBhvr>
                                      <p:to>
                                        <p:strVal val="visible"/>
                                      </p:to>
                                    </p:set>
                                    <p:anim calcmode="lin" valueType="num">
                                      <p:cBhvr>
                                        <p:cTn id="23" dur="500" fill="hold"/>
                                        <p:tgtEl>
                                          <p:spTgt spid="85"/>
                                        </p:tgtEl>
                                        <p:attrNameLst>
                                          <p:attrName>ppt_x</p:attrName>
                                        </p:attrNameLst>
                                      </p:cBhvr>
                                      <p:tavLst>
                                        <p:tav tm="0">
                                          <p:val>
                                            <p:strVal val="#ppt_x"/>
                                          </p:val>
                                        </p:tav>
                                        <p:tav tm="100000">
                                          <p:val>
                                            <p:strVal val="#ppt_x"/>
                                          </p:val>
                                        </p:tav>
                                      </p:tavLst>
                                    </p:anim>
                                    <p:anim calcmode="lin" valueType="num">
                                      <p:cBhvr>
                                        <p:cTn id="2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p:tmAbs val="0"/>
                                  </p:iterate>
                                  <p:childTnLst>
                                    <p:set>
                                      <p:cBhvr>
                                        <p:cTn id="28" fill="hold"/>
                                        <p:tgtEl>
                                          <p:spTgt spid="97"/>
                                        </p:tgtEl>
                                        <p:attrNameLst>
                                          <p:attrName>style.visibility</p:attrName>
                                        </p:attrNameLst>
                                      </p:cBhvr>
                                      <p:to>
                                        <p:strVal val="visible"/>
                                      </p:to>
                                    </p:set>
                                    <p:anim calcmode="lin" valueType="num">
                                      <p:cBhvr>
                                        <p:cTn id="29" dur="500" fill="hold"/>
                                        <p:tgtEl>
                                          <p:spTgt spid="97"/>
                                        </p:tgtEl>
                                        <p:attrNameLst>
                                          <p:attrName>ppt_x</p:attrName>
                                        </p:attrNameLst>
                                      </p:cBhvr>
                                      <p:tavLst>
                                        <p:tav tm="0">
                                          <p:val>
                                            <p:strVal val="#ppt_x"/>
                                          </p:val>
                                        </p:tav>
                                        <p:tav tm="100000">
                                          <p:val>
                                            <p:strVal val="#ppt_x"/>
                                          </p:val>
                                        </p:tav>
                                      </p:tavLst>
                                    </p:anim>
                                    <p:anim calcmode="lin" valueType="num">
                                      <p:cBhvr>
                                        <p:cTn id="30"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100"/>
                                        </p:tgtEl>
                                        <p:attrNameLst>
                                          <p:attrName>style.visibility</p:attrName>
                                        </p:attrNameLst>
                                      </p:cBhvr>
                                      <p:to>
                                        <p:strVal val="visible"/>
                                      </p:to>
                                    </p:se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p:tmAbs val="0"/>
                                  </p:iterate>
                                  <p:childTnLst>
                                    <p:set>
                                      <p:cBhvr>
                                        <p:cTn id="40" fill="hold"/>
                                        <p:tgtEl>
                                          <p:spTgt spid="103"/>
                                        </p:tgtEl>
                                        <p:attrNameLst>
                                          <p:attrName>style.visibility</p:attrName>
                                        </p:attrNameLst>
                                      </p:cBhvr>
                                      <p:to>
                                        <p:strVal val="visible"/>
                                      </p:to>
                                    </p:set>
                                    <p:anim calcmode="lin" valueType="num">
                                      <p:cBhvr>
                                        <p:cTn id="41" dur="500" fill="hold"/>
                                        <p:tgtEl>
                                          <p:spTgt spid="103"/>
                                        </p:tgtEl>
                                        <p:attrNameLst>
                                          <p:attrName>ppt_x</p:attrName>
                                        </p:attrNameLst>
                                      </p:cBhvr>
                                      <p:tavLst>
                                        <p:tav tm="0">
                                          <p:val>
                                            <p:strVal val="#ppt_x"/>
                                          </p:val>
                                        </p:tav>
                                        <p:tav tm="100000">
                                          <p:val>
                                            <p:strVal val="#ppt_x"/>
                                          </p:val>
                                        </p:tav>
                                      </p:tavLst>
                                    </p:anim>
                                    <p:anim calcmode="lin" valueType="num">
                                      <p:cBhvr>
                                        <p:cTn id="4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advAuto="0"/>
      <p:bldP spid="88" grpId="0" animBg="1" advAuto="0"/>
      <p:bldP spid="93" grpId="0" animBg="1" advAuto="0"/>
      <p:bldP spid="94" grpId="0" animBg="1" advAuto="0"/>
      <p:bldP spid="97" grpId="0" animBg="1" advAuto="0"/>
      <p:bldP spid="100" grpId="0" animBg="1" advAuto="0"/>
      <p:bldP spid="103"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6"/>
          <p:cNvSpPr txBox="1">
            <a:spLocks noGrp="1"/>
          </p:cNvSpPr>
          <p:nvPr>
            <p:ph type="title" idx="4294967295"/>
          </p:nvPr>
        </p:nvSpPr>
        <p:spPr>
          <a:xfrm>
            <a:off x="457200" y="274636"/>
            <a:ext cx="8229600" cy="796928"/>
          </a:xfrm>
          <a:prstGeom prst="rect">
            <a:avLst/>
          </a:prstGeom>
        </p:spPr>
        <p:txBody>
          <a:bodyPr lIns="0" tIns="0" rIns="0" bIns="0">
            <a:normAutofit/>
          </a:bodyPr>
          <a:lstStyle>
            <a:lvl1pPr>
              <a:spcBef>
                <a:spcPts val="1400"/>
              </a:spcBef>
              <a:defRPr sz="2900" b="1">
                <a:solidFill>
                  <a:srgbClr val="FF9300"/>
                </a:solidFill>
              </a:defRPr>
            </a:lvl1pPr>
          </a:lstStyle>
          <a:p>
            <a:r>
              <a:t>Running</a:t>
            </a:r>
          </a:p>
        </p:txBody>
      </p:sp>
      <p:grpSp>
        <p:nvGrpSpPr>
          <p:cNvPr id="108" name="Group 109"/>
          <p:cNvGrpSpPr/>
          <p:nvPr/>
        </p:nvGrpSpPr>
        <p:grpSpPr>
          <a:xfrm>
            <a:off x="214311" y="2357435"/>
            <a:ext cx="3571878" cy="642942"/>
            <a:chOff x="0" y="0"/>
            <a:chExt cx="3571876" cy="642940"/>
          </a:xfrm>
        </p:grpSpPr>
        <p:sp>
          <p:nvSpPr>
            <p:cNvPr id="106" name="Shape 107"/>
            <p:cNvSpPr/>
            <p:nvPr/>
          </p:nvSpPr>
          <p:spPr>
            <a:xfrm>
              <a:off x="-1" y="-1"/>
              <a:ext cx="3571878" cy="642941"/>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sz="1600">
                  <a:latin typeface="Arial"/>
                  <a:ea typeface="Arial"/>
                  <a:cs typeface="Arial"/>
                  <a:sym typeface="Arial"/>
                </a:defRPr>
              </a:pPr>
              <a:endParaRPr/>
            </a:p>
          </p:txBody>
        </p:sp>
        <p:sp>
          <p:nvSpPr>
            <p:cNvPr id="107" name="Shape 108"/>
            <p:cNvSpPr txBox="1"/>
            <p:nvPr/>
          </p:nvSpPr>
          <p:spPr>
            <a:xfrm>
              <a:off x="-1" y="210493"/>
              <a:ext cx="3571878" cy="2219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a:latin typeface="Arial"/>
                  <a:ea typeface="Arial"/>
                  <a:cs typeface="Arial"/>
                  <a:sym typeface="Arial"/>
                </a:defRPr>
              </a:lvl1pPr>
            </a:lstStyle>
            <a:p>
              <a:r>
                <a:t>Contact and shock</a:t>
              </a:r>
            </a:p>
          </p:txBody>
        </p:sp>
      </p:grpSp>
      <p:grpSp>
        <p:nvGrpSpPr>
          <p:cNvPr id="111" name="Group 112"/>
          <p:cNvGrpSpPr/>
          <p:nvPr/>
        </p:nvGrpSpPr>
        <p:grpSpPr>
          <a:xfrm>
            <a:off x="2643186" y="3214685"/>
            <a:ext cx="3571877" cy="642942"/>
            <a:chOff x="0" y="0"/>
            <a:chExt cx="3571876" cy="642940"/>
          </a:xfrm>
        </p:grpSpPr>
        <p:sp>
          <p:nvSpPr>
            <p:cNvPr id="109" name="Shape 110"/>
            <p:cNvSpPr/>
            <p:nvPr/>
          </p:nvSpPr>
          <p:spPr>
            <a:xfrm>
              <a:off x="-1" y="-1"/>
              <a:ext cx="3571878" cy="642941"/>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sz="1600">
                  <a:latin typeface="Arial"/>
                  <a:ea typeface="Arial"/>
                  <a:cs typeface="Arial"/>
                  <a:sym typeface="Arial"/>
                </a:defRPr>
              </a:pPr>
              <a:endParaRPr/>
            </a:p>
          </p:txBody>
        </p:sp>
        <p:sp>
          <p:nvSpPr>
            <p:cNvPr id="110" name="Shape 111"/>
            <p:cNvSpPr txBox="1"/>
            <p:nvPr/>
          </p:nvSpPr>
          <p:spPr>
            <a:xfrm>
              <a:off x="-1" y="210493"/>
              <a:ext cx="3571878" cy="2219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a:latin typeface="Arial"/>
                  <a:ea typeface="Arial"/>
                  <a:cs typeface="Arial"/>
                  <a:sym typeface="Arial"/>
                </a:defRPr>
              </a:lvl1pPr>
            </a:lstStyle>
            <a:p>
              <a:r>
                <a:t>Drive</a:t>
              </a:r>
            </a:p>
          </p:txBody>
        </p:sp>
      </p:grpSp>
      <p:grpSp>
        <p:nvGrpSpPr>
          <p:cNvPr id="114" name="Group 115"/>
          <p:cNvGrpSpPr/>
          <p:nvPr/>
        </p:nvGrpSpPr>
        <p:grpSpPr>
          <a:xfrm>
            <a:off x="5929312" y="4143372"/>
            <a:ext cx="2857501" cy="642942"/>
            <a:chOff x="0" y="0"/>
            <a:chExt cx="2857500" cy="642940"/>
          </a:xfrm>
        </p:grpSpPr>
        <p:sp>
          <p:nvSpPr>
            <p:cNvPr id="112" name="Shape 113"/>
            <p:cNvSpPr/>
            <p:nvPr/>
          </p:nvSpPr>
          <p:spPr>
            <a:xfrm>
              <a:off x="-1" y="-1"/>
              <a:ext cx="2857502" cy="642941"/>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sz="1600">
                  <a:latin typeface="Arial"/>
                  <a:ea typeface="Arial"/>
                  <a:cs typeface="Arial"/>
                  <a:sym typeface="Arial"/>
                </a:defRPr>
              </a:pPr>
              <a:endParaRPr/>
            </a:p>
          </p:txBody>
        </p:sp>
        <p:sp>
          <p:nvSpPr>
            <p:cNvPr id="113" name="Shape 114"/>
            <p:cNvSpPr txBox="1"/>
            <p:nvPr/>
          </p:nvSpPr>
          <p:spPr>
            <a:xfrm>
              <a:off x="-1" y="210493"/>
              <a:ext cx="2857502" cy="2219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a:latin typeface="Arial"/>
                  <a:ea typeface="Arial"/>
                  <a:cs typeface="Arial"/>
                  <a:sym typeface="Arial"/>
                </a:defRPr>
              </a:lvl1pPr>
            </a:lstStyle>
            <a:p>
              <a:r>
                <a:t>Suspension or air </a:t>
              </a:r>
            </a:p>
          </p:txBody>
        </p:sp>
      </p:grpSp>
      <p:grpSp>
        <p:nvGrpSpPr>
          <p:cNvPr id="117" name="Group 118"/>
          <p:cNvGrpSpPr/>
          <p:nvPr/>
        </p:nvGrpSpPr>
        <p:grpSpPr>
          <a:xfrm>
            <a:off x="3071811" y="1357312"/>
            <a:ext cx="2376490" cy="792164"/>
            <a:chOff x="0" y="0"/>
            <a:chExt cx="2376489" cy="792163"/>
          </a:xfrm>
        </p:grpSpPr>
        <p:sp>
          <p:nvSpPr>
            <p:cNvPr id="115" name="Shape 116"/>
            <p:cNvSpPr/>
            <p:nvPr/>
          </p:nvSpPr>
          <p:spPr>
            <a:xfrm>
              <a:off x="-1" y="-1"/>
              <a:ext cx="2376491" cy="7921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16" name="Shape 117"/>
            <p:cNvSpPr txBox="1"/>
            <p:nvPr/>
          </p:nvSpPr>
          <p:spPr>
            <a:xfrm>
              <a:off x="800651" y="266470"/>
              <a:ext cx="775185"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Phases</a:t>
              </a:r>
            </a:p>
          </p:txBody>
        </p:sp>
      </p:grpSp>
      <p:sp>
        <p:nvSpPr>
          <p:cNvPr id="118" name="Shape 119"/>
          <p:cNvSpPr/>
          <p:nvPr/>
        </p:nvSpPr>
        <p:spPr>
          <a:xfrm rot="10800000">
            <a:off x="1357311" y="1785936"/>
            <a:ext cx="1857377" cy="42862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731" y="16200"/>
                </a:lnTo>
                <a:lnTo>
                  <a:pt x="19731" y="5400"/>
                </a:lnTo>
                <a:lnTo>
                  <a:pt x="19108" y="5400"/>
                </a:lnTo>
                <a:lnTo>
                  <a:pt x="20354" y="0"/>
                </a:lnTo>
                <a:lnTo>
                  <a:pt x="21600" y="5400"/>
                </a:lnTo>
                <a:lnTo>
                  <a:pt x="20977" y="5400"/>
                </a:lnTo>
                <a:lnTo>
                  <a:pt x="20977"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19" name="Shape 120"/>
          <p:cNvSpPr/>
          <p:nvPr/>
        </p:nvSpPr>
        <p:spPr>
          <a:xfrm flipV="1">
            <a:off x="4714875" y="1785936"/>
            <a:ext cx="2857501" cy="2214564"/>
          </a:xfrm>
          <a:custGeom>
            <a:avLst/>
            <a:gdLst/>
            <a:ahLst/>
            <a:cxnLst>
              <a:cxn ang="0">
                <a:pos x="wd2" y="hd2"/>
              </a:cxn>
              <a:cxn ang="5400000">
                <a:pos x="wd2" y="hd2"/>
              </a:cxn>
              <a:cxn ang="10800000">
                <a:pos x="wd2" y="hd2"/>
              </a:cxn>
              <a:cxn ang="16200000">
                <a:pos x="wd2" y="hd2"/>
              </a:cxn>
            </a:cxnLst>
            <a:rect l="0" t="0" r="r" b="b"/>
            <a:pathLst>
              <a:path w="21600" h="21600" extrusionOk="0">
                <a:moveTo>
                  <a:pt x="0" y="20433"/>
                </a:moveTo>
                <a:lnTo>
                  <a:pt x="19364" y="20433"/>
                </a:lnTo>
                <a:lnTo>
                  <a:pt x="19364" y="2830"/>
                </a:lnTo>
                <a:lnTo>
                  <a:pt x="18033" y="2830"/>
                </a:lnTo>
                <a:lnTo>
                  <a:pt x="19817" y="0"/>
                </a:lnTo>
                <a:lnTo>
                  <a:pt x="21600" y="2830"/>
                </a:lnTo>
                <a:lnTo>
                  <a:pt x="20269" y="2830"/>
                </a:lnTo>
                <a:lnTo>
                  <a:pt x="20269"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20" name="Shape 121"/>
          <p:cNvSpPr/>
          <p:nvPr/>
        </p:nvSpPr>
        <p:spPr>
          <a:xfrm>
            <a:off x="4357687" y="2071686"/>
            <a:ext cx="285752" cy="1071564"/>
          </a:xfrm>
          <a:custGeom>
            <a:avLst/>
            <a:gdLst/>
            <a:ahLst/>
            <a:cxnLst>
              <a:cxn ang="0">
                <a:pos x="wd2" y="hd2"/>
              </a:cxn>
              <a:cxn ang="5400000">
                <a:pos x="wd2" y="hd2"/>
              </a:cxn>
              <a:cxn ang="10800000">
                <a:pos x="wd2" y="hd2"/>
              </a:cxn>
              <a:cxn ang="16200000">
                <a:pos x="wd2" y="hd2"/>
              </a:cxn>
            </a:cxnLst>
            <a:rect l="0" t="0" r="r" b="b"/>
            <a:pathLst>
              <a:path w="21600" h="21600" extrusionOk="0">
                <a:moveTo>
                  <a:pt x="0" y="18720"/>
                </a:moveTo>
                <a:lnTo>
                  <a:pt x="5400" y="18720"/>
                </a:lnTo>
                <a:lnTo>
                  <a:pt x="5400" y="0"/>
                </a:lnTo>
                <a:lnTo>
                  <a:pt x="16200" y="0"/>
                </a:lnTo>
                <a:lnTo>
                  <a:pt x="16200" y="18720"/>
                </a:lnTo>
                <a:lnTo>
                  <a:pt x="21600" y="18720"/>
                </a:lnTo>
                <a:lnTo>
                  <a:pt x="10800" y="21600"/>
                </a:lnTo>
                <a:close/>
              </a:path>
            </a:pathLst>
          </a:cu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2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22" name="atletismo 3333.jpg" descr="atletismo 3333.jpg"/>
          <p:cNvPicPr>
            <a:picLocks noChangeAspect="1"/>
          </p:cNvPicPr>
          <p:nvPr/>
        </p:nvPicPr>
        <p:blipFill>
          <a:blip r:embed="rId3"/>
          <a:stretch>
            <a:fillRect/>
          </a:stretch>
        </p:blipFill>
        <p:spPr>
          <a:xfrm>
            <a:off x="6467475" y="5072062"/>
            <a:ext cx="1098897" cy="1520089"/>
          </a:xfrm>
          <a:prstGeom prst="rect">
            <a:avLst/>
          </a:prstGeom>
          <a:ln w="12700">
            <a:miter lim="400000"/>
          </a:ln>
        </p:spPr>
      </p:pic>
      <p:pic>
        <p:nvPicPr>
          <p:cNvPr id="123" name="atletismo 333.jpg" descr="atletismo 333.jpg"/>
          <p:cNvPicPr>
            <a:picLocks noChangeAspect="1"/>
          </p:cNvPicPr>
          <p:nvPr/>
        </p:nvPicPr>
        <p:blipFill>
          <a:blip r:embed="rId4"/>
          <a:stretch>
            <a:fillRect/>
          </a:stretch>
        </p:blipFill>
        <p:spPr>
          <a:xfrm>
            <a:off x="3515567" y="4552950"/>
            <a:ext cx="1266452" cy="2012901"/>
          </a:xfrm>
          <a:prstGeom prst="rect">
            <a:avLst/>
          </a:prstGeom>
          <a:ln w="12700">
            <a:miter lim="400000"/>
          </a:ln>
        </p:spPr>
      </p:pic>
      <p:pic>
        <p:nvPicPr>
          <p:cNvPr id="124" name="atletismo 33.jpg" descr="atletismo 33.jpg"/>
          <p:cNvPicPr>
            <a:picLocks noChangeAspect="1"/>
          </p:cNvPicPr>
          <p:nvPr/>
        </p:nvPicPr>
        <p:blipFill>
          <a:blip r:embed="rId5"/>
          <a:stretch>
            <a:fillRect/>
          </a:stretch>
        </p:blipFill>
        <p:spPr>
          <a:xfrm>
            <a:off x="707031" y="3743292"/>
            <a:ext cx="1266452" cy="232021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108"/>
                                        </p:tgtEl>
                                        <p:attrNameLst>
                                          <p:attrName>style.visibility</p:attrName>
                                        </p:attrNameLst>
                                      </p:cBhvr>
                                      <p:to>
                                        <p:strVal val="visible"/>
                                      </p:to>
                                    </p:set>
                                    <p:animEffect transition="in" filter="blinds(horizontal)">
                                      <p:cBhvr>
                                        <p:cTn id="11" dur="500"/>
                                        <p:tgtEl>
                                          <p:spTgt spid="10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iterate>
                                    <p:tmAbs val="0"/>
                                  </p:iterate>
                                  <p:childTnLst>
                                    <p:set>
                                      <p:cBhvr>
                                        <p:cTn id="15" fill="hold"/>
                                        <p:tgtEl>
                                          <p:spTgt spid="120"/>
                                        </p:tgtEl>
                                        <p:attrNameLst>
                                          <p:attrName>style.visibility</p:attrName>
                                        </p:attrNameLst>
                                      </p:cBhvr>
                                      <p:to>
                                        <p:strVal val="visible"/>
                                      </p:to>
                                    </p:set>
                                    <p:animEffect transition="in" filter="box(in)">
                                      <p:cBhvr>
                                        <p:cTn id="16" dur="500"/>
                                        <p:tgtEl>
                                          <p:spTgt spid="120"/>
                                        </p:tgtEl>
                                      </p:cBhvr>
                                    </p:animEffect>
                                  </p:childTnLst>
                                </p:cTn>
                              </p:par>
                            </p:childTnLst>
                          </p:cTn>
                        </p:par>
                        <p:par>
                          <p:cTn id="17" fill="hold">
                            <p:stCondLst>
                              <p:cond delay="500"/>
                            </p:stCondLst>
                            <p:childTnLst>
                              <p:par>
                                <p:cTn id="18" presetID="4" presetClass="entr" presetSubtype="16" fill="hold" grpId="0" nodeType="afterEffect">
                                  <p:stCondLst>
                                    <p:cond delay="0"/>
                                  </p:stCondLst>
                                  <p:iterate>
                                    <p:tmAbs val="0"/>
                                  </p:iterate>
                                  <p:childTnLst>
                                    <p:set>
                                      <p:cBhvr>
                                        <p:cTn id="19" fill="hold"/>
                                        <p:tgtEl>
                                          <p:spTgt spid="111"/>
                                        </p:tgtEl>
                                        <p:attrNameLst>
                                          <p:attrName>style.visibility</p:attrName>
                                        </p:attrNameLst>
                                      </p:cBhvr>
                                      <p:to>
                                        <p:strVal val="visible"/>
                                      </p:to>
                                    </p:set>
                                    <p:animEffect transition="in" filter="box(in)">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119"/>
                                        </p:tgtEl>
                                        <p:attrNameLst>
                                          <p:attrName>style.visibility</p:attrName>
                                        </p:attrNameLst>
                                      </p:cBhvr>
                                      <p:to>
                                        <p:strVal val="visible"/>
                                      </p:to>
                                    </p:set>
                                    <p:anim calcmode="lin" valueType="num">
                                      <p:cBhvr>
                                        <p:cTn id="25" dur="500" fill="hold"/>
                                        <p:tgtEl>
                                          <p:spTgt spid="119"/>
                                        </p:tgtEl>
                                        <p:attrNameLst>
                                          <p:attrName>ppt_x</p:attrName>
                                        </p:attrNameLst>
                                      </p:cBhvr>
                                      <p:tavLst>
                                        <p:tav tm="0">
                                          <p:val>
                                            <p:strVal val="#ppt_x"/>
                                          </p:val>
                                        </p:tav>
                                        <p:tav tm="100000">
                                          <p:val>
                                            <p:strVal val="#ppt_x"/>
                                          </p:val>
                                        </p:tav>
                                      </p:tavLst>
                                    </p:anim>
                                    <p:anim calcmode="lin" valueType="num">
                                      <p:cBhvr>
                                        <p:cTn id="26" dur="500" fill="hold"/>
                                        <p:tgtEl>
                                          <p:spTgt spid="11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iterate>
                                    <p:tmAbs val="0"/>
                                  </p:iterate>
                                  <p:childTnLst>
                                    <p:set>
                                      <p:cBhvr>
                                        <p:cTn id="29" fill="hold"/>
                                        <p:tgtEl>
                                          <p:spTgt spid="114"/>
                                        </p:tgtEl>
                                        <p:attrNameLst>
                                          <p:attrName>style.visibility</p:attrName>
                                        </p:attrNameLst>
                                      </p:cBhvr>
                                      <p:to>
                                        <p:strVal val="visible"/>
                                      </p:to>
                                    </p:set>
                                    <p:anim calcmode="lin" valueType="num">
                                      <p:cBhvr>
                                        <p:cTn id="30" dur="500" fill="hold"/>
                                        <p:tgtEl>
                                          <p:spTgt spid="114"/>
                                        </p:tgtEl>
                                        <p:attrNameLst>
                                          <p:attrName>ppt_x</p:attrName>
                                        </p:attrNameLst>
                                      </p:cBhvr>
                                      <p:tavLst>
                                        <p:tav tm="0">
                                          <p:val>
                                            <p:strVal val="#ppt_x"/>
                                          </p:val>
                                        </p:tav>
                                        <p:tav tm="100000">
                                          <p:val>
                                            <p:strVal val="#ppt_x"/>
                                          </p:val>
                                        </p:tav>
                                      </p:tavLst>
                                    </p:anim>
                                    <p:anim calcmode="lin" valueType="num">
                                      <p:cBhvr>
                                        <p:cTn id="31"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advAuto="0"/>
      <p:bldP spid="111" grpId="0" animBg="1" advAuto="0"/>
      <p:bldP spid="114" grpId="0" animBg="1" advAuto="0"/>
      <p:bldP spid="118" grpId="0" animBg="1" advAuto="0"/>
      <p:bldP spid="119" grpId="0" animBg="1" advAuto="0"/>
      <p:bldP spid="12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7"/>
          <p:cNvSpPr txBox="1">
            <a:spLocks noGrp="1"/>
          </p:cNvSpPr>
          <p:nvPr>
            <p:ph type="title" idx="4294967295"/>
          </p:nvPr>
        </p:nvSpPr>
        <p:spPr>
          <a:xfrm>
            <a:off x="457200" y="285749"/>
            <a:ext cx="8229600" cy="1143002"/>
          </a:xfrm>
          <a:prstGeom prst="rect">
            <a:avLst/>
          </a:prstGeom>
        </p:spPr>
        <p:txBody>
          <a:bodyPr lIns="0" tIns="0" rIns="0" bIns="0">
            <a:normAutofit/>
          </a:bodyPr>
          <a:lstStyle>
            <a:lvl1pPr>
              <a:defRPr sz="3100" b="1">
                <a:solidFill>
                  <a:srgbClr val="FF9300"/>
                </a:solidFill>
              </a:defRPr>
            </a:lvl1pPr>
          </a:lstStyle>
          <a:p>
            <a:r>
              <a:t>Running</a:t>
            </a:r>
          </a:p>
        </p:txBody>
      </p:sp>
      <p:grpSp>
        <p:nvGrpSpPr>
          <p:cNvPr id="129" name="Group 130"/>
          <p:cNvGrpSpPr/>
          <p:nvPr/>
        </p:nvGrpSpPr>
        <p:grpSpPr>
          <a:xfrm>
            <a:off x="428623" y="2571749"/>
            <a:ext cx="2571754" cy="1071565"/>
            <a:chOff x="0" y="0"/>
            <a:chExt cx="2571753" cy="1071564"/>
          </a:xfrm>
        </p:grpSpPr>
        <p:sp>
          <p:nvSpPr>
            <p:cNvPr id="127" name="Shape 128"/>
            <p:cNvSpPr/>
            <p:nvPr/>
          </p:nvSpPr>
          <p:spPr>
            <a:xfrm>
              <a:off x="-1" y="-1"/>
              <a:ext cx="2571754" cy="10715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28" name="Shape 129"/>
            <p:cNvSpPr txBox="1"/>
            <p:nvPr/>
          </p:nvSpPr>
          <p:spPr>
            <a:xfrm>
              <a:off x="-1" y="406170"/>
              <a:ext cx="2571754"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b="1">
                  <a:latin typeface="Arial"/>
                  <a:ea typeface="Arial"/>
                  <a:cs typeface="Arial"/>
                  <a:sym typeface="Arial"/>
                </a:defRPr>
              </a:lvl1pPr>
            </a:lstStyle>
            <a:p>
              <a:pPr>
                <a:defRPr b="0"/>
              </a:pPr>
              <a:r>
                <a:rPr b="1"/>
                <a:t>Crouch start</a:t>
              </a:r>
            </a:p>
          </p:txBody>
        </p:sp>
      </p:grpSp>
      <p:grpSp>
        <p:nvGrpSpPr>
          <p:cNvPr id="132" name="Group 133"/>
          <p:cNvGrpSpPr/>
          <p:nvPr/>
        </p:nvGrpSpPr>
        <p:grpSpPr>
          <a:xfrm>
            <a:off x="6215062" y="2428874"/>
            <a:ext cx="2428877" cy="1357315"/>
            <a:chOff x="0" y="0"/>
            <a:chExt cx="2428875" cy="1357314"/>
          </a:xfrm>
        </p:grpSpPr>
        <p:sp>
          <p:nvSpPr>
            <p:cNvPr id="130" name="Shape 131"/>
            <p:cNvSpPr/>
            <p:nvPr/>
          </p:nvSpPr>
          <p:spPr>
            <a:xfrm>
              <a:off x="0" y="-1"/>
              <a:ext cx="2428876" cy="13573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31" name="Shape 132"/>
            <p:cNvSpPr txBox="1"/>
            <p:nvPr/>
          </p:nvSpPr>
          <p:spPr>
            <a:xfrm>
              <a:off x="0" y="538956"/>
              <a:ext cx="2428876"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latin typeface="+mj-lt"/>
                  <a:ea typeface="+mj-ea"/>
                  <a:cs typeface="+mj-cs"/>
                  <a:sym typeface="Helvetica"/>
                </a:defRPr>
              </a:lvl1pPr>
            </a:lstStyle>
            <a:p>
              <a:r>
                <a:t>Standing start</a:t>
              </a:r>
            </a:p>
          </p:txBody>
        </p:sp>
      </p:grpSp>
      <p:grpSp>
        <p:nvGrpSpPr>
          <p:cNvPr id="135" name="Group 136"/>
          <p:cNvGrpSpPr/>
          <p:nvPr/>
        </p:nvGrpSpPr>
        <p:grpSpPr>
          <a:xfrm>
            <a:off x="3428999" y="1571625"/>
            <a:ext cx="2214566" cy="714375"/>
            <a:chOff x="0" y="0"/>
            <a:chExt cx="2214564" cy="714375"/>
          </a:xfrm>
        </p:grpSpPr>
        <p:sp>
          <p:nvSpPr>
            <p:cNvPr id="133" name="Shape 134"/>
            <p:cNvSpPr/>
            <p:nvPr/>
          </p:nvSpPr>
          <p:spPr>
            <a:xfrm>
              <a:off x="-1" y="0"/>
              <a:ext cx="2214566" cy="71437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34" name="Shape 135"/>
            <p:cNvSpPr txBox="1"/>
            <p:nvPr/>
          </p:nvSpPr>
          <p:spPr>
            <a:xfrm>
              <a:off x="-1" y="178230"/>
              <a:ext cx="2214566" cy="3579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500">
                  <a:latin typeface="Arial"/>
                  <a:ea typeface="Arial"/>
                  <a:cs typeface="Arial"/>
                  <a:sym typeface="Arial"/>
                </a:defRPr>
              </a:lvl1pPr>
            </a:lstStyle>
            <a:p>
              <a:r>
                <a:t>Starts</a:t>
              </a:r>
            </a:p>
          </p:txBody>
        </p:sp>
      </p:grpSp>
      <p:grpSp>
        <p:nvGrpSpPr>
          <p:cNvPr id="138" name="Group 139"/>
          <p:cNvGrpSpPr/>
          <p:nvPr/>
        </p:nvGrpSpPr>
        <p:grpSpPr>
          <a:xfrm>
            <a:off x="3571874" y="4000499"/>
            <a:ext cx="2214566" cy="500065"/>
            <a:chOff x="0" y="0"/>
            <a:chExt cx="2214564" cy="500064"/>
          </a:xfrm>
        </p:grpSpPr>
        <p:sp>
          <p:nvSpPr>
            <p:cNvPr id="136" name="Shape 137"/>
            <p:cNvSpPr/>
            <p:nvPr/>
          </p:nvSpPr>
          <p:spPr>
            <a:xfrm>
              <a:off x="-1" y="-1"/>
              <a:ext cx="2214566" cy="500065"/>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37" name="Shape 138"/>
            <p:cNvSpPr txBox="1"/>
            <p:nvPr/>
          </p:nvSpPr>
          <p:spPr>
            <a:xfrm>
              <a:off x="-1" y="120420"/>
              <a:ext cx="221456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"on your marks"</a:t>
              </a:r>
            </a:p>
          </p:txBody>
        </p:sp>
      </p:grpSp>
      <p:grpSp>
        <p:nvGrpSpPr>
          <p:cNvPr id="141" name="Group 142"/>
          <p:cNvGrpSpPr/>
          <p:nvPr/>
        </p:nvGrpSpPr>
        <p:grpSpPr>
          <a:xfrm>
            <a:off x="3500437" y="4714874"/>
            <a:ext cx="2214565" cy="500065"/>
            <a:chOff x="0" y="0"/>
            <a:chExt cx="2214564" cy="500064"/>
          </a:xfrm>
        </p:grpSpPr>
        <p:sp>
          <p:nvSpPr>
            <p:cNvPr id="139" name="Shape 140"/>
            <p:cNvSpPr/>
            <p:nvPr/>
          </p:nvSpPr>
          <p:spPr>
            <a:xfrm>
              <a:off x="-1" y="-1"/>
              <a:ext cx="2214566" cy="500065"/>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40" name="Shape 141"/>
            <p:cNvSpPr txBox="1"/>
            <p:nvPr/>
          </p:nvSpPr>
          <p:spPr>
            <a:xfrm>
              <a:off x="-1" y="120420"/>
              <a:ext cx="221456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"set"</a:t>
              </a:r>
            </a:p>
          </p:txBody>
        </p:sp>
      </p:grpSp>
      <p:grpSp>
        <p:nvGrpSpPr>
          <p:cNvPr id="144" name="Group 145"/>
          <p:cNvGrpSpPr/>
          <p:nvPr/>
        </p:nvGrpSpPr>
        <p:grpSpPr>
          <a:xfrm>
            <a:off x="3500437" y="5429247"/>
            <a:ext cx="2214565" cy="642942"/>
            <a:chOff x="0" y="0"/>
            <a:chExt cx="2214564" cy="642940"/>
          </a:xfrm>
        </p:grpSpPr>
        <p:sp>
          <p:nvSpPr>
            <p:cNvPr id="142" name="Shape 143"/>
            <p:cNvSpPr/>
            <p:nvPr/>
          </p:nvSpPr>
          <p:spPr>
            <a:xfrm>
              <a:off x="-1" y="-1"/>
              <a:ext cx="2214566" cy="642941"/>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43" name="Shape 144"/>
            <p:cNvSpPr txBox="1"/>
            <p:nvPr/>
          </p:nvSpPr>
          <p:spPr>
            <a:xfrm>
              <a:off x="-1" y="191858"/>
              <a:ext cx="22145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“go”</a:t>
              </a:r>
            </a:p>
          </p:txBody>
        </p:sp>
      </p:grpSp>
      <p:sp>
        <p:nvSpPr>
          <p:cNvPr id="145" name="Shape 146"/>
          <p:cNvSpPr/>
          <p:nvPr/>
        </p:nvSpPr>
        <p:spPr>
          <a:xfrm rot="10800000">
            <a:off x="1500186" y="1857374"/>
            <a:ext cx="2286002" cy="71437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069" y="16200"/>
                </a:lnTo>
                <a:lnTo>
                  <a:pt x="19069" y="5400"/>
                </a:lnTo>
                <a:lnTo>
                  <a:pt x="18225" y="5400"/>
                </a:lnTo>
                <a:lnTo>
                  <a:pt x="19912" y="0"/>
                </a:lnTo>
                <a:lnTo>
                  <a:pt x="21600" y="5400"/>
                </a:lnTo>
                <a:lnTo>
                  <a:pt x="20756" y="5400"/>
                </a:lnTo>
                <a:lnTo>
                  <a:pt x="20756"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146" name="Shape 147"/>
          <p:cNvSpPr/>
          <p:nvPr/>
        </p:nvSpPr>
        <p:spPr>
          <a:xfrm flipV="1">
            <a:off x="5572125" y="1785936"/>
            <a:ext cx="1928814" cy="571502"/>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9200" y="16200"/>
                </a:lnTo>
                <a:lnTo>
                  <a:pt x="19200" y="5400"/>
                </a:lnTo>
                <a:lnTo>
                  <a:pt x="18400" y="5400"/>
                </a:lnTo>
                <a:lnTo>
                  <a:pt x="20000" y="0"/>
                </a:lnTo>
                <a:lnTo>
                  <a:pt x="21600" y="5400"/>
                </a:lnTo>
                <a:lnTo>
                  <a:pt x="20800" y="5400"/>
                </a:lnTo>
                <a:lnTo>
                  <a:pt x="20800"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grpSp>
        <p:nvGrpSpPr>
          <p:cNvPr id="149" name="Group 150"/>
          <p:cNvGrpSpPr/>
          <p:nvPr/>
        </p:nvGrpSpPr>
        <p:grpSpPr>
          <a:xfrm>
            <a:off x="3000375" y="3000374"/>
            <a:ext cx="3286126" cy="928690"/>
            <a:chOff x="0" y="0"/>
            <a:chExt cx="3286125" cy="928689"/>
          </a:xfrm>
        </p:grpSpPr>
        <p:sp>
          <p:nvSpPr>
            <p:cNvPr id="147" name="Shape 148"/>
            <p:cNvSpPr/>
            <p:nvPr/>
          </p:nvSpPr>
          <p:spPr>
            <a:xfrm>
              <a:off x="0" y="0"/>
              <a:ext cx="3286126" cy="9286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6121"/>
                  </a:lnTo>
                  <a:lnTo>
                    <a:pt x="11283" y="6121"/>
                  </a:lnTo>
                  <a:lnTo>
                    <a:pt x="11283" y="16200"/>
                  </a:lnTo>
                  <a:lnTo>
                    <a:pt x="11720" y="16200"/>
                  </a:lnTo>
                  <a:lnTo>
                    <a:pt x="10800" y="21600"/>
                  </a:lnTo>
                  <a:lnTo>
                    <a:pt x="9880" y="16200"/>
                  </a:lnTo>
                  <a:lnTo>
                    <a:pt x="10317" y="16200"/>
                  </a:lnTo>
                  <a:lnTo>
                    <a:pt x="10317" y="6121"/>
                  </a:lnTo>
                  <a:lnTo>
                    <a:pt x="0" y="6121"/>
                  </a:lnTo>
                  <a:close/>
                </a:path>
              </a:pathLst>
            </a:cu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48" name="Shape 149"/>
            <p:cNvSpPr txBox="1"/>
            <p:nvPr/>
          </p:nvSpPr>
          <p:spPr>
            <a:xfrm>
              <a:off x="0" y="1974"/>
              <a:ext cx="3286125"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Sequence</a:t>
              </a:r>
            </a:p>
          </p:txBody>
        </p:sp>
      </p:grpSp>
      <p:pic>
        <p:nvPicPr>
          <p:cNvPr id="15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51" name="Sin título-111.jpg" descr="Sin título-111.jpg"/>
          <p:cNvPicPr>
            <a:picLocks noChangeAspect="1"/>
          </p:cNvPicPr>
          <p:nvPr/>
        </p:nvPicPr>
        <p:blipFill>
          <a:blip r:embed="rId3"/>
          <a:stretch>
            <a:fillRect/>
          </a:stretch>
        </p:blipFill>
        <p:spPr>
          <a:xfrm>
            <a:off x="129157" y="4162425"/>
            <a:ext cx="3170686" cy="1932137"/>
          </a:xfrm>
          <a:prstGeom prst="rect">
            <a:avLst/>
          </a:prstGeom>
          <a:ln w="12700">
            <a:miter lim="400000"/>
          </a:ln>
        </p:spPr>
      </p:pic>
      <p:pic>
        <p:nvPicPr>
          <p:cNvPr id="152" name="42.jpg" descr="42.jpg"/>
          <p:cNvPicPr>
            <a:picLocks noChangeAspect="1"/>
          </p:cNvPicPr>
          <p:nvPr/>
        </p:nvPicPr>
        <p:blipFill>
          <a:blip r:embed="rId4"/>
          <a:stretch>
            <a:fillRect/>
          </a:stretch>
        </p:blipFill>
        <p:spPr>
          <a:xfrm>
            <a:off x="6154475" y="4168823"/>
            <a:ext cx="2550052" cy="159216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45"/>
                                        </p:tgtEl>
                                        <p:attrNameLst>
                                          <p:attrName>style.visibility</p:attrName>
                                        </p:attrNameLst>
                                      </p:cBhvr>
                                      <p:to>
                                        <p:strVal val="visible"/>
                                      </p:to>
                                    </p:set>
                                    <p:animEffect transition="in" filter="blinds(horizontal)">
                                      <p:cBhvr>
                                        <p:cTn id="7" dur="500"/>
                                        <p:tgtEl>
                                          <p:spTgt spid="145"/>
                                        </p:tgtEl>
                                      </p:cBhvr>
                                    </p:animEffect>
                                  </p:childTnLst>
                                </p:cTn>
                              </p:par>
                            </p:childTnLst>
                          </p:cTn>
                        </p:par>
                        <p:par>
                          <p:cTn id="8" fill="hold">
                            <p:stCondLst>
                              <p:cond delay="500"/>
                            </p:stCondLst>
                            <p:childTnLst>
                              <p:par>
                                <p:cTn id="9" presetID="2" presetClass="entr" presetSubtype="4" fill="hold" grpId="0" nodeType="afterEffect">
                                  <p:stCondLst>
                                    <p:cond delay="0"/>
                                  </p:stCondLst>
                                  <p:iterate>
                                    <p:tmAbs val="0"/>
                                  </p:iterate>
                                  <p:childTnLst>
                                    <p:set>
                                      <p:cBhvr>
                                        <p:cTn id="10" fill="hold"/>
                                        <p:tgtEl>
                                          <p:spTgt spid="129"/>
                                        </p:tgtEl>
                                        <p:attrNameLst>
                                          <p:attrName>style.visibility</p:attrName>
                                        </p:attrNameLst>
                                      </p:cBhvr>
                                      <p:to>
                                        <p:strVal val="visible"/>
                                      </p:to>
                                    </p:set>
                                    <p:anim calcmode="lin" valueType="num">
                                      <p:cBhvr>
                                        <p:cTn id="11" dur="500" fill="hold"/>
                                        <p:tgtEl>
                                          <p:spTgt spid="129"/>
                                        </p:tgtEl>
                                        <p:attrNameLst>
                                          <p:attrName>ppt_x</p:attrName>
                                        </p:attrNameLst>
                                      </p:cBhvr>
                                      <p:tavLst>
                                        <p:tav tm="0">
                                          <p:val>
                                            <p:strVal val="#ppt_x"/>
                                          </p:val>
                                        </p:tav>
                                        <p:tav tm="100000">
                                          <p:val>
                                            <p:strVal val="#ppt_x"/>
                                          </p:val>
                                        </p:tav>
                                      </p:tavLst>
                                    </p:anim>
                                    <p:anim calcmode="lin" valueType="num">
                                      <p:cBhvr>
                                        <p:cTn id="12"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146"/>
                                        </p:tgtEl>
                                        <p:attrNameLst>
                                          <p:attrName>style.visibility</p:attrName>
                                        </p:attrNameLst>
                                      </p:cBhvr>
                                      <p:to>
                                        <p:strVal val="visible"/>
                                      </p:to>
                                    </p:set>
                                    <p:animEffect transition="in" filter="blinds(horizontal)">
                                      <p:cBhvr>
                                        <p:cTn id="17" dur="500"/>
                                        <p:tgtEl>
                                          <p:spTgt spid="146"/>
                                        </p:tgtEl>
                                      </p:cBhvr>
                                    </p:animEffect>
                                  </p:childTnLst>
                                </p:cTn>
                              </p:par>
                            </p:childTnLst>
                          </p:cTn>
                        </p:par>
                        <p:par>
                          <p:cTn id="18" fill="hold">
                            <p:stCondLst>
                              <p:cond delay="500"/>
                            </p:stCondLst>
                            <p:childTnLst>
                              <p:par>
                                <p:cTn id="19" presetID="2" presetClass="entr" presetSubtype="4" fill="hold" grpId="0" nodeType="afterEffect">
                                  <p:stCondLst>
                                    <p:cond delay="0"/>
                                  </p:stCondLst>
                                  <p:iterate>
                                    <p:tmAbs val="0"/>
                                  </p:iterate>
                                  <p:childTnLst>
                                    <p:set>
                                      <p:cBhvr>
                                        <p:cTn id="20" fill="hold"/>
                                        <p:tgtEl>
                                          <p:spTgt spid="132"/>
                                        </p:tgtEl>
                                        <p:attrNameLst>
                                          <p:attrName>style.visibility</p:attrName>
                                        </p:attrNameLst>
                                      </p:cBhvr>
                                      <p:to>
                                        <p:strVal val="visible"/>
                                      </p:to>
                                    </p:set>
                                    <p:anim calcmode="lin" valueType="num">
                                      <p:cBhvr>
                                        <p:cTn id="21" dur="500" fill="hold"/>
                                        <p:tgtEl>
                                          <p:spTgt spid="132"/>
                                        </p:tgtEl>
                                        <p:attrNameLst>
                                          <p:attrName>ppt_x</p:attrName>
                                        </p:attrNameLst>
                                      </p:cBhvr>
                                      <p:tavLst>
                                        <p:tav tm="0">
                                          <p:val>
                                            <p:strVal val="#ppt_x"/>
                                          </p:val>
                                        </p:tav>
                                        <p:tav tm="100000">
                                          <p:val>
                                            <p:strVal val="#ppt_x"/>
                                          </p:val>
                                        </p:tav>
                                      </p:tavLst>
                                    </p:anim>
                                    <p:anim calcmode="lin" valueType="num">
                                      <p:cBhvr>
                                        <p:cTn id="2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p:tmAbs val="0"/>
                                  </p:iterate>
                                  <p:childTnLst>
                                    <p:set>
                                      <p:cBhvr>
                                        <p:cTn id="26" fill="hold"/>
                                        <p:tgtEl>
                                          <p:spTgt spid="149"/>
                                        </p:tgtEl>
                                        <p:attrNameLst>
                                          <p:attrName>style.visibility</p:attrName>
                                        </p:attrNameLst>
                                      </p:cBhvr>
                                      <p:to>
                                        <p:strVal val="visible"/>
                                      </p:to>
                                    </p:set>
                                    <p:anim calcmode="lin" valueType="num">
                                      <p:cBhvr>
                                        <p:cTn id="27" dur="500" fill="hold"/>
                                        <p:tgtEl>
                                          <p:spTgt spid="149"/>
                                        </p:tgtEl>
                                        <p:attrNameLst>
                                          <p:attrName>ppt_x</p:attrName>
                                        </p:attrNameLst>
                                      </p:cBhvr>
                                      <p:tavLst>
                                        <p:tav tm="0">
                                          <p:val>
                                            <p:strVal val="#ppt_x"/>
                                          </p:val>
                                        </p:tav>
                                        <p:tav tm="100000">
                                          <p:val>
                                            <p:strVal val="#ppt_x"/>
                                          </p:val>
                                        </p:tav>
                                      </p:tavLst>
                                    </p:anim>
                                    <p:anim calcmode="lin" valueType="num">
                                      <p:cBhvr>
                                        <p:cTn id="28"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iterate>
                                    <p:tmAbs val="0"/>
                                  </p:iterate>
                                  <p:childTnLst>
                                    <p:set>
                                      <p:cBhvr>
                                        <p:cTn id="32" fill="hold"/>
                                        <p:tgtEl>
                                          <p:spTgt spid="138"/>
                                        </p:tgtEl>
                                        <p:attrNameLst>
                                          <p:attrName>style.visibility</p:attrName>
                                        </p:attrNameLst>
                                      </p:cBhvr>
                                      <p:to>
                                        <p:strVal val="visible"/>
                                      </p:to>
                                    </p:set>
                                    <p:animEffect transition="in" filter="blinds(horizontal)">
                                      <p:cBhvr>
                                        <p:cTn id="33" dur="500"/>
                                        <p:tgtEl>
                                          <p:spTgt spid="13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iterate>
                                    <p:tmAbs val="0"/>
                                  </p:iterate>
                                  <p:childTnLst>
                                    <p:set>
                                      <p:cBhvr>
                                        <p:cTn id="37" fill="hold"/>
                                        <p:tgtEl>
                                          <p:spTgt spid="141"/>
                                        </p:tgtEl>
                                        <p:attrNameLst>
                                          <p:attrName>style.visibility</p:attrName>
                                        </p:attrNameLst>
                                      </p:cBhvr>
                                      <p:to>
                                        <p:strVal val="visible"/>
                                      </p:to>
                                    </p:set>
                                    <p:animEffect transition="in" filter="blinds(horizontal)">
                                      <p:cBhvr>
                                        <p:cTn id="38" dur="500"/>
                                        <p:tgtEl>
                                          <p:spTgt spid="14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iterate>
                                    <p:tmAbs val="0"/>
                                  </p:iterate>
                                  <p:childTnLst>
                                    <p:set>
                                      <p:cBhvr>
                                        <p:cTn id="42" fill="hold"/>
                                        <p:tgtEl>
                                          <p:spTgt spid="144"/>
                                        </p:tgtEl>
                                        <p:attrNameLst>
                                          <p:attrName>style.visibility</p:attrName>
                                        </p:attrNameLst>
                                      </p:cBhvr>
                                      <p:to>
                                        <p:strVal val="visible"/>
                                      </p:to>
                                    </p:set>
                                    <p:animEffect transition="in" filter="blinds(horizontal)">
                                      <p:cBhvr>
                                        <p:cTn id="43"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P spid="132" grpId="0" animBg="1" advAuto="0"/>
      <p:bldP spid="138" grpId="0" animBg="1" advAuto="0"/>
      <p:bldP spid="141" grpId="0" animBg="1" advAuto="0"/>
      <p:bldP spid="144" grpId="0" animBg="1" advAuto="0"/>
      <p:bldP spid="145" grpId="0" animBg="1" advAuto="0"/>
      <p:bldP spid="146" grpId="0" animBg="1" advAuto="0"/>
      <p:bldP spid="14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5"/>
          <p:cNvSpPr txBox="1">
            <a:spLocks noGrp="1"/>
          </p:cNvSpPr>
          <p:nvPr>
            <p:ph type="title" idx="4294967295"/>
          </p:nvPr>
        </p:nvSpPr>
        <p:spPr>
          <a:xfrm>
            <a:off x="2210221" y="167591"/>
            <a:ext cx="4164758" cy="628652"/>
          </a:xfrm>
          <a:prstGeom prst="rect">
            <a:avLst/>
          </a:prstGeom>
        </p:spPr>
        <p:txBody>
          <a:bodyPr lIns="0" tIns="0" rIns="0" bIns="0">
            <a:normAutofit/>
          </a:bodyPr>
          <a:lstStyle>
            <a:lvl1pPr>
              <a:defRPr sz="3000" b="1">
                <a:solidFill>
                  <a:srgbClr val="FF9300"/>
                </a:solidFill>
              </a:defRPr>
            </a:lvl1pPr>
          </a:lstStyle>
          <a:p>
            <a:r>
              <a:t>Running: races</a:t>
            </a:r>
          </a:p>
        </p:txBody>
      </p:sp>
      <p:grpSp>
        <p:nvGrpSpPr>
          <p:cNvPr id="157" name="Group 158"/>
          <p:cNvGrpSpPr/>
          <p:nvPr/>
        </p:nvGrpSpPr>
        <p:grpSpPr>
          <a:xfrm>
            <a:off x="571499" y="1071562"/>
            <a:ext cx="1643066" cy="928689"/>
            <a:chOff x="0" y="0"/>
            <a:chExt cx="1643064" cy="928687"/>
          </a:xfrm>
        </p:grpSpPr>
        <p:sp>
          <p:nvSpPr>
            <p:cNvPr id="155" name="Shape 156"/>
            <p:cNvSpPr/>
            <p:nvPr/>
          </p:nvSpPr>
          <p:spPr>
            <a:xfrm>
              <a:off x="-1" y="0"/>
              <a:ext cx="1643066" cy="928689"/>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56" name="Shape 157"/>
            <p:cNvSpPr txBox="1"/>
            <p:nvPr/>
          </p:nvSpPr>
          <p:spPr>
            <a:xfrm>
              <a:off x="-1" y="334733"/>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Sprinting</a:t>
              </a:r>
            </a:p>
          </p:txBody>
        </p:sp>
      </p:grpSp>
      <p:grpSp>
        <p:nvGrpSpPr>
          <p:cNvPr id="160" name="Group 161"/>
          <p:cNvGrpSpPr/>
          <p:nvPr/>
        </p:nvGrpSpPr>
        <p:grpSpPr>
          <a:xfrm>
            <a:off x="2786061" y="1071562"/>
            <a:ext cx="1643065" cy="928689"/>
            <a:chOff x="0" y="0"/>
            <a:chExt cx="1643064" cy="928687"/>
          </a:xfrm>
        </p:grpSpPr>
        <p:sp>
          <p:nvSpPr>
            <p:cNvPr id="158" name="Shape 159"/>
            <p:cNvSpPr/>
            <p:nvPr/>
          </p:nvSpPr>
          <p:spPr>
            <a:xfrm>
              <a:off x="-1" y="0"/>
              <a:ext cx="1643066" cy="928689"/>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59" name="Shape 160"/>
            <p:cNvSpPr txBox="1"/>
            <p:nvPr/>
          </p:nvSpPr>
          <p:spPr>
            <a:xfrm>
              <a:off x="-1" y="334733"/>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Hurdles</a:t>
              </a:r>
            </a:p>
          </p:txBody>
        </p:sp>
      </p:grpSp>
      <p:grpSp>
        <p:nvGrpSpPr>
          <p:cNvPr id="163" name="Group 164"/>
          <p:cNvGrpSpPr/>
          <p:nvPr/>
        </p:nvGrpSpPr>
        <p:grpSpPr>
          <a:xfrm>
            <a:off x="4929187" y="1071562"/>
            <a:ext cx="1643065" cy="928689"/>
            <a:chOff x="0" y="0"/>
            <a:chExt cx="1643064" cy="928687"/>
          </a:xfrm>
        </p:grpSpPr>
        <p:sp>
          <p:nvSpPr>
            <p:cNvPr id="161" name="Shape 162"/>
            <p:cNvSpPr/>
            <p:nvPr/>
          </p:nvSpPr>
          <p:spPr>
            <a:xfrm>
              <a:off x="-1" y="0"/>
              <a:ext cx="1643066" cy="928689"/>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62" name="Shape 163"/>
            <p:cNvSpPr txBox="1"/>
            <p:nvPr/>
          </p:nvSpPr>
          <p:spPr>
            <a:xfrm>
              <a:off x="-1" y="324644"/>
              <a:ext cx="1643066" cy="279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lvl1pPr>
            </a:lstStyle>
            <a:p>
              <a:r>
                <a:t>Race Walking</a:t>
              </a:r>
            </a:p>
          </p:txBody>
        </p:sp>
      </p:grpSp>
      <p:grpSp>
        <p:nvGrpSpPr>
          <p:cNvPr id="166" name="Group 167"/>
          <p:cNvGrpSpPr/>
          <p:nvPr/>
        </p:nvGrpSpPr>
        <p:grpSpPr>
          <a:xfrm>
            <a:off x="6929436" y="1071562"/>
            <a:ext cx="1643065" cy="928689"/>
            <a:chOff x="0" y="0"/>
            <a:chExt cx="1643064" cy="928687"/>
          </a:xfrm>
        </p:grpSpPr>
        <p:sp>
          <p:nvSpPr>
            <p:cNvPr id="164" name="Shape 165"/>
            <p:cNvSpPr/>
            <p:nvPr/>
          </p:nvSpPr>
          <p:spPr>
            <a:xfrm>
              <a:off x="-1" y="0"/>
              <a:ext cx="1643066" cy="928689"/>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65" name="Shape 166"/>
            <p:cNvSpPr txBox="1"/>
            <p:nvPr/>
          </p:nvSpPr>
          <p:spPr>
            <a:xfrm>
              <a:off x="-1" y="201383"/>
              <a:ext cx="1643066"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Medium and Long-Distance</a:t>
              </a:r>
            </a:p>
          </p:txBody>
        </p:sp>
      </p:grpSp>
      <p:grpSp>
        <p:nvGrpSpPr>
          <p:cNvPr id="169" name="Group 170"/>
          <p:cNvGrpSpPr/>
          <p:nvPr/>
        </p:nvGrpSpPr>
        <p:grpSpPr>
          <a:xfrm>
            <a:off x="428624" y="2428875"/>
            <a:ext cx="1928816" cy="1714500"/>
            <a:chOff x="0" y="0"/>
            <a:chExt cx="1928814" cy="1714500"/>
          </a:xfrm>
        </p:grpSpPr>
        <p:sp>
          <p:nvSpPr>
            <p:cNvPr id="167" name="Shape 168"/>
            <p:cNvSpPr/>
            <p:nvPr/>
          </p:nvSpPr>
          <p:spPr>
            <a:xfrm>
              <a:off x="-1" y="0"/>
              <a:ext cx="1928816" cy="1714500"/>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sz="1600">
                  <a:latin typeface="Arial"/>
                  <a:ea typeface="Arial"/>
                  <a:cs typeface="Arial"/>
                  <a:sym typeface="Arial"/>
                </a:defRPr>
              </a:pPr>
              <a:endParaRPr/>
            </a:p>
          </p:txBody>
        </p:sp>
        <p:sp>
          <p:nvSpPr>
            <p:cNvPr id="168" name="Shape 169"/>
            <p:cNvSpPr txBox="1"/>
            <p:nvPr/>
          </p:nvSpPr>
          <p:spPr>
            <a:xfrm>
              <a:off x="-1" y="289073"/>
              <a:ext cx="1928816" cy="11363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1600">
                  <a:latin typeface="Arial"/>
                  <a:ea typeface="Arial"/>
                  <a:cs typeface="Arial"/>
                  <a:sym typeface="Arial"/>
                </a:defRPr>
              </a:lvl1pPr>
            </a:lstStyle>
            <a:p>
              <a:r>
                <a:t>They have several phases: reaction speed, acceleration, speed and endurance speed.</a:t>
              </a:r>
            </a:p>
          </p:txBody>
        </p:sp>
      </p:grpSp>
      <p:grpSp>
        <p:nvGrpSpPr>
          <p:cNvPr id="172" name="Group 173"/>
          <p:cNvGrpSpPr/>
          <p:nvPr/>
        </p:nvGrpSpPr>
        <p:grpSpPr>
          <a:xfrm>
            <a:off x="2786061" y="2275569"/>
            <a:ext cx="1714504" cy="1940268"/>
            <a:chOff x="0" y="-75611"/>
            <a:chExt cx="1714502" cy="1940266"/>
          </a:xfrm>
        </p:grpSpPr>
        <p:sp>
          <p:nvSpPr>
            <p:cNvPr id="170" name="Shape 171"/>
            <p:cNvSpPr/>
            <p:nvPr/>
          </p:nvSpPr>
          <p:spPr>
            <a:xfrm>
              <a:off x="-1" y="0"/>
              <a:ext cx="1714504" cy="1789045"/>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71" name="Shape 172"/>
            <p:cNvSpPr txBox="1"/>
            <p:nvPr/>
          </p:nvSpPr>
          <p:spPr>
            <a:xfrm>
              <a:off x="-1" y="-75612"/>
              <a:ext cx="1714504" cy="19402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sz="1600">
                  <a:latin typeface="Arial"/>
                  <a:ea typeface="Arial"/>
                  <a:cs typeface="Arial"/>
                  <a:sym typeface="Arial"/>
                </a:defRPr>
              </a:lvl1pPr>
            </a:lstStyle>
            <a:p>
              <a:r>
                <a:t>Important: the pace until the 1st hurdle, the lead leg,  trunk and the opposite arm, the trail leg. </a:t>
              </a:r>
            </a:p>
          </p:txBody>
        </p:sp>
      </p:grpSp>
      <p:grpSp>
        <p:nvGrpSpPr>
          <p:cNvPr id="175" name="Group 176"/>
          <p:cNvGrpSpPr/>
          <p:nvPr/>
        </p:nvGrpSpPr>
        <p:grpSpPr>
          <a:xfrm>
            <a:off x="571499" y="4500562"/>
            <a:ext cx="1643066" cy="714377"/>
            <a:chOff x="0" y="0"/>
            <a:chExt cx="1643064" cy="714376"/>
          </a:xfrm>
        </p:grpSpPr>
        <p:sp>
          <p:nvSpPr>
            <p:cNvPr id="173" name="Shape 174"/>
            <p:cNvSpPr/>
            <p:nvPr/>
          </p:nvSpPr>
          <p:spPr>
            <a:xfrm>
              <a:off x="-1" y="-1"/>
              <a:ext cx="1643066" cy="714378"/>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74" name="Shape 175"/>
            <p:cNvSpPr txBox="1"/>
            <p:nvPr/>
          </p:nvSpPr>
          <p:spPr>
            <a:xfrm>
              <a:off x="-1" y="94226"/>
              <a:ext cx="1643066" cy="52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60m, 100m, 200m, 400m</a:t>
              </a:r>
            </a:p>
          </p:txBody>
        </p:sp>
      </p:grpSp>
      <p:grpSp>
        <p:nvGrpSpPr>
          <p:cNvPr id="178" name="Group 179"/>
          <p:cNvGrpSpPr/>
          <p:nvPr/>
        </p:nvGrpSpPr>
        <p:grpSpPr>
          <a:xfrm>
            <a:off x="2786061" y="4500562"/>
            <a:ext cx="1643065" cy="714377"/>
            <a:chOff x="0" y="0"/>
            <a:chExt cx="1643064" cy="714376"/>
          </a:xfrm>
        </p:grpSpPr>
        <p:sp>
          <p:nvSpPr>
            <p:cNvPr id="176" name="Shape 177"/>
            <p:cNvSpPr/>
            <p:nvPr/>
          </p:nvSpPr>
          <p:spPr>
            <a:xfrm>
              <a:off x="-1" y="-1"/>
              <a:ext cx="1643066" cy="714378"/>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77" name="Shape 178"/>
            <p:cNvSpPr txBox="1"/>
            <p:nvPr/>
          </p:nvSpPr>
          <p:spPr>
            <a:xfrm>
              <a:off x="-1" y="94226"/>
              <a:ext cx="1643066" cy="52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60m 100m, 110m, 400m</a:t>
              </a:r>
            </a:p>
          </p:txBody>
        </p:sp>
      </p:grpSp>
      <p:grpSp>
        <p:nvGrpSpPr>
          <p:cNvPr id="181" name="Group 182"/>
          <p:cNvGrpSpPr/>
          <p:nvPr/>
        </p:nvGrpSpPr>
        <p:grpSpPr>
          <a:xfrm>
            <a:off x="4929187" y="2428875"/>
            <a:ext cx="1643065" cy="1714500"/>
            <a:chOff x="0" y="0"/>
            <a:chExt cx="1643064" cy="1714500"/>
          </a:xfrm>
        </p:grpSpPr>
        <p:sp>
          <p:nvSpPr>
            <p:cNvPr id="179" name="Shape 180"/>
            <p:cNvSpPr/>
            <p:nvPr/>
          </p:nvSpPr>
          <p:spPr>
            <a:xfrm>
              <a:off x="-1" y="0"/>
              <a:ext cx="1643066" cy="1714500"/>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80" name="Shape 181"/>
            <p:cNvSpPr txBox="1"/>
            <p:nvPr/>
          </p:nvSpPr>
          <p:spPr>
            <a:xfrm>
              <a:off x="-1" y="194239"/>
              <a:ext cx="1643066" cy="13260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a:latin typeface="Arial"/>
                  <a:ea typeface="Arial"/>
                  <a:cs typeface="Arial"/>
                  <a:sym typeface="Arial"/>
                </a:defRPr>
              </a:pPr>
              <a:r>
                <a:t>Phases: Impulse-</a:t>
              </a:r>
            </a:p>
            <a:p>
              <a:pPr algn="ctr">
                <a:defRPr>
                  <a:latin typeface="Arial"/>
                  <a:ea typeface="Arial"/>
                  <a:cs typeface="Arial"/>
                  <a:sym typeface="Arial"/>
                </a:defRPr>
              </a:pPr>
              <a:r>
                <a:t>Double Support-</a:t>
              </a:r>
            </a:p>
            <a:p>
              <a:pPr algn="ctr">
                <a:defRPr>
                  <a:latin typeface="Arial"/>
                  <a:ea typeface="Arial"/>
                  <a:cs typeface="Arial"/>
                  <a:sym typeface="Arial"/>
                </a:defRPr>
              </a:pPr>
              <a:r>
                <a:t>Drive</a:t>
              </a:r>
            </a:p>
          </p:txBody>
        </p:sp>
      </p:grpSp>
      <p:grpSp>
        <p:nvGrpSpPr>
          <p:cNvPr id="184" name="Group 185"/>
          <p:cNvGrpSpPr/>
          <p:nvPr/>
        </p:nvGrpSpPr>
        <p:grpSpPr>
          <a:xfrm>
            <a:off x="4929187" y="4500562"/>
            <a:ext cx="1643065" cy="714377"/>
            <a:chOff x="0" y="0"/>
            <a:chExt cx="1643064" cy="714376"/>
          </a:xfrm>
        </p:grpSpPr>
        <p:sp>
          <p:nvSpPr>
            <p:cNvPr id="182" name="Shape 183"/>
            <p:cNvSpPr/>
            <p:nvPr/>
          </p:nvSpPr>
          <p:spPr>
            <a:xfrm>
              <a:off x="-1" y="-1"/>
              <a:ext cx="1643066" cy="714378"/>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83" name="Shape 184"/>
            <p:cNvSpPr txBox="1"/>
            <p:nvPr/>
          </p:nvSpPr>
          <p:spPr>
            <a:xfrm>
              <a:off x="-1" y="94226"/>
              <a:ext cx="1643066" cy="52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10Km, 20Km, 50Km</a:t>
              </a:r>
            </a:p>
          </p:txBody>
        </p:sp>
      </p:grpSp>
      <p:grpSp>
        <p:nvGrpSpPr>
          <p:cNvPr id="187" name="Group 188"/>
          <p:cNvGrpSpPr/>
          <p:nvPr/>
        </p:nvGrpSpPr>
        <p:grpSpPr>
          <a:xfrm>
            <a:off x="6929436" y="2428875"/>
            <a:ext cx="1643065" cy="1714500"/>
            <a:chOff x="0" y="0"/>
            <a:chExt cx="1643064" cy="1714500"/>
          </a:xfrm>
        </p:grpSpPr>
        <p:sp>
          <p:nvSpPr>
            <p:cNvPr id="185" name="Shape 186"/>
            <p:cNvSpPr/>
            <p:nvPr/>
          </p:nvSpPr>
          <p:spPr>
            <a:xfrm>
              <a:off x="-1" y="0"/>
              <a:ext cx="1643066" cy="1714500"/>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86" name="Shape 187"/>
            <p:cNvSpPr txBox="1"/>
            <p:nvPr/>
          </p:nvSpPr>
          <p:spPr>
            <a:xfrm>
              <a:off x="-1" y="60889"/>
              <a:ext cx="1643066" cy="15927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The psychological factors outweigh the physical and physiological. </a:t>
              </a:r>
            </a:p>
          </p:txBody>
        </p:sp>
      </p:grpSp>
      <p:grpSp>
        <p:nvGrpSpPr>
          <p:cNvPr id="190" name="Group 191"/>
          <p:cNvGrpSpPr/>
          <p:nvPr/>
        </p:nvGrpSpPr>
        <p:grpSpPr>
          <a:xfrm>
            <a:off x="6715125" y="4500560"/>
            <a:ext cx="2143125" cy="857253"/>
            <a:chOff x="0" y="0"/>
            <a:chExt cx="2143125" cy="857251"/>
          </a:xfrm>
        </p:grpSpPr>
        <p:sp>
          <p:nvSpPr>
            <p:cNvPr id="188" name="Shape 189"/>
            <p:cNvSpPr/>
            <p:nvPr/>
          </p:nvSpPr>
          <p:spPr>
            <a:xfrm>
              <a:off x="0" y="0"/>
              <a:ext cx="2143125" cy="857252"/>
            </a:xfrm>
            <a:prstGeom prst="rect">
              <a:avLst/>
            </a:prstGeom>
            <a:solidFill>
              <a:schemeClr val="accent1"/>
            </a:solidFill>
            <a:ln w="25400" cap="flat">
              <a:solidFill>
                <a:srgbClr val="89A4A7"/>
              </a:solidFill>
              <a:prstDash val="solid"/>
              <a:round/>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89" name="Shape 190"/>
            <p:cNvSpPr txBox="1"/>
            <p:nvPr/>
          </p:nvSpPr>
          <p:spPr>
            <a:xfrm>
              <a:off x="0" y="32315"/>
              <a:ext cx="2143125" cy="7926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800m, 1500m, 5000m, 10000m, Marathon</a:t>
              </a:r>
            </a:p>
          </p:txBody>
        </p:sp>
      </p:grpSp>
      <p:sp>
        <p:nvSpPr>
          <p:cNvPr id="191" name="Shape 192"/>
          <p:cNvSpPr/>
          <p:nvPr/>
        </p:nvSpPr>
        <p:spPr>
          <a:xfrm>
            <a:off x="1071562" y="2000250"/>
            <a:ext cx="500063"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2" name="Shape 193"/>
          <p:cNvSpPr/>
          <p:nvPr/>
        </p:nvSpPr>
        <p:spPr>
          <a:xfrm>
            <a:off x="1071562" y="4143375"/>
            <a:ext cx="500063"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3" name="Shape 194"/>
          <p:cNvSpPr/>
          <p:nvPr/>
        </p:nvSpPr>
        <p:spPr>
          <a:xfrm>
            <a:off x="3357562" y="4143375"/>
            <a:ext cx="500064"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4" name="Shape 195"/>
          <p:cNvSpPr/>
          <p:nvPr/>
        </p:nvSpPr>
        <p:spPr>
          <a:xfrm>
            <a:off x="5429250" y="4143375"/>
            <a:ext cx="500063"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5" name="Shape 196"/>
          <p:cNvSpPr/>
          <p:nvPr/>
        </p:nvSpPr>
        <p:spPr>
          <a:xfrm>
            <a:off x="7429500" y="4143375"/>
            <a:ext cx="500063"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6" name="Shape 197"/>
          <p:cNvSpPr/>
          <p:nvPr/>
        </p:nvSpPr>
        <p:spPr>
          <a:xfrm>
            <a:off x="3286125" y="2000250"/>
            <a:ext cx="500063"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7" name="Shape 198"/>
          <p:cNvSpPr/>
          <p:nvPr/>
        </p:nvSpPr>
        <p:spPr>
          <a:xfrm>
            <a:off x="5500687" y="2000250"/>
            <a:ext cx="500064"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98" name="Shape 199"/>
          <p:cNvSpPr/>
          <p:nvPr/>
        </p:nvSpPr>
        <p:spPr>
          <a:xfrm>
            <a:off x="7500936" y="2000250"/>
            <a:ext cx="500064"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25400">
            <a:solidFill>
              <a:srgbClr val="89A4A7"/>
            </a:solidFill>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19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blinds(horizontal)">
                                      <p:cBhvr>
                                        <p:cTn id="7" dur="500"/>
                                        <p:tgtEl>
                                          <p:spTgt spid="191"/>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169"/>
                                        </p:tgtEl>
                                        <p:attrNameLst>
                                          <p:attrName>style.visibility</p:attrName>
                                        </p:attrNameLst>
                                      </p:cBhvr>
                                      <p:to>
                                        <p:strVal val="visible"/>
                                      </p:to>
                                    </p:set>
                                    <p:animEffect transition="in" filter="blinds(horizontal)">
                                      <p:cBhvr>
                                        <p:cTn id="11" dur="500"/>
                                        <p:tgtEl>
                                          <p:spTgt spid="16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p:tmAbs val="0"/>
                                  </p:iterate>
                                  <p:childTnLst>
                                    <p:set>
                                      <p:cBhvr>
                                        <p:cTn id="15" fill="hold"/>
                                        <p:tgtEl>
                                          <p:spTgt spid="192"/>
                                        </p:tgtEl>
                                        <p:attrNameLst>
                                          <p:attrName>style.visibility</p:attrName>
                                        </p:attrNameLst>
                                      </p:cBhvr>
                                      <p:to>
                                        <p:strVal val="visible"/>
                                      </p:to>
                                    </p:set>
                                    <p:animEffect transition="in" filter="blinds(horizontal)">
                                      <p:cBhvr>
                                        <p:cTn id="16" dur="500"/>
                                        <p:tgtEl>
                                          <p:spTgt spid="192"/>
                                        </p:tgtEl>
                                      </p:cBhvr>
                                    </p:animEffect>
                                  </p:childTnLst>
                                </p:cTn>
                              </p:par>
                            </p:childTnLst>
                          </p:cTn>
                        </p:par>
                        <p:par>
                          <p:cTn id="17" fill="hold">
                            <p:stCondLst>
                              <p:cond delay="500"/>
                            </p:stCondLst>
                            <p:childTnLst>
                              <p:par>
                                <p:cTn id="18" presetID="3" presetClass="entr" presetSubtype="10" fill="hold" grpId="0" nodeType="afterEffect">
                                  <p:stCondLst>
                                    <p:cond delay="0"/>
                                  </p:stCondLst>
                                  <p:iterate>
                                    <p:tmAbs val="0"/>
                                  </p:iterate>
                                  <p:childTnLst>
                                    <p:set>
                                      <p:cBhvr>
                                        <p:cTn id="19" fill="hold"/>
                                        <p:tgtEl>
                                          <p:spTgt spid="175"/>
                                        </p:tgtEl>
                                        <p:attrNameLst>
                                          <p:attrName>style.visibility</p:attrName>
                                        </p:attrNameLst>
                                      </p:cBhvr>
                                      <p:to>
                                        <p:strVal val="visible"/>
                                      </p:to>
                                    </p:set>
                                    <p:animEffect transition="in" filter="blinds(horizontal)">
                                      <p:cBhvr>
                                        <p:cTn id="20" dur="500"/>
                                        <p:tgtEl>
                                          <p:spTgt spid="17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196"/>
                                        </p:tgtEl>
                                        <p:attrNameLst>
                                          <p:attrName>style.visibility</p:attrName>
                                        </p:attrNameLst>
                                      </p:cBhvr>
                                      <p:to>
                                        <p:strVal val="visible"/>
                                      </p:to>
                                    </p:set>
                                    <p:animEffect transition="in" filter="blinds(horizontal)">
                                      <p:cBhvr>
                                        <p:cTn id="25" dur="500"/>
                                        <p:tgtEl>
                                          <p:spTgt spid="196"/>
                                        </p:tgtEl>
                                      </p:cBhvr>
                                    </p:animEffect>
                                  </p:childTnLst>
                                </p:cTn>
                              </p:par>
                            </p:childTnLst>
                          </p:cTn>
                        </p:par>
                        <p:par>
                          <p:cTn id="26" fill="hold">
                            <p:stCondLst>
                              <p:cond delay="500"/>
                            </p:stCondLst>
                            <p:childTnLst>
                              <p:par>
                                <p:cTn id="27" presetID="3" presetClass="entr" presetSubtype="10" fill="hold" grpId="0" nodeType="afterEffect">
                                  <p:stCondLst>
                                    <p:cond delay="0"/>
                                  </p:stCondLst>
                                  <p:iterate>
                                    <p:tmAbs val="0"/>
                                  </p:iterate>
                                  <p:childTnLst>
                                    <p:set>
                                      <p:cBhvr>
                                        <p:cTn id="28" fill="hold"/>
                                        <p:tgtEl>
                                          <p:spTgt spid="172"/>
                                        </p:tgtEl>
                                        <p:attrNameLst>
                                          <p:attrName>style.visibility</p:attrName>
                                        </p:attrNameLst>
                                      </p:cBhvr>
                                      <p:to>
                                        <p:strVal val="visible"/>
                                      </p:to>
                                    </p:set>
                                    <p:animEffect transition="in" filter="blinds(horizontal)">
                                      <p:cBhvr>
                                        <p:cTn id="29" dur="500"/>
                                        <p:tgtEl>
                                          <p:spTgt spid="172"/>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iterate>
                                    <p:tmAbs val="0"/>
                                  </p:iterate>
                                  <p:childTnLst>
                                    <p:set>
                                      <p:cBhvr>
                                        <p:cTn id="33" fill="hold"/>
                                        <p:tgtEl>
                                          <p:spTgt spid="193"/>
                                        </p:tgtEl>
                                        <p:attrNameLst>
                                          <p:attrName>style.visibility</p:attrName>
                                        </p:attrNameLst>
                                      </p:cBhvr>
                                      <p:to>
                                        <p:strVal val="visible"/>
                                      </p:to>
                                    </p:set>
                                    <p:animEffect transition="in" filter="blinds(horizontal)">
                                      <p:cBhvr>
                                        <p:cTn id="34" dur="500"/>
                                        <p:tgtEl>
                                          <p:spTgt spid="193"/>
                                        </p:tgtEl>
                                      </p:cBhvr>
                                    </p:animEffect>
                                  </p:childTnLst>
                                </p:cTn>
                              </p:par>
                            </p:childTnLst>
                          </p:cTn>
                        </p:par>
                        <p:par>
                          <p:cTn id="35" fill="hold">
                            <p:stCondLst>
                              <p:cond delay="500"/>
                            </p:stCondLst>
                            <p:childTnLst>
                              <p:par>
                                <p:cTn id="36" presetID="3" presetClass="entr" presetSubtype="10" fill="hold" grpId="0" nodeType="afterEffect">
                                  <p:stCondLst>
                                    <p:cond delay="0"/>
                                  </p:stCondLst>
                                  <p:iterate>
                                    <p:tmAbs val="0"/>
                                  </p:iterate>
                                  <p:childTnLst>
                                    <p:set>
                                      <p:cBhvr>
                                        <p:cTn id="37" fill="hold"/>
                                        <p:tgtEl>
                                          <p:spTgt spid="178"/>
                                        </p:tgtEl>
                                        <p:attrNameLst>
                                          <p:attrName>style.visibility</p:attrName>
                                        </p:attrNameLst>
                                      </p:cBhvr>
                                      <p:to>
                                        <p:strVal val="visible"/>
                                      </p:to>
                                    </p:set>
                                    <p:animEffect transition="in" filter="blinds(horizontal)">
                                      <p:cBhvr>
                                        <p:cTn id="38" dur="500"/>
                                        <p:tgtEl>
                                          <p:spTgt spid="17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iterate>
                                    <p:tmAbs val="0"/>
                                  </p:iterate>
                                  <p:childTnLst>
                                    <p:set>
                                      <p:cBhvr>
                                        <p:cTn id="42" fill="hold"/>
                                        <p:tgtEl>
                                          <p:spTgt spid="197"/>
                                        </p:tgtEl>
                                        <p:attrNameLst>
                                          <p:attrName>style.visibility</p:attrName>
                                        </p:attrNameLst>
                                      </p:cBhvr>
                                      <p:to>
                                        <p:strVal val="visible"/>
                                      </p:to>
                                    </p:set>
                                    <p:animEffect transition="in" filter="blinds(horizontal)">
                                      <p:cBhvr>
                                        <p:cTn id="43" dur="500"/>
                                        <p:tgtEl>
                                          <p:spTgt spid="197"/>
                                        </p:tgtEl>
                                      </p:cBhvr>
                                    </p:animEffect>
                                  </p:childTnLst>
                                </p:cTn>
                              </p:par>
                            </p:childTnLst>
                          </p:cTn>
                        </p:par>
                        <p:par>
                          <p:cTn id="44" fill="hold">
                            <p:stCondLst>
                              <p:cond delay="500"/>
                            </p:stCondLst>
                            <p:childTnLst>
                              <p:par>
                                <p:cTn id="45" presetID="3" presetClass="entr" presetSubtype="10" fill="hold" grpId="0" nodeType="afterEffect">
                                  <p:stCondLst>
                                    <p:cond delay="0"/>
                                  </p:stCondLst>
                                  <p:iterate>
                                    <p:tmAbs val="0"/>
                                  </p:iterate>
                                  <p:childTnLst>
                                    <p:set>
                                      <p:cBhvr>
                                        <p:cTn id="46" fill="hold"/>
                                        <p:tgtEl>
                                          <p:spTgt spid="181"/>
                                        </p:tgtEl>
                                        <p:attrNameLst>
                                          <p:attrName>style.visibility</p:attrName>
                                        </p:attrNameLst>
                                      </p:cBhvr>
                                      <p:to>
                                        <p:strVal val="visible"/>
                                      </p:to>
                                    </p:set>
                                    <p:animEffect transition="in" filter="blinds(horizontal)">
                                      <p:cBhvr>
                                        <p:cTn id="47" dur="500"/>
                                        <p:tgtEl>
                                          <p:spTgt spid="18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iterate>
                                    <p:tmAbs val="0"/>
                                  </p:iterate>
                                  <p:childTnLst>
                                    <p:set>
                                      <p:cBhvr>
                                        <p:cTn id="51" fill="hold"/>
                                        <p:tgtEl>
                                          <p:spTgt spid="194"/>
                                        </p:tgtEl>
                                        <p:attrNameLst>
                                          <p:attrName>style.visibility</p:attrName>
                                        </p:attrNameLst>
                                      </p:cBhvr>
                                      <p:to>
                                        <p:strVal val="visible"/>
                                      </p:to>
                                    </p:set>
                                    <p:animEffect transition="in" filter="blinds(horizontal)">
                                      <p:cBhvr>
                                        <p:cTn id="52" dur="500"/>
                                        <p:tgtEl>
                                          <p:spTgt spid="194"/>
                                        </p:tgtEl>
                                      </p:cBhvr>
                                    </p:animEffect>
                                  </p:childTnLst>
                                </p:cTn>
                              </p:par>
                            </p:childTnLst>
                          </p:cTn>
                        </p:par>
                        <p:par>
                          <p:cTn id="53" fill="hold">
                            <p:stCondLst>
                              <p:cond delay="500"/>
                            </p:stCondLst>
                            <p:childTnLst>
                              <p:par>
                                <p:cTn id="54" presetID="3" presetClass="entr" presetSubtype="10" fill="hold" grpId="0" nodeType="afterEffect">
                                  <p:stCondLst>
                                    <p:cond delay="0"/>
                                  </p:stCondLst>
                                  <p:iterate>
                                    <p:tmAbs val="0"/>
                                  </p:iterate>
                                  <p:childTnLst>
                                    <p:set>
                                      <p:cBhvr>
                                        <p:cTn id="55" fill="hold"/>
                                        <p:tgtEl>
                                          <p:spTgt spid="184"/>
                                        </p:tgtEl>
                                        <p:attrNameLst>
                                          <p:attrName>style.visibility</p:attrName>
                                        </p:attrNameLst>
                                      </p:cBhvr>
                                      <p:to>
                                        <p:strVal val="visible"/>
                                      </p:to>
                                    </p:set>
                                    <p:animEffect transition="in" filter="blinds(horizontal)">
                                      <p:cBhvr>
                                        <p:cTn id="56" dur="500"/>
                                        <p:tgtEl>
                                          <p:spTgt spid="18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iterate>
                                    <p:tmAbs val="0"/>
                                  </p:iterate>
                                  <p:childTnLst>
                                    <p:set>
                                      <p:cBhvr>
                                        <p:cTn id="60" fill="hold"/>
                                        <p:tgtEl>
                                          <p:spTgt spid="198"/>
                                        </p:tgtEl>
                                        <p:attrNameLst>
                                          <p:attrName>style.visibility</p:attrName>
                                        </p:attrNameLst>
                                      </p:cBhvr>
                                      <p:to>
                                        <p:strVal val="visible"/>
                                      </p:to>
                                    </p:set>
                                    <p:animEffect transition="in" filter="blinds(horizontal)">
                                      <p:cBhvr>
                                        <p:cTn id="61" dur="500"/>
                                        <p:tgtEl>
                                          <p:spTgt spid="198"/>
                                        </p:tgtEl>
                                      </p:cBhvr>
                                    </p:animEffect>
                                  </p:childTnLst>
                                </p:cTn>
                              </p:par>
                            </p:childTnLst>
                          </p:cTn>
                        </p:par>
                        <p:par>
                          <p:cTn id="62" fill="hold">
                            <p:stCondLst>
                              <p:cond delay="500"/>
                            </p:stCondLst>
                            <p:childTnLst>
                              <p:par>
                                <p:cTn id="63" presetID="3" presetClass="entr" presetSubtype="10" fill="hold" grpId="0" nodeType="afterEffect">
                                  <p:stCondLst>
                                    <p:cond delay="0"/>
                                  </p:stCondLst>
                                  <p:iterate>
                                    <p:tmAbs val="0"/>
                                  </p:iterate>
                                  <p:childTnLst>
                                    <p:set>
                                      <p:cBhvr>
                                        <p:cTn id="64" fill="hold"/>
                                        <p:tgtEl>
                                          <p:spTgt spid="187"/>
                                        </p:tgtEl>
                                        <p:attrNameLst>
                                          <p:attrName>style.visibility</p:attrName>
                                        </p:attrNameLst>
                                      </p:cBhvr>
                                      <p:to>
                                        <p:strVal val="visible"/>
                                      </p:to>
                                    </p:set>
                                    <p:animEffect transition="in" filter="blinds(horizontal)">
                                      <p:cBhvr>
                                        <p:cTn id="65" dur="500"/>
                                        <p:tgtEl>
                                          <p:spTgt spid="187"/>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iterate>
                                    <p:tmAbs val="0"/>
                                  </p:iterate>
                                  <p:childTnLst>
                                    <p:set>
                                      <p:cBhvr>
                                        <p:cTn id="69" fill="hold"/>
                                        <p:tgtEl>
                                          <p:spTgt spid="195"/>
                                        </p:tgtEl>
                                        <p:attrNameLst>
                                          <p:attrName>style.visibility</p:attrName>
                                        </p:attrNameLst>
                                      </p:cBhvr>
                                      <p:to>
                                        <p:strVal val="visible"/>
                                      </p:to>
                                    </p:set>
                                    <p:animEffect transition="in" filter="blinds(horizontal)">
                                      <p:cBhvr>
                                        <p:cTn id="70" dur="500"/>
                                        <p:tgtEl>
                                          <p:spTgt spid="195"/>
                                        </p:tgtEl>
                                      </p:cBhvr>
                                    </p:animEffect>
                                  </p:childTnLst>
                                </p:cTn>
                              </p:par>
                            </p:childTnLst>
                          </p:cTn>
                        </p:par>
                        <p:par>
                          <p:cTn id="71" fill="hold">
                            <p:stCondLst>
                              <p:cond delay="500"/>
                            </p:stCondLst>
                            <p:childTnLst>
                              <p:par>
                                <p:cTn id="72" presetID="3" presetClass="entr" presetSubtype="10" fill="hold" grpId="0" nodeType="afterEffect">
                                  <p:stCondLst>
                                    <p:cond delay="0"/>
                                  </p:stCondLst>
                                  <p:iterate>
                                    <p:tmAbs val="0"/>
                                  </p:iterate>
                                  <p:childTnLst>
                                    <p:set>
                                      <p:cBhvr>
                                        <p:cTn id="73" fill="hold"/>
                                        <p:tgtEl>
                                          <p:spTgt spid="190"/>
                                        </p:tgtEl>
                                        <p:attrNameLst>
                                          <p:attrName>style.visibility</p:attrName>
                                        </p:attrNameLst>
                                      </p:cBhvr>
                                      <p:to>
                                        <p:strVal val="visible"/>
                                      </p:to>
                                    </p:set>
                                    <p:animEffect transition="in" filter="blinds(horizontal)">
                                      <p:cBhvr>
                                        <p:cTn id="74"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advAuto="0"/>
      <p:bldP spid="172" grpId="0" animBg="1" advAuto="0"/>
      <p:bldP spid="175" grpId="0" animBg="1" advAuto="0"/>
      <p:bldP spid="178" grpId="0" animBg="1" advAuto="0"/>
      <p:bldP spid="181" grpId="0" animBg="1" advAuto="0"/>
      <p:bldP spid="184" grpId="0" animBg="1" advAuto="0"/>
      <p:bldP spid="187" grpId="0" animBg="1" advAuto="0"/>
      <p:bldP spid="190" grpId="0" animBg="1" advAuto="0"/>
      <p:bldP spid="191" grpId="0" animBg="1" advAuto="0"/>
      <p:bldP spid="192" grpId="0" animBg="1" advAuto="0"/>
      <p:bldP spid="193" grpId="0" animBg="1" advAuto="0"/>
      <p:bldP spid="194" grpId="0" animBg="1" advAuto="0"/>
      <p:bldP spid="195" grpId="0" animBg="1" advAuto="0"/>
      <p:bldP spid="196" grpId="0" animBg="1" advAuto="0"/>
      <p:bldP spid="197" grpId="0" animBg="1" advAuto="0"/>
      <p:bldP spid="19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6"/>
          <p:cNvGrpSpPr/>
          <p:nvPr/>
        </p:nvGrpSpPr>
        <p:grpSpPr>
          <a:xfrm>
            <a:off x="3786187" y="428625"/>
            <a:ext cx="1643065" cy="714375"/>
            <a:chOff x="0" y="0"/>
            <a:chExt cx="1643064" cy="714375"/>
          </a:xfrm>
        </p:grpSpPr>
        <p:sp>
          <p:nvSpPr>
            <p:cNvPr id="201" name="Shape 204"/>
            <p:cNvSpPr/>
            <p:nvPr/>
          </p:nvSpPr>
          <p:spPr>
            <a:xfrm>
              <a:off x="-1" y="0"/>
              <a:ext cx="1643066" cy="71437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02" name="Shape 205"/>
            <p:cNvSpPr txBox="1"/>
            <p:nvPr/>
          </p:nvSpPr>
          <p:spPr>
            <a:xfrm>
              <a:off x="-1" y="227576"/>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Relay</a:t>
              </a:r>
            </a:p>
          </p:txBody>
        </p:sp>
      </p:grpSp>
      <p:grpSp>
        <p:nvGrpSpPr>
          <p:cNvPr id="206" name="Group 209"/>
          <p:cNvGrpSpPr/>
          <p:nvPr/>
        </p:nvGrpSpPr>
        <p:grpSpPr>
          <a:xfrm>
            <a:off x="3786187" y="1412875"/>
            <a:ext cx="1643065" cy="928689"/>
            <a:chOff x="0" y="0"/>
            <a:chExt cx="1643064" cy="928687"/>
          </a:xfrm>
        </p:grpSpPr>
        <p:sp>
          <p:nvSpPr>
            <p:cNvPr id="204" name="Shape 207"/>
            <p:cNvSpPr/>
            <p:nvPr/>
          </p:nvSpPr>
          <p:spPr>
            <a:xfrm>
              <a:off x="-1" y="0"/>
              <a:ext cx="1643066"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05" name="Shape 208"/>
            <p:cNvSpPr txBox="1"/>
            <p:nvPr/>
          </p:nvSpPr>
          <p:spPr>
            <a:xfrm>
              <a:off x="-1" y="201383"/>
              <a:ext cx="1643066"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Handover techniques</a:t>
              </a:r>
            </a:p>
          </p:txBody>
        </p:sp>
      </p:grpSp>
      <p:grpSp>
        <p:nvGrpSpPr>
          <p:cNvPr id="209" name="Group 212"/>
          <p:cNvGrpSpPr/>
          <p:nvPr/>
        </p:nvGrpSpPr>
        <p:grpSpPr>
          <a:xfrm>
            <a:off x="785812" y="1412875"/>
            <a:ext cx="2143126" cy="928689"/>
            <a:chOff x="0" y="0"/>
            <a:chExt cx="2143125" cy="928687"/>
          </a:xfrm>
        </p:grpSpPr>
        <p:sp>
          <p:nvSpPr>
            <p:cNvPr id="207" name="Shape 210"/>
            <p:cNvSpPr/>
            <p:nvPr/>
          </p:nvSpPr>
          <p:spPr>
            <a:xfrm>
              <a:off x="0" y="0"/>
              <a:ext cx="2143126"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08" name="Shape 211"/>
            <p:cNvSpPr txBox="1"/>
            <p:nvPr/>
          </p:nvSpPr>
          <p:spPr>
            <a:xfrm>
              <a:off x="0" y="334733"/>
              <a:ext cx="214312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Downsweep</a:t>
              </a:r>
            </a:p>
          </p:txBody>
        </p:sp>
      </p:grpSp>
      <p:grpSp>
        <p:nvGrpSpPr>
          <p:cNvPr id="212" name="Group 215"/>
          <p:cNvGrpSpPr/>
          <p:nvPr/>
        </p:nvGrpSpPr>
        <p:grpSpPr>
          <a:xfrm>
            <a:off x="6215062" y="1484312"/>
            <a:ext cx="2143127" cy="857251"/>
            <a:chOff x="0" y="0"/>
            <a:chExt cx="2143125" cy="857250"/>
          </a:xfrm>
        </p:grpSpPr>
        <p:sp>
          <p:nvSpPr>
            <p:cNvPr id="210" name="Shape 213"/>
            <p:cNvSpPr/>
            <p:nvPr/>
          </p:nvSpPr>
          <p:spPr>
            <a:xfrm>
              <a:off x="0" y="0"/>
              <a:ext cx="2143126" cy="857251"/>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11" name="Shape 214"/>
            <p:cNvSpPr txBox="1"/>
            <p:nvPr/>
          </p:nvSpPr>
          <p:spPr>
            <a:xfrm>
              <a:off x="0" y="299014"/>
              <a:ext cx="214312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Upsweep</a:t>
              </a:r>
            </a:p>
          </p:txBody>
        </p:sp>
      </p:grpSp>
      <p:sp>
        <p:nvSpPr>
          <p:cNvPr id="213" name="Shape 216"/>
          <p:cNvSpPr/>
          <p:nvPr/>
        </p:nvSpPr>
        <p:spPr>
          <a:xfrm>
            <a:off x="3071811" y="1698625"/>
            <a:ext cx="785814" cy="428625"/>
          </a:xfrm>
          <a:prstGeom prst="leftArrow">
            <a:avLst>
              <a:gd name="adj1" fmla="val 50000"/>
              <a:gd name="adj2" fmla="val 50001"/>
            </a:avLst>
          </a:pr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214" name="Shape 217"/>
          <p:cNvSpPr/>
          <p:nvPr/>
        </p:nvSpPr>
        <p:spPr>
          <a:xfrm>
            <a:off x="5357812" y="1698625"/>
            <a:ext cx="785814" cy="428625"/>
          </a:xfrm>
          <a:prstGeom prst="rightArrow">
            <a:avLst>
              <a:gd name="adj1" fmla="val 50000"/>
              <a:gd name="adj2" fmla="val 50001"/>
            </a:avLst>
          </a:pr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grpSp>
        <p:nvGrpSpPr>
          <p:cNvPr id="217" name="Group 220"/>
          <p:cNvGrpSpPr/>
          <p:nvPr/>
        </p:nvGrpSpPr>
        <p:grpSpPr>
          <a:xfrm>
            <a:off x="714374" y="4576762"/>
            <a:ext cx="1643066" cy="928689"/>
            <a:chOff x="0" y="0"/>
            <a:chExt cx="1643064" cy="928687"/>
          </a:xfrm>
        </p:grpSpPr>
        <p:sp>
          <p:nvSpPr>
            <p:cNvPr id="215" name="Shape 218"/>
            <p:cNvSpPr/>
            <p:nvPr/>
          </p:nvSpPr>
          <p:spPr>
            <a:xfrm>
              <a:off x="-1" y="0"/>
              <a:ext cx="1643066"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16" name="Shape 219"/>
            <p:cNvSpPr txBox="1"/>
            <p:nvPr/>
          </p:nvSpPr>
          <p:spPr>
            <a:xfrm>
              <a:off x="-1" y="334733"/>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DISTANCIAS</a:t>
              </a:r>
            </a:p>
          </p:txBody>
        </p:sp>
      </p:grpSp>
      <p:sp>
        <p:nvSpPr>
          <p:cNvPr id="218" name="Shape 221"/>
          <p:cNvSpPr/>
          <p:nvPr/>
        </p:nvSpPr>
        <p:spPr>
          <a:xfrm>
            <a:off x="2286000" y="4862512"/>
            <a:ext cx="785813" cy="428627"/>
          </a:xfrm>
          <a:prstGeom prst="rightArrow">
            <a:avLst>
              <a:gd name="adj1" fmla="val 50000"/>
              <a:gd name="adj2" fmla="val 50001"/>
            </a:avLst>
          </a:pr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grpSp>
        <p:nvGrpSpPr>
          <p:cNvPr id="221" name="Group 224"/>
          <p:cNvGrpSpPr/>
          <p:nvPr/>
        </p:nvGrpSpPr>
        <p:grpSpPr>
          <a:xfrm>
            <a:off x="3271711" y="4129777"/>
            <a:ext cx="1311277" cy="847934"/>
            <a:chOff x="0" y="0"/>
            <a:chExt cx="1311276" cy="847932"/>
          </a:xfrm>
        </p:grpSpPr>
        <p:sp>
          <p:nvSpPr>
            <p:cNvPr id="219" name="Shape 222"/>
            <p:cNvSpPr/>
            <p:nvPr/>
          </p:nvSpPr>
          <p:spPr>
            <a:xfrm>
              <a:off x="-1" y="0"/>
              <a:ext cx="1282228" cy="84793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20" name="Shape 223"/>
            <p:cNvSpPr txBox="1"/>
            <p:nvPr/>
          </p:nvSpPr>
          <p:spPr>
            <a:xfrm>
              <a:off x="-1" y="305626"/>
              <a:ext cx="1311278" cy="2366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4 x 100</a:t>
              </a:r>
            </a:p>
          </p:txBody>
        </p:sp>
      </p:grpSp>
      <p:grpSp>
        <p:nvGrpSpPr>
          <p:cNvPr id="224" name="Group 227"/>
          <p:cNvGrpSpPr/>
          <p:nvPr/>
        </p:nvGrpSpPr>
        <p:grpSpPr>
          <a:xfrm>
            <a:off x="3295425" y="5182555"/>
            <a:ext cx="1410149" cy="797041"/>
            <a:chOff x="0" y="0"/>
            <a:chExt cx="1410148" cy="797039"/>
          </a:xfrm>
        </p:grpSpPr>
        <p:sp>
          <p:nvSpPr>
            <p:cNvPr id="222" name="Shape 225"/>
            <p:cNvSpPr/>
            <p:nvPr/>
          </p:nvSpPr>
          <p:spPr>
            <a:xfrm>
              <a:off x="-1" y="0"/>
              <a:ext cx="1410150" cy="797040"/>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23" name="Shape 226"/>
            <p:cNvSpPr txBox="1"/>
            <p:nvPr/>
          </p:nvSpPr>
          <p:spPr>
            <a:xfrm>
              <a:off x="-1" y="287282"/>
              <a:ext cx="1410150" cy="2224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4 x 400</a:t>
              </a:r>
            </a:p>
          </p:txBody>
        </p:sp>
      </p:grpSp>
      <p:grpSp>
        <p:nvGrpSpPr>
          <p:cNvPr id="227" name="Group 230"/>
          <p:cNvGrpSpPr/>
          <p:nvPr/>
        </p:nvGrpSpPr>
        <p:grpSpPr>
          <a:xfrm>
            <a:off x="4971798" y="4117077"/>
            <a:ext cx="1500190" cy="847934"/>
            <a:chOff x="0" y="0"/>
            <a:chExt cx="1500189" cy="847932"/>
          </a:xfrm>
        </p:grpSpPr>
        <p:sp>
          <p:nvSpPr>
            <p:cNvPr id="225" name="Shape 228"/>
            <p:cNvSpPr/>
            <p:nvPr/>
          </p:nvSpPr>
          <p:spPr>
            <a:xfrm>
              <a:off x="-1" y="0"/>
              <a:ext cx="1500191" cy="84793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26" name="Shape 229"/>
            <p:cNvSpPr txBox="1"/>
            <p:nvPr/>
          </p:nvSpPr>
          <p:spPr>
            <a:xfrm>
              <a:off x="-1" y="183872"/>
              <a:ext cx="1500191" cy="4801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Exchage zone 10m</a:t>
              </a:r>
            </a:p>
          </p:txBody>
        </p:sp>
      </p:grpSp>
      <p:grpSp>
        <p:nvGrpSpPr>
          <p:cNvPr id="230" name="Group 233"/>
          <p:cNvGrpSpPr/>
          <p:nvPr/>
        </p:nvGrpSpPr>
        <p:grpSpPr>
          <a:xfrm>
            <a:off x="4870138" y="5133024"/>
            <a:ext cx="1585413" cy="896103"/>
            <a:chOff x="0" y="0"/>
            <a:chExt cx="1585411" cy="896101"/>
          </a:xfrm>
        </p:grpSpPr>
        <p:sp>
          <p:nvSpPr>
            <p:cNvPr id="228" name="Shape 231"/>
            <p:cNvSpPr/>
            <p:nvPr/>
          </p:nvSpPr>
          <p:spPr>
            <a:xfrm>
              <a:off x="-1" y="0"/>
              <a:ext cx="1585413" cy="8961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29" name="Shape 232"/>
            <p:cNvSpPr txBox="1"/>
            <p:nvPr/>
          </p:nvSpPr>
          <p:spPr>
            <a:xfrm>
              <a:off x="-1" y="194317"/>
              <a:ext cx="1585413" cy="5074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No Exchage zone</a:t>
              </a:r>
            </a:p>
          </p:txBody>
        </p:sp>
      </p:grpSp>
      <p:grpSp>
        <p:nvGrpSpPr>
          <p:cNvPr id="233" name="Group 236"/>
          <p:cNvGrpSpPr/>
          <p:nvPr/>
        </p:nvGrpSpPr>
        <p:grpSpPr>
          <a:xfrm>
            <a:off x="6584296" y="4035512"/>
            <a:ext cx="1919597" cy="993065"/>
            <a:chOff x="-37829" y="0"/>
            <a:chExt cx="1919596" cy="993064"/>
          </a:xfrm>
        </p:grpSpPr>
        <p:sp>
          <p:nvSpPr>
            <p:cNvPr id="231" name="Shape 234"/>
            <p:cNvSpPr/>
            <p:nvPr/>
          </p:nvSpPr>
          <p:spPr>
            <a:xfrm>
              <a:off x="-1" y="0"/>
              <a:ext cx="1843939" cy="9930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32" name="Shape 235"/>
            <p:cNvSpPr txBox="1"/>
            <p:nvPr/>
          </p:nvSpPr>
          <p:spPr>
            <a:xfrm>
              <a:off x="-37830" y="189314"/>
              <a:ext cx="1919597" cy="6144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Changeover zone 20m</a:t>
              </a:r>
            </a:p>
          </p:txBody>
        </p:sp>
      </p:grpSp>
      <p:grpSp>
        <p:nvGrpSpPr>
          <p:cNvPr id="236" name="Group 239"/>
          <p:cNvGrpSpPr/>
          <p:nvPr/>
        </p:nvGrpSpPr>
        <p:grpSpPr>
          <a:xfrm>
            <a:off x="6620116" y="5049017"/>
            <a:ext cx="1847959" cy="1044499"/>
            <a:chOff x="0" y="0"/>
            <a:chExt cx="1847958" cy="1044498"/>
          </a:xfrm>
        </p:grpSpPr>
        <p:sp>
          <p:nvSpPr>
            <p:cNvPr id="234" name="Shape 237"/>
            <p:cNvSpPr/>
            <p:nvPr/>
          </p:nvSpPr>
          <p:spPr>
            <a:xfrm>
              <a:off x="-1" y="0"/>
              <a:ext cx="1847960" cy="104449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35" name="Shape 238"/>
            <p:cNvSpPr txBox="1"/>
            <p:nvPr/>
          </p:nvSpPr>
          <p:spPr>
            <a:xfrm>
              <a:off x="-1" y="226496"/>
              <a:ext cx="1847960" cy="59150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Changeover zone 20m</a:t>
              </a:r>
            </a:p>
          </p:txBody>
        </p:sp>
      </p:grpSp>
      <p:pic>
        <p:nvPicPr>
          <p:cNvPr id="2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8" name="arribaabajo.jpg" descr="arribaabajo.jpg"/>
          <p:cNvPicPr>
            <a:picLocks noChangeAspect="1"/>
          </p:cNvPicPr>
          <p:nvPr/>
        </p:nvPicPr>
        <p:blipFill>
          <a:blip r:embed="rId3"/>
          <a:stretch>
            <a:fillRect/>
          </a:stretch>
        </p:blipFill>
        <p:spPr>
          <a:xfrm>
            <a:off x="393445" y="2607983"/>
            <a:ext cx="2564322" cy="1642035"/>
          </a:xfrm>
          <a:prstGeom prst="rect">
            <a:avLst/>
          </a:prstGeom>
          <a:ln w="12700">
            <a:miter lim="400000"/>
          </a:ln>
        </p:spPr>
      </p:pic>
      <p:pic>
        <p:nvPicPr>
          <p:cNvPr id="239" name="abajoarriba.jpg" descr="abajoarriba.jpg"/>
          <p:cNvPicPr>
            <a:picLocks noChangeAspect="1"/>
          </p:cNvPicPr>
          <p:nvPr/>
        </p:nvPicPr>
        <p:blipFill>
          <a:blip r:embed="rId4"/>
          <a:stretch>
            <a:fillRect/>
          </a:stretch>
        </p:blipFill>
        <p:spPr>
          <a:xfrm>
            <a:off x="5910152" y="2363229"/>
            <a:ext cx="2564322" cy="164203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06"/>
                                        </p:tgtEl>
                                        <p:attrNameLst>
                                          <p:attrName>style.visibility</p:attrName>
                                        </p:attrNameLst>
                                      </p:cBhvr>
                                      <p:to>
                                        <p:strVal val="visible"/>
                                      </p:to>
                                    </p:set>
                                    <p:animEffect transition="in" filter="box(in)">
                                      <p:cBhvr>
                                        <p:cTn id="7" dur="10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p:tmAbs val="0"/>
                                  </p:iterate>
                                  <p:childTnLst>
                                    <p:set>
                                      <p:cBhvr>
                                        <p:cTn id="11" fill="hold"/>
                                        <p:tgtEl>
                                          <p:spTgt spid="213"/>
                                        </p:tgtEl>
                                        <p:attrNameLst>
                                          <p:attrName>style.visibility</p:attrName>
                                        </p:attrNameLst>
                                      </p:cBhvr>
                                      <p:to>
                                        <p:strVal val="visible"/>
                                      </p:to>
                                    </p:set>
                                    <p:anim calcmode="lin" valueType="num">
                                      <p:cBhvr>
                                        <p:cTn id="12" dur="500" fill="hold"/>
                                        <p:tgtEl>
                                          <p:spTgt spid="213"/>
                                        </p:tgtEl>
                                        <p:attrNameLst>
                                          <p:attrName>ppt_x</p:attrName>
                                        </p:attrNameLst>
                                      </p:cBhvr>
                                      <p:tavLst>
                                        <p:tav tm="0">
                                          <p:val>
                                            <p:strVal val="#ppt_x"/>
                                          </p:val>
                                        </p:tav>
                                        <p:tav tm="100000">
                                          <p:val>
                                            <p:strVal val="#ppt_x"/>
                                          </p:val>
                                        </p:tav>
                                      </p:tavLst>
                                    </p:anim>
                                    <p:anim calcmode="lin" valueType="num">
                                      <p:cBhvr>
                                        <p:cTn id="13" dur="500" fill="hold"/>
                                        <p:tgtEl>
                                          <p:spTgt spid="2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iterate>
                                    <p:tmAbs val="0"/>
                                  </p:iterate>
                                  <p:childTnLst>
                                    <p:set>
                                      <p:cBhvr>
                                        <p:cTn id="16" fill="hold"/>
                                        <p:tgtEl>
                                          <p:spTgt spid="209"/>
                                        </p:tgtEl>
                                        <p:attrNameLst>
                                          <p:attrName>style.visibility</p:attrName>
                                        </p:attrNameLst>
                                      </p:cBhvr>
                                      <p:to>
                                        <p:strVal val="visible"/>
                                      </p:to>
                                    </p:set>
                                    <p:anim calcmode="lin" valueType="num">
                                      <p:cBhvr>
                                        <p:cTn id="17" dur="500" fill="hold"/>
                                        <p:tgtEl>
                                          <p:spTgt spid="209"/>
                                        </p:tgtEl>
                                        <p:attrNameLst>
                                          <p:attrName>ppt_x</p:attrName>
                                        </p:attrNameLst>
                                      </p:cBhvr>
                                      <p:tavLst>
                                        <p:tav tm="0">
                                          <p:val>
                                            <p:strVal val="#ppt_x"/>
                                          </p:val>
                                        </p:tav>
                                        <p:tav tm="100000">
                                          <p:val>
                                            <p:strVal val="#ppt_x"/>
                                          </p:val>
                                        </p:tav>
                                      </p:tavLst>
                                    </p:anim>
                                    <p:anim calcmode="lin" valueType="num">
                                      <p:cBhvr>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p:tmAbs val="0"/>
                                  </p:iterate>
                                  <p:childTnLst>
                                    <p:set>
                                      <p:cBhvr>
                                        <p:cTn id="22" fill="hold"/>
                                        <p:tgtEl>
                                          <p:spTgt spid="214"/>
                                        </p:tgtEl>
                                        <p:attrNameLst>
                                          <p:attrName>style.visibility</p:attrName>
                                        </p:attrNameLst>
                                      </p:cBhvr>
                                      <p:to>
                                        <p:strVal val="visible"/>
                                      </p:to>
                                    </p:set>
                                    <p:anim calcmode="lin" valueType="num">
                                      <p:cBhvr>
                                        <p:cTn id="23" dur="500" fill="hold"/>
                                        <p:tgtEl>
                                          <p:spTgt spid="214"/>
                                        </p:tgtEl>
                                        <p:attrNameLst>
                                          <p:attrName>ppt_x</p:attrName>
                                        </p:attrNameLst>
                                      </p:cBhvr>
                                      <p:tavLst>
                                        <p:tav tm="0">
                                          <p:val>
                                            <p:strVal val="#ppt_x"/>
                                          </p:val>
                                        </p:tav>
                                        <p:tav tm="100000">
                                          <p:val>
                                            <p:strVal val="#ppt_x"/>
                                          </p:val>
                                        </p:tav>
                                      </p:tavLst>
                                    </p:anim>
                                    <p:anim calcmode="lin" valueType="num">
                                      <p:cBhvr>
                                        <p:cTn id="24" dur="500" fill="hold"/>
                                        <p:tgtEl>
                                          <p:spTgt spid="214"/>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iterate>
                                    <p:tmAbs val="0"/>
                                  </p:iterate>
                                  <p:childTnLst>
                                    <p:set>
                                      <p:cBhvr>
                                        <p:cTn id="27" fill="hold"/>
                                        <p:tgtEl>
                                          <p:spTgt spid="212"/>
                                        </p:tgtEl>
                                        <p:attrNameLst>
                                          <p:attrName>style.visibility</p:attrName>
                                        </p:attrNameLst>
                                      </p:cBhvr>
                                      <p:to>
                                        <p:strVal val="visible"/>
                                      </p:to>
                                    </p:set>
                                    <p:anim calcmode="lin" valueType="num">
                                      <p:cBhvr>
                                        <p:cTn id="28" dur="500" fill="hold"/>
                                        <p:tgtEl>
                                          <p:spTgt spid="212"/>
                                        </p:tgtEl>
                                        <p:attrNameLst>
                                          <p:attrName>ppt_x</p:attrName>
                                        </p:attrNameLst>
                                      </p:cBhvr>
                                      <p:tavLst>
                                        <p:tav tm="0">
                                          <p:val>
                                            <p:strVal val="#ppt_x"/>
                                          </p:val>
                                        </p:tav>
                                        <p:tav tm="100000">
                                          <p:val>
                                            <p:strVal val="#ppt_x"/>
                                          </p:val>
                                        </p:tav>
                                      </p:tavLst>
                                    </p:anim>
                                    <p:anim calcmode="lin" valueType="num">
                                      <p:cBhvr>
                                        <p:cTn id="29"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iterate>
                                    <p:tmAbs val="0"/>
                                  </p:iterate>
                                  <p:childTnLst>
                                    <p:set>
                                      <p:cBhvr>
                                        <p:cTn id="33" fill="hold"/>
                                        <p:tgtEl>
                                          <p:spTgt spid="217"/>
                                        </p:tgtEl>
                                        <p:attrNameLst>
                                          <p:attrName>style.visibility</p:attrName>
                                        </p:attrNameLst>
                                      </p:cBhvr>
                                      <p:to>
                                        <p:strVal val="visible"/>
                                      </p:to>
                                    </p:set>
                                    <p:animEffect transition="in" filter="box(in)">
                                      <p:cBhvr>
                                        <p:cTn id="34" dur="1000"/>
                                        <p:tgtEl>
                                          <p:spTgt spid="2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iterate>
                                    <p:tmAbs val="0"/>
                                  </p:iterate>
                                  <p:childTnLst>
                                    <p:set>
                                      <p:cBhvr>
                                        <p:cTn id="38" fill="hold"/>
                                        <p:tgtEl>
                                          <p:spTgt spid="218"/>
                                        </p:tgtEl>
                                        <p:attrNameLst>
                                          <p:attrName>style.visibility</p:attrName>
                                        </p:attrNameLst>
                                      </p:cBhvr>
                                      <p:to>
                                        <p:strVal val="visible"/>
                                      </p:to>
                                    </p:set>
                                    <p:anim calcmode="lin" valueType="num">
                                      <p:cBhvr>
                                        <p:cTn id="39" dur="500" fill="hold"/>
                                        <p:tgtEl>
                                          <p:spTgt spid="218"/>
                                        </p:tgtEl>
                                        <p:attrNameLst>
                                          <p:attrName>ppt_x</p:attrName>
                                        </p:attrNameLst>
                                      </p:cBhvr>
                                      <p:tavLst>
                                        <p:tav tm="0">
                                          <p:val>
                                            <p:strVal val="#ppt_x"/>
                                          </p:val>
                                        </p:tav>
                                        <p:tav tm="100000">
                                          <p:val>
                                            <p:strVal val="#ppt_x"/>
                                          </p:val>
                                        </p:tav>
                                      </p:tavLst>
                                    </p:anim>
                                    <p:anim calcmode="lin" valueType="num">
                                      <p:cBhvr>
                                        <p:cTn id="40" dur="500" fill="hold"/>
                                        <p:tgtEl>
                                          <p:spTgt spid="218"/>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4" presetClass="entr" presetSubtype="16" fill="hold" grpId="0" nodeType="afterEffect">
                                  <p:stCondLst>
                                    <p:cond delay="0"/>
                                  </p:stCondLst>
                                  <p:iterate>
                                    <p:tmAbs val="0"/>
                                  </p:iterate>
                                  <p:childTnLst>
                                    <p:set>
                                      <p:cBhvr>
                                        <p:cTn id="43" fill="hold"/>
                                        <p:tgtEl>
                                          <p:spTgt spid="221"/>
                                        </p:tgtEl>
                                        <p:attrNameLst>
                                          <p:attrName>style.visibility</p:attrName>
                                        </p:attrNameLst>
                                      </p:cBhvr>
                                      <p:to>
                                        <p:strVal val="visible"/>
                                      </p:to>
                                    </p:set>
                                    <p:animEffect transition="in" filter="box(in)">
                                      <p:cBhvr>
                                        <p:cTn id="44" dur="1000"/>
                                        <p:tgtEl>
                                          <p:spTgt spid="221"/>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iterate>
                                    <p:tmAbs val="0"/>
                                  </p:iterate>
                                  <p:childTnLst>
                                    <p:set>
                                      <p:cBhvr>
                                        <p:cTn id="48" fill="hold"/>
                                        <p:tgtEl>
                                          <p:spTgt spid="227"/>
                                        </p:tgtEl>
                                        <p:attrNameLst>
                                          <p:attrName>style.visibility</p:attrName>
                                        </p:attrNameLst>
                                      </p:cBhvr>
                                      <p:to>
                                        <p:strVal val="visible"/>
                                      </p:to>
                                    </p:set>
                                    <p:animEffect transition="in" filter="box(in)">
                                      <p:cBhvr>
                                        <p:cTn id="49" dur="1000"/>
                                        <p:tgtEl>
                                          <p:spTgt spid="227"/>
                                        </p:tgtEl>
                                      </p:cBhvr>
                                    </p:animEffect>
                                  </p:childTnLst>
                                </p:cTn>
                              </p:par>
                            </p:childTnLst>
                          </p:cTn>
                        </p:par>
                        <p:par>
                          <p:cTn id="50" fill="hold">
                            <p:stCondLst>
                              <p:cond delay="1000"/>
                            </p:stCondLst>
                            <p:childTnLst>
                              <p:par>
                                <p:cTn id="51" presetID="4" presetClass="entr" presetSubtype="16" fill="hold" grpId="0" nodeType="afterEffect">
                                  <p:stCondLst>
                                    <p:cond delay="0"/>
                                  </p:stCondLst>
                                  <p:iterate>
                                    <p:tmAbs val="0"/>
                                  </p:iterate>
                                  <p:childTnLst>
                                    <p:set>
                                      <p:cBhvr>
                                        <p:cTn id="52" fill="hold"/>
                                        <p:tgtEl>
                                          <p:spTgt spid="233"/>
                                        </p:tgtEl>
                                        <p:attrNameLst>
                                          <p:attrName>style.visibility</p:attrName>
                                        </p:attrNameLst>
                                      </p:cBhvr>
                                      <p:to>
                                        <p:strVal val="visible"/>
                                      </p:to>
                                    </p:set>
                                    <p:animEffect transition="in" filter="box(in)">
                                      <p:cBhvr>
                                        <p:cTn id="53" dur="1000"/>
                                        <p:tgtEl>
                                          <p:spTgt spid="23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iterate>
                                    <p:tmAbs val="0"/>
                                  </p:iterate>
                                  <p:childTnLst>
                                    <p:set>
                                      <p:cBhvr>
                                        <p:cTn id="57" fill="hold"/>
                                        <p:tgtEl>
                                          <p:spTgt spid="224"/>
                                        </p:tgtEl>
                                        <p:attrNameLst>
                                          <p:attrName>style.visibility</p:attrName>
                                        </p:attrNameLst>
                                      </p:cBhvr>
                                      <p:to>
                                        <p:strVal val="visible"/>
                                      </p:to>
                                    </p:set>
                                    <p:animEffect transition="in" filter="box(in)">
                                      <p:cBhvr>
                                        <p:cTn id="58" dur="1000"/>
                                        <p:tgtEl>
                                          <p:spTgt spid="224"/>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iterate>
                                    <p:tmAbs val="0"/>
                                  </p:iterate>
                                  <p:childTnLst>
                                    <p:set>
                                      <p:cBhvr>
                                        <p:cTn id="62" fill="hold"/>
                                        <p:tgtEl>
                                          <p:spTgt spid="230"/>
                                        </p:tgtEl>
                                        <p:attrNameLst>
                                          <p:attrName>style.visibility</p:attrName>
                                        </p:attrNameLst>
                                      </p:cBhvr>
                                      <p:to>
                                        <p:strVal val="visible"/>
                                      </p:to>
                                    </p:set>
                                    <p:animEffect transition="in" filter="box(in)">
                                      <p:cBhvr>
                                        <p:cTn id="63" dur="1000"/>
                                        <p:tgtEl>
                                          <p:spTgt spid="230"/>
                                        </p:tgtEl>
                                      </p:cBhvr>
                                    </p:animEffect>
                                  </p:childTnLst>
                                </p:cTn>
                              </p:par>
                            </p:childTnLst>
                          </p:cTn>
                        </p:par>
                        <p:par>
                          <p:cTn id="64" fill="hold">
                            <p:stCondLst>
                              <p:cond delay="1000"/>
                            </p:stCondLst>
                            <p:childTnLst>
                              <p:par>
                                <p:cTn id="65" presetID="4" presetClass="entr" presetSubtype="16" fill="hold" grpId="0" nodeType="afterEffect">
                                  <p:stCondLst>
                                    <p:cond delay="0"/>
                                  </p:stCondLst>
                                  <p:iterate>
                                    <p:tmAbs val="0"/>
                                  </p:iterate>
                                  <p:childTnLst>
                                    <p:set>
                                      <p:cBhvr>
                                        <p:cTn id="66" fill="hold"/>
                                        <p:tgtEl>
                                          <p:spTgt spid="236"/>
                                        </p:tgtEl>
                                        <p:attrNameLst>
                                          <p:attrName>style.visibility</p:attrName>
                                        </p:attrNameLst>
                                      </p:cBhvr>
                                      <p:to>
                                        <p:strVal val="visible"/>
                                      </p:to>
                                    </p:set>
                                    <p:animEffect transition="in" filter="box(in)">
                                      <p:cBhvr>
                                        <p:cTn id="67"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09" grpId="0" animBg="1" advAuto="0"/>
      <p:bldP spid="212" grpId="0" animBg="1" advAuto="0"/>
      <p:bldP spid="213" grpId="0" animBg="1" advAuto="0"/>
      <p:bldP spid="214" grpId="0" animBg="1" advAuto="0"/>
      <p:bldP spid="217" grpId="0" animBg="1" advAuto="0"/>
      <p:bldP spid="218" grpId="0" animBg="1" advAuto="0"/>
      <p:bldP spid="221" grpId="0" animBg="1" advAuto="0"/>
      <p:bldP spid="224" grpId="0" animBg="1" advAuto="0"/>
      <p:bldP spid="227" grpId="0" animBg="1" advAuto="0"/>
      <p:bldP spid="230" grpId="0" animBg="1" advAuto="0"/>
      <p:bldP spid="233" grpId="0" animBg="1" advAuto="0"/>
      <p:bldP spid="23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4"/>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242" name="Shape 245"/>
          <p:cNvSpPr txBox="1"/>
          <p:nvPr/>
        </p:nvSpPr>
        <p:spPr>
          <a:xfrm>
            <a:off x="500062" y="357186"/>
            <a:ext cx="6553201"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a:latin typeface="Arial"/>
                <a:ea typeface="Arial"/>
                <a:cs typeface="Arial"/>
                <a:sym typeface="Arial"/>
              </a:defRPr>
            </a:lvl1pPr>
          </a:lstStyle>
          <a:p>
            <a:r>
              <a:t>BASIC RULES: jumping</a:t>
            </a:r>
          </a:p>
        </p:txBody>
      </p:sp>
      <p:pic>
        <p:nvPicPr>
          <p:cNvPr id="2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44" name="Shape 247"/>
          <p:cNvSpPr txBox="1"/>
          <p:nvPr/>
        </p:nvSpPr>
        <p:spPr>
          <a:xfrm>
            <a:off x="359568" y="704850"/>
            <a:ext cx="8424864" cy="2963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Long Jump: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In a jumping competition all athletes are entitled to 3 attempts, afterwards 8 competitors with the best scores have 3 more attempts for a final round.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If the competition only has 8 jumpers or fewer, everyone is entitled to 6 jumps.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A jumper has two minutes to take the jump.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The place of the jump is indicated by a take-off board. To find out if you have passed this mark (or foul line) there is, immediately behind it, a substance called plasticine (a type of "clay") that if stepped on, a mark/print is left making the jump invalid.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The measurement of jump is done from the take-off board to the first imprint that is in the sand pit. </a:t>
            </a:r>
          </a:p>
          <a:p>
            <a:pPr marL="121919" indent="-108584" algn="just" defTabSz="457200">
              <a:lnSpc>
                <a:spcPct val="110000"/>
              </a:lnSpc>
              <a:buClr>
                <a:srgbClr val="444444"/>
              </a:buClr>
              <a:buSzPct val="100000"/>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In case of a tie between several athletes, the second best record will be considered and so on until a winner is found.</a:t>
            </a:r>
          </a:p>
        </p:txBody>
      </p:sp>
      <p:sp>
        <p:nvSpPr>
          <p:cNvPr id="245" name="Shape 248"/>
          <p:cNvSpPr txBox="1"/>
          <p:nvPr/>
        </p:nvSpPr>
        <p:spPr>
          <a:xfrm>
            <a:off x="359568" y="3433761"/>
            <a:ext cx="8424864" cy="2682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High Jump: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It is always performed by starting with one foot. If the jump is performed with both feet, it is declared invalid.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It is also a null jump if the bar is pulled down or if it moves from the two supports but does not fall.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If the bar moves by being touched by the competitor, but does not rise from the supports, the jump is considered valid.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A high jumper is disqualified when he/she makes three consecutive failed jumps, although not at the same height.</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If there is a tie, the winner will be the one with the fewest failed jumps made at maximum height. If there were a tie, the winner would be the one with the fewest number of misses throughout the competition.</a:t>
            </a:r>
            <a:r>
              <a:rPr>
                <a:solidFill>
                  <a:srgbClr val="444444"/>
                </a:solidFill>
              </a:rPr>
              <a:t> </a:t>
            </a:r>
          </a:p>
          <a:p>
            <a:pPr marL="127000" indent="-1270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a:solidFill>
                  <a:srgbClr val="444444"/>
                </a:solidFill>
              </a:rPr>
              <a:t> </a:t>
            </a:r>
          </a:p>
        </p:txBody>
      </p:sp>
      <p:pic>
        <p:nvPicPr>
          <p:cNvPr id="246" name="2323.jpg" descr="2323.jpg"/>
          <p:cNvPicPr>
            <a:picLocks noChangeAspect="1"/>
          </p:cNvPicPr>
          <p:nvPr/>
        </p:nvPicPr>
        <p:blipFill>
          <a:blip r:embed="rId3">
            <a:alphaModFix amt="19524"/>
          </a:blip>
          <a:stretch>
            <a:fillRect/>
          </a:stretch>
        </p:blipFill>
        <p:spPr>
          <a:xfrm>
            <a:off x="1593849" y="241299"/>
            <a:ext cx="6362702" cy="609600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45"/>
                                        </p:tgtEl>
                                        <p:attrNameLst>
                                          <p:attrName>style.visibility</p:attrName>
                                        </p:attrNameLst>
                                      </p:cBhvr>
                                      <p:to>
                                        <p:strVal val="visible"/>
                                      </p:to>
                                    </p:set>
                                    <p:animEffect transition="in" filter="blinds(horizontal)">
                                      <p:cBhvr>
                                        <p:cTn id="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51"/>
          <p:cNvSpPr txBox="1">
            <a:spLocks noGrp="1"/>
          </p:cNvSpPr>
          <p:nvPr>
            <p:ph type="title" idx="4294967295"/>
          </p:nvPr>
        </p:nvSpPr>
        <p:spPr>
          <a:xfrm>
            <a:off x="492919" y="14435"/>
            <a:ext cx="8229601" cy="1143002"/>
          </a:xfrm>
          <a:prstGeom prst="rect">
            <a:avLst/>
          </a:prstGeom>
        </p:spPr>
        <p:txBody>
          <a:bodyPr lIns="0" tIns="0" rIns="0" bIns="0">
            <a:normAutofit/>
          </a:bodyPr>
          <a:lstStyle>
            <a:lvl1pPr>
              <a:defRPr sz="2800"/>
            </a:lvl1pPr>
          </a:lstStyle>
          <a:p>
            <a:r>
              <a:t>JUMPING</a:t>
            </a:r>
          </a:p>
        </p:txBody>
      </p:sp>
      <p:grpSp>
        <p:nvGrpSpPr>
          <p:cNvPr id="251" name="Group 254"/>
          <p:cNvGrpSpPr/>
          <p:nvPr/>
        </p:nvGrpSpPr>
        <p:grpSpPr>
          <a:xfrm>
            <a:off x="3786187" y="1341437"/>
            <a:ext cx="1643065" cy="928689"/>
            <a:chOff x="0" y="0"/>
            <a:chExt cx="1643064" cy="928687"/>
          </a:xfrm>
        </p:grpSpPr>
        <p:sp>
          <p:nvSpPr>
            <p:cNvPr id="249" name="Shape 252"/>
            <p:cNvSpPr/>
            <p:nvPr/>
          </p:nvSpPr>
          <p:spPr>
            <a:xfrm>
              <a:off x="-1" y="0"/>
              <a:ext cx="1643066"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50" name="Shape 253"/>
            <p:cNvSpPr txBox="1"/>
            <p:nvPr/>
          </p:nvSpPr>
          <p:spPr>
            <a:xfrm>
              <a:off x="-1" y="334733"/>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High Jump </a:t>
              </a:r>
            </a:p>
          </p:txBody>
        </p:sp>
      </p:grpSp>
      <p:grpSp>
        <p:nvGrpSpPr>
          <p:cNvPr id="254" name="Group 257"/>
          <p:cNvGrpSpPr/>
          <p:nvPr/>
        </p:nvGrpSpPr>
        <p:grpSpPr>
          <a:xfrm>
            <a:off x="285749" y="3984625"/>
            <a:ext cx="1643066" cy="928689"/>
            <a:chOff x="0" y="0"/>
            <a:chExt cx="1643064" cy="928687"/>
          </a:xfrm>
        </p:grpSpPr>
        <p:sp>
          <p:nvSpPr>
            <p:cNvPr id="252" name="Shape 255"/>
            <p:cNvSpPr/>
            <p:nvPr/>
          </p:nvSpPr>
          <p:spPr>
            <a:xfrm>
              <a:off x="-1" y="0"/>
              <a:ext cx="1643066"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53" name="Shape 256"/>
            <p:cNvSpPr txBox="1"/>
            <p:nvPr/>
          </p:nvSpPr>
          <p:spPr>
            <a:xfrm>
              <a:off x="-1" y="334733"/>
              <a:ext cx="1643066"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Fosbury Flop</a:t>
              </a:r>
            </a:p>
          </p:txBody>
        </p:sp>
      </p:grpSp>
      <p:grpSp>
        <p:nvGrpSpPr>
          <p:cNvPr id="257" name="Group 260"/>
          <p:cNvGrpSpPr/>
          <p:nvPr/>
        </p:nvGrpSpPr>
        <p:grpSpPr>
          <a:xfrm>
            <a:off x="357186" y="2698749"/>
            <a:ext cx="1643066" cy="500065"/>
            <a:chOff x="0" y="0"/>
            <a:chExt cx="1643064" cy="500064"/>
          </a:xfrm>
        </p:grpSpPr>
        <p:sp>
          <p:nvSpPr>
            <p:cNvPr id="255" name="Shape 258"/>
            <p:cNvSpPr/>
            <p:nvPr/>
          </p:nvSpPr>
          <p:spPr>
            <a:xfrm>
              <a:off x="-1" y="-1"/>
              <a:ext cx="1643066" cy="5000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56" name="Shape 259"/>
            <p:cNvSpPr txBox="1"/>
            <p:nvPr/>
          </p:nvSpPr>
          <p:spPr>
            <a:xfrm>
              <a:off x="-1" y="120420"/>
              <a:ext cx="164306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Western roll</a:t>
              </a:r>
            </a:p>
          </p:txBody>
        </p:sp>
      </p:grpSp>
      <p:grpSp>
        <p:nvGrpSpPr>
          <p:cNvPr id="260" name="Group 263"/>
          <p:cNvGrpSpPr/>
          <p:nvPr/>
        </p:nvGrpSpPr>
        <p:grpSpPr>
          <a:xfrm>
            <a:off x="1571624" y="1770061"/>
            <a:ext cx="1643066" cy="500065"/>
            <a:chOff x="0" y="0"/>
            <a:chExt cx="1643064" cy="500064"/>
          </a:xfrm>
        </p:grpSpPr>
        <p:sp>
          <p:nvSpPr>
            <p:cNvPr id="258" name="Shape 261"/>
            <p:cNvSpPr/>
            <p:nvPr/>
          </p:nvSpPr>
          <p:spPr>
            <a:xfrm>
              <a:off x="-1" y="-1"/>
              <a:ext cx="1643066" cy="50006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59" name="Shape 262"/>
            <p:cNvSpPr txBox="1"/>
            <p:nvPr/>
          </p:nvSpPr>
          <p:spPr>
            <a:xfrm>
              <a:off x="-1" y="120420"/>
              <a:ext cx="1643066"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Scissors jump</a:t>
              </a:r>
            </a:p>
          </p:txBody>
        </p:sp>
      </p:grpSp>
      <p:grpSp>
        <p:nvGrpSpPr>
          <p:cNvPr id="263" name="Group 266"/>
          <p:cNvGrpSpPr/>
          <p:nvPr/>
        </p:nvGrpSpPr>
        <p:grpSpPr>
          <a:xfrm>
            <a:off x="2571750" y="3055936"/>
            <a:ext cx="2143125" cy="928689"/>
            <a:chOff x="0" y="0"/>
            <a:chExt cx="2143125" cy="928687"/>
          </a:xfrm>
        </p:grpSpPr>
        <p:sp>
          <p:nvSpPr>
            <p:cNvPr id="261" name="Shape 264"/>
            <p:cNvSpPr/>
            <p:nvPr/>
          </p:nvSpPr>
          <p:spPr>
            <a:xfrm>
              <a:off x="0" y="0"/>
              <a:ext cx="2143125"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62" name="Shape 265"/>
            <p:cNvSpPr txBox="1"/>
            <p:nvPr/>
          </p:nvSpPr>
          <p:spPr>
            <a:xfrm>
              <a:off x="0" y="334733"/>
              <a:ext cx="2143125"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approach</a:t>
              </a:r>
            </a:p>
          </p:txBody>
        </p:sp>
      </p:grpSp>
      <p:grpSp>
        <p:nvGrpSpPr>
          <p:cNvPr id="266" name="Group 269"/>
          <p:cNvGrpSpPr/>
          <p:nvPr/>
        </p:nvGrpSpPr>
        <p:grpSpPr>
          <a:xfrm>
            <a:off x="2571750" y="4127500"/>
            <a:ext cx="2143125" cy="928689"/>
            <a:chOff x="0" y="0"/>
            <a:chExt cx="2143125" cy="928687"/>
          </a:xfrm>
        </p:grpSpPr>
        <p:sp>
          <p:nvSpPr>
            <p:cNvPr id="264" name="Shape 267"/>
            <p:cNvSpPr/>
            <p:nvPr/>
          </p:nvSpPr>
          <p:spPr>
            <a:xfrm>
              <a:off x="0" y="0"/>
              <a:ext cx="2143125"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65" name="Shape 268"/>
            <p:cNvSpPr txBox="1"/>
            <p:nvPr/>
          </p:nvSpPr>
          <p:spPr>
            <a:xfrm>
              <a:off x="0" y="334733"/>
              <a:ext cx="2143125"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flight</a:t>
              </a:r>
            </a:p>
          </p:txBody>
        </p:sp>
      </p:grpSp>
      <p:grpSp>
        <p:nvGrpSpPr>
          <p:cNvPr id="269" name="Group 272"/>
          <p:cNvGrpSpPr/>
          <p:nvPr/>
        </p:nvGrpSpPr>
        <p:grpSpPr>
          <a:xfrm>
            <a:off x="2571749" y="5127625"/>
            <a:ext cx="2071691" cy="928689"/>
            <a:chOff x="0" y="0"/>
            <a:chExt cx="2071689" cy="928687"/>
          </a:xfrm>
        </p:grpSpPr>
        <p:sp>
          <p:nvSpPr>
            <p:cNvPr id="267" name="Shape 270"/>
            <p:cNvSpPr/>
            <p:nvPr/>
          </p:nvSpPr>
          <p:spPr>
            <a:xfrm>
              <a:off x="-1" y="0"/>
              <a:ext cx="2071691" cy="928689"/>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68" name="Shape 271"/>
            <p:cNvSpPr txBox="1"/>
            <p:nvPr/>
          </p:nvSpPr>
          <p:spPr>
            <a:xfrm>
              <a:off x="-1" y="334733"/>
              <a:ext cx="2071691"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landing</a:t>
              </a:r>
            </a:p>
          </p:txBody>
        </p:sp>
      </p:grpSp>
      <p:sp>
        <p:nvSpPr>
          <p:cNvPr id="270" name="Shape 273"/>
          <p:cNvSpPr/>
          <p:nvPr/>
        </p:nvSpPr>
        <p:spPr>
          <a:xfrm rot="5400000">
            <a:off x="3464717" y="1805781"/>
            <a:ext cx="285752"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271" name="Shape 274"/>
          <p:cNvSpPr/>
          <p:nvPr/>
        </p:nvSpPr>
        <p:spPr>
          <a:xfrm rot="16200000" flipH="1">
            <a:off x="964880" y="1948179"/>
            <a:ext cx="571502" cy="6438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8836"/>
                </a:lnTo>
                <a:cubicBezTo>
                  <a:pt x="0" y="5041"/>
                  <a:pt x="4231" y="1964"/>
                  <a:pt x="9450" y="1964"/>
                </a:cubicBezTo>
                <a:lnTo>
                  <a:pt x="16200" y="1964"/>
                </a:lnTo>
                <a:lnTo>
                  <a:pt x="16200" y="0"/>
                </a:lnTo>
                <a:lnTo>
                  <a:pt x="21600" y="3927"/>
                </a:lnTo>
                <a:lnTo>
                  <a:pt x="16200" y="7855"/>
                </a:lnTo>
                <a:lnTo>
                  <a:pt x="16200" y="5891"/>
                </a:lnTo>
                <a:lnTo>
                  <a:pt x="9450" y="5891"/>
                </a:lnTo>
                <a:cubicBezTo>
                  <a:pt x="7213" y="5891"/>
                  <a:pt x="5400" y="7210"/>
                  <a:pt x="5400" y="8836"/>
                </a:cubicBezTo>
                <a:lnTo>
                  <a:pt x="54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272" name="Shape 275"/>
          <p:cNvSpPr/>
          <p:nvPr/>
        </p:nvSpPr>
        <p:spPr>
          <a:xfrm>
            <a:off x="928687" y="3127375"/>
            <a:ext cx="357189" cy="571502"/>
          </a:xfrm>
          <a:custGeom>
            <a:avLst/>
            <a:gdLst/>
            <a:ahLst/>
            <a:cxnLst>
              <a:cxn ang="0">
                <a:pos x="wd2" y="hd2"/>
              </a:cxn>
              <a:cxn ang="5400000">
                <a:pos x="wd2" y="hd2"/>
              </a:cxn>
              <a:cxn ang="10800000">
                <a:pos x="wd2" y="hd2"/>
              </a:cxn>
              <a:cxn ang="16200000">
                <a:pos x="wd2" y="hd2"/>
              </a:cxn>
            </a:cxnLst>
            <a:rect l="0" t="0" r="r" b="b"/>
            <a:pathLst>
              <a:path w="21600" h="21600" extrusionOk="0">
                <a:moveTo>
                  <a:pt x="0" y="14850"/>
                </a:moveTo>
                <a:lnTo>
                  <a:pt x="5400" y="14850"/>
                </a:lnTo>
                <a:lnTo>
                  <a:pt x="5400" y="0"/>
                </a:lnTo>
                <a:lnTo>
                  <a:pt x="16200" y="0"/>
                </a:lnTo>
                <a:lnTo>
                  <a:pt x="16200" y="14850"/>
                </a:lnTo>
                <a:lnTo>
                  <a:pt x="21600" y="14850"/>
                </a:lnTo>
                <a:lnTo>
                  <a:pt x="10800" y="21600"/>
                </a:lnTo>
                <a:close/>
              </a:path>
            </a:pathLst>
          </a:cu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273" name="Shape 284"/>
          <p:cNvSpPr/>
          <p:nvPr/>
        </p:nvSpPr>
        <p:spPr>
          <a:xfrm>
            <a:off x="1106169" y="3729990"/>
            <a:ext cx="1465582" cy="1861821"/>
          </a:xfrm>
          <a:custGeom>
            <a:avLst/>
            <a:gdLst/>
            <a:ahLst/>
            <a:cxnLst>
              <a:cxn ang="0">
                <a:pos x="wd2" y="hd2"/>
              </a:cxn>
              <a:cxn ang="5400000">
                <a:pos x="wd2" y="hd2"/>
              </a:cxn>
              <a:cxn ang="10800000">
                <a:pos x="wd2" y="hd2"/>
              </a:cxn>
              <a:cxn ang="16200000">
                <a:pos x="wd2" y="hd2"/>
              </a:cxn>
            </a:cxnLst>
            <a:rect l="0" t="0" r="r" b="b"/>
            <a:pathLst>
              <a:path w="21600" h="21600" extrusionOk="0">
                <a:moveTo>
                  <a:pt x="0" y="2947"/>
                </a:moveTo>
                <a:lnTo>
                  <a:pt x="0" y="0"/>
                </a:lnTo>
                <a:lnTo>
                  <a:pt x="15592" y="0"/>
                </a:lnTo>
                <a:lnTo>
                  <a:pt x="15592" y="21600"/>
                </a:lnTo>
                <a:lnTo>
                  <a:pt x="21600" y="21600"/>
                </a:lnTo>
              </a:path>
            </a:pathLst>
          </a:custGeom>
          <a:ln w="63500">
            <a:solidFill>
              <a:srgbClr val="B6DCDF"/>
            </a:solidFill>
            <a:tailEnd type="triangle"/>
          </a:ln>
        </p:spPr>
        <p:txBody>
          <a:bodyPr lIns="45718" tIns="45718" rIns="45718" bIns="45718"/>
          <a:lstStyle/>
          <a:p>
            <a:pPr>
              <a:defRPr>
                <a:latin typeface="Arial"/>
                <a:ea typeface="Arial"/>
                <a:cs typeface="Arial"/>
                <a:sym typeface="Arial"/>
              </a:defRPr>
            </a:pPr>
            <a:endParaRPr/>
          </a:p>
        </p:txBody>
      </p:sp>
      <p:sp>
        <p:nvSpPr>
          <p:cNvPr id="274" name="Shape 285"/>
          <p:cNvSpPr/>
          <p:nvPr/>
        </p:nvSpPr>
        <p:spPr>
          <a:xfrm>
            <a:off x="1927860" y="3519170"/>
            <a:ext cx="643891" cy="9296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79" y="21600"/>
                </a:lnTo>
                <a:lnTo>
                  <a:pt x="10779" y="0"/>
                </a:lnTo>
                <a:lnTo>
                  <a:pt x="21600" y="0"/>
                </a:lnTo>
              </a:path>
            </a:pathLst>
          </a:custGeom>
          <a:ln w="63500">
            <a:solidFill>
              <a:srgbClr val="B6DCDF"/>
            </a:solidFill>
            <a:tailEnd type="triangle"/>
          </a:ln>
        </p:spPr>
        <p:txBody>
          <a:bodyPr lIns="45718" tIns="45718" rIns="45718" bIns="45718"/>
          <a:lstStyle/>
          <a:p>
            <a:pPr>
              <a:defRPr>
                <a:latin typeface="Arial"/>
                <a:ea typeface="Arial"/>
                <a:cs typeface="Arial"/>
                <a:sym typeface="Arial"/>
              </a:defRPr>
            </a:pPr>
            <a:endParaRPr/>
          </a:p>
        </p:txBody>
      </p:sp>
      <p:sp>
        <p:nvSpPr>
          <p:cNvPr id="275" name="Shape 278"/>
          <p:cNvSpPr/>
          <p:nvPr/>
        </p:nvSpPr>
        <p:spPr>
          <a:xfrm>
            <a:off x="1928811" y="4449762"/>
            <a:ext cx="785814" cy="34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lnTo>
                  <a:pt x="10800" y="21600"/>
                </a:lnTo>
                <a:lnTo>
                  <a:pt x="21600" y="21600"/>
                </a:lnTo>
              </a:path>
            </a:pathLst>
          </a:custGeom>
          <a:ln w="63500">
            <a:solidFill>
              <a:srgbClr val="B6DCDF"/>
            </a:solidFill>
            <a:tailEnd type="triangle"/>
          </a:ln>
        </p:spPr>
        <p:txBody>
          <a:bodyPr lIns="45718" tIns="45718" rIns="45718" bIns="45718"/>
          <a:lstStyle/>
          <a:p>
            <a:pPr>
              <a:defRPr>
                <a:latin typeface="Arial"/>
                <a:ea typeface="Arial"/>
                <a:cs typeface="Arial"/>
                <a:sym typeface="Arial"/>
              </a:defRPr>
            </a:pPr>
            <a:endParaRPr/>
          </a:p>
        </p:txBody>
      </p:sp>
      <p:pic>
        <p:nvPicPr>
          <p:cNvPr id="27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77" name="talon.jpg" descr="talon.jpg"/>
          <p:cNvPicPr>
            <a:picLocks noChangeAspect="1"/>
          </p:cNvPicPr>
          <p:nvPr/>
        </p:nvPicPr>
        <p:blipFill>
          <a:blip r:embed="rId3"/>
          <a:stretch>
            <a:fillRect/>
          </a:stretch>
        </p:blipFill>
        <p:spPr>
          <a:xfrm>
            <a:off x="4850631" y="2247243"/>
            <a:ext cx="2143127" cy="1403079"/>
          </a:xfrm>
          <a:prstGeom prst="rect">
            <a:avLst/>
          </a:prstGeom>
          <a:ln w="12700">
            <a:miter lim="400000"/>
          </a:ln>
        </p:spPr>
      </p:pic>
      <p:pic>
        <p:nvPicPr>
          <p:cNvPr id="278" name="Sin título-3_522x480.jpg" descr="Sin título-3_522x480.jpg"/>
          <p:cNvPicPr>
            <a:picLocks noChangeAspect="1"/>
          </p:cNvPicPr>
          <p:nvPr/>
        </p:nvPicPr>
        <p:blipFill>
          <a:blip r:embed="rId4"/>
          <a:stretch>
            <a:fillRect/>
          </a:stretch>
        </p:blipFill>
        <p:spPr>
          <a:xfrm>
            <a:off x="5356859" y="3815731"/>
            <a:ext cx="1377292" cy="1266476"/>
          </a:xfrm>
          <a:prstGeom prst="rect">
            <a:avLst/>
          </a:prstGeom>
          <a:ln w="12700">
            <a:miter lim="400000"/>
          </a:ln>
        </p:spPr>
      </p:pic>
      <p:pic>
        <p:nvPicPr>
          <p:cNvPr id="279" name="Sin título-4_640x437.jpg" descr="Sin título-4_640x437.jpg"/>
          <p:cNvPicPr>
            <a:picLocks noChangeAspect="1"/>
          </p:cNvPicPr>
          <p:nvPr/>
        </p:nvPicPr>
        <p:blipFill>
          <a:blip r:embed="rId5"/>
          <a:stretch>
            <a:fillRect/>
          </a:stretch>
        </p:blipFill>
        <p:spPr>
          <a:xfrm>
            <a:off x="5208525" y="5138985"/>
            <a:ext cx="1673960" cy="1143002"/>
          </a:xfrm>
          <a:prstGeom prst="rect">
            <a:avLst/>
          </a:prstGeom>
          <a:ln w="12700">
            <a:miter lim="400000"/>
          </a:ln>
        </p:spPr>
      </p:pic>
      <p:pic>
        <p:nvPicPr>
          <p:cNvPr id="280" name="altura.jpg" descr="altura.jpg"/>
          <p:cNvPicPr>
            <a:picLocks noChangeAspect="1"/>
          </p:cNvPicPr>
          <p:nvPr/>
        </p:nvPicPr>
        <p:blipFill>
          <a:blip r:embed="rId6"/>
          <a:stretch>
            <a:fillRect/>
          </a:stretch>
        </p:blipFill>
        <p:spPr>
          <a:xfrm>
            <a:off x="7129512" y="2185858"/>
            <a:ext cx="1525848" cy="152584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270"/>
                                        </p:tgtEl>
                                        <p:attrNameLst>
                                          <p:attrName>style.visibility</p:attrName>
                                        </p:attrNameLst>
                                      </p:cBhvr>
                                      <p:to>
                                        <p:strVal val="visible"/>
                                      </p:to>
                                    </p:set>
                                    <p:anim calcmode="lin" valueType="num">
                                      <p:cBhvr>
                                        <p:cTn id="7" dur="500" fill="hold"/>
                                        <p:tgtEl>
                                          <p:spTgt spid="270"/>
                                        </p:tgtEl>
                                        <p:attrNameLst>
                                          <p:attrName>ppt_x</p:attrName>
                                        </p:attrNameLst>
                                      </p:cBhvr>
                                      <p:tavLst>
                                        <p:tav tm="0">
                                          <p:val>
                                            <p:strVal val="#ppt_x"/>
                                          </p:val>
                                        </p:tav>
                                        <p:tav tm="100000">
                                          <p:val>
                                            <p:strVal val="#ppt_x"/>
                                          </p:val>
                                        </p:tav>
                                      </p:tavLst>
                                    </p:anim>
                                    <p:anim calcmode="lin" valueType="num">
                                      <p:cBhvr>
                                        <p:cTn id="8" dur="500" fill="hold"/>
                                        <p:tgtEl>
                                          <p:spTgt spid="2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iterate>
                                    <p:tmAbs val="0"/>
                                  </p:iterate>
                                  <p:childTnLst>
                                    <p:set>
                                      <p:cBhvr>
                                        <p:cTn id="11" fill="hold"/>
                                        <p:tgtEl>
                                          <p:spTgt spid="260"/>
                                        </p:tgtEl>
                                        <p:attrNameLst>
                                          <p:attrName>style.visibility</p:attrName>
                                        </p:attrNameLst>
                                      </p:cBhvr>
                                      <p:to>
                                        <p:strVal val="visible"/>
                                      </p:to>
                                    </p:set>
                                    <p:animEffect transition="in" filter="box(in)">
                                      <p:cBhvr>
                                        <p:cTn id="12" dur="1000"/>
                                        <p:tgtEl>
                                          <p:spTgt spid="26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iterate>
                                    <p:tmAbs val="0"/>
                                  </p:iterate>
                                  <p:childTnLst>
                                    <p:set>
                                      <p:cBhvr>
                                        <p:cTn id="16" fill="hold"/>
                                        <p:tgtEl>
                                          <p:spTgt spid="271"/>
                                        </p:tgtEl>
                                        <p:attrNameLst>
                                          <p:attrName>style.visibility</p:attrName>
                                        </p:attrNameLst>
                                      </p:cBhvr>
                                      <p:to>
                                        <p:strVal val="visible"/>
                                      </p:to>
                                    </p:set>
                                    <p:anim calcmode="lin" valueType="num">
                                      <p:cBhvr>
                                        <p:cTn id="17" dur="500" fill="hold"/>
                                        <p:tgtEl>
                                          <p:spTgt spid="271"/>
                                        </p:tgtEl>
                                        <p:attrNameLst>
                                          <p:attrName>ppt_x</p:attrName>
                                        </p:attrNameLst>
                                      </p:cBhvr>
                                      <p:tavLst>
                                        <p:tav tm="0">
                                          <p:val>
                                            <p:strVal val="#ppt_x"/>
                                          </p:val>
                                        </p:tav>
                                        <p:tav tm="100000">
                                          <p:val>
                                            <p:strVal val="#ppt_x"/>
                                          </p:val>
                                        </p:tav>
                                      </p:tavLst>
                                    </p:anim>
                                    <p:anim calcmode="lin" valueType="num">
                                      <p:cBhvr>
                                        <p:cTn id="18" dur="500" fill="hold"/>
                                        <p:tgtEl>
                                          <p:spTgt spid="271"/>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4" presetClass="entr" presetSubtype="16" fill="hold" grpId="0" nodeType="afterEffect">
                                  <p:stCondLst>
                                    <p:cond delay="0"/>
                                  </p:stCondLst>
                                  <p:iterate>
                                    <p:tmAbs val="0"/>
                                  </p:iterate>
                                  <p:childTnLst>
                                    <p:set>
                                      <p:cBhvr>
                                        <p:cTn id="21" fill="hold"/>
                                        <p:tgtEl>
                                          <p:spTgt spid="257"/>
                                        </p:tgtEl>
                                        <p:attrNameLst>
                                          <p:attrName>style.visibility</p:attrName>
                                        </p:attrNameLst>
                                      </p:cBhvr>
                                      <p:to>
                                        <p:strVal val="visible"/>
                                      </p:to>
                                    </p:set>
                                    <p:animEffect transition="in" filter="box(in)">
                                      <p:cBhvr>
                                        <p:cTn id="22" dur="1000"/>
                                        <p:tgtEl>
                                          <p:spTgt spid="25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p:tmAbs val="0"/>
                                  </p:iterate>
                                  <p:childTnLst>
                                    <p:set>
                                      <p:cBhvr>
                                        <p:cTn id="26" fill="hold"/>
                                        <p:tgtEl>
                                          <p:spTgt spid="272"/>
                                        </p:tgtEl>
                                        <p:attrNameLst>
                                          <p:attrName>style.visibility</p:attrName>
                                        </p:attrNameLst>
                                      </p:cBhvr>
                                      <p:to>
                                        <p:strVal val="visible"/>
                                      </p:to>
                                    </p:set>
                                    <p:anim calcmode="lin" valueType="num">
                                      <p:cBhvr>
                                        <p:cTn id="27" dur="500" fill="hold"/>
                                        <p:tgtEl>
                                          <p:spTgt spid="272"/>
                                        </p:tgtEl>
                                        <p:attrNameLst>
                                          <p:attrName>ppt_x</p:attrName>
                                        </p:attrNameLst>
                                      </p:cBhvr>
                                      <p:tavLst>
                                        <p:tav tm="0">
                                          <p:val>
                                            <p:strVal val="#ppt_x"/>
                                          </p:val>
                                        </p:tav>
                                        <p:tav tm="100000">
                                          <p:val>
                                            <p:strVal val="#ppt_x"/>
                                          </p:val>
                                        </p:tav>
                                      </p:tavLst>
                                    </p:anim>
                                    <p:anim calcmode="lin" valueType="num">
                                      <p:cBhvr>
                                        <p:cTn id="28" dur="500" fill="hold"/>
                                        <p:tgtEl>
                                          <p:spTgt spid="272"/>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4" presetClass="entr" presetSubtype="16" fill="hold" grpId="0" nodeType="afterEffect">
                                  <p:stCondLst>
                                    <p:cond delay="0"/>
                                  </p:stCondLst>
                                  <p:iterate>
                                    <p:tmAbs val="0"/>
                                  </p:iterate>
                                  <p:childTnLst>
                                    <p:set>
                                      <p:cBhvr>
                                        <p:cTn id="31" fill="hold"/>
                                        <p:tgtEl>
                                          <p:spTgt spid="254"/>
                                        </p:tgtEl>
                                        <p:attrNameLst>
                                          <p:attrName>style.visibility</p:attrName>
                                        </p:attrNameLst>
                                      </p:cBhvr>
                                      <p:to>
                                        <p:strVal val="visible"/>
                                      </p:to>
                                    </p:set>
                                    <p:animEffect transition="in" filter="box(in)">
                                      <p:cBhvr>
                                        <p:cTn id="32" dur="1000"/>
                                        <p:tgtEl>
                                          <p:spTgt spid="25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p:tmAbs val="0"/>
                                  </p:iterate>
                                  <p:childTnLst>
                                    <p:set>
                                      <p:cBhvr>
                                        <p:cTn id="36" fill="hold"/>
                                        <p:tgtEl>
                                          <p:spTgt spid="274"/>
                                        </p:tgtEl>
                                        <p:attrNameLst>
                                          <p:attrName>style.visibility</p:attrName>
                                        </p:attrNameLst>
                                      </p:cBhvr>
                                      <p:to>
                                        <p:strVal val="visible"/>
                                      </p:to>
                                    </p:set>
                                    <p:anim calcmode="lin" valueType="num">
                                      <p:cBhvr>
                                        <p:cTn id="37" dur="500" fill="hold"/>
                                        <p:tgtEl>
                                          <p:spTgt spid="274"/>
                                        </p:tgtEl>
                                        <p:attrNameLst>
                                          <p:attrName>ppt_x</p:attrName>
                                        </p:attrNameLst>
                                      </p:cBhvr>
                                      <p:tavLst>
                                        <p:tav tm="0">
                                          <p:val>
                                            <p:strVal val="#ppt_x"/>
                                          </p:val>
                                        </p:tav>
                                        <p:tav tm="100000">
                                          <p:val>
                                            <p:strVal val="#ppt_x"/>
                                          </p:val>
                                        </p:tav>
                                      </p:tavLst>
                                    </p:anim>
                                    <p:anim calcmode="lin" valueType="num">
                                      <p:cBhvr>
                                        <p:cTn id="38" dur="500" fill="hold"/>
                                        <p:tgtEl>
                                          <p:spTgt spid="274"/>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4" presetClass="entr" presetSubtype="16" fill="hold" grpId="0" nodeType="afterEffect">
                                  <p:stCondLst>
                                    <p:cond delay="0"/>
                                  </p:stCondLst>
                                  <p:iterate>
                                    <p:tmAbs val="0"/>
                                  </p:iterate>
                                  <p:childTnLst>
                                    <p:set>
                                      <p:cBhvr>
                                        <p:cTn id="41" fill="hold"/>
                                        <p:tgtEl>
                                          <p:spTgt spid="263"/>
                                        </p:tgtEl>
                                        <p:attrNameLst>
                                          <p:attrName>style.visibility</p:attrName>
                                        </p:attrNameLst>
                                      </p:cBhvr>
                                      <p:to>
                                        <p:strVal val="visible"/>
                                      </p:to>
                                    </p:set>
                                    <p:animEffect transition="in" filter="box(in)">
                                      <p:cBhvr>
                                        <p:cTn id="42" dur="1000"/>
                                        <p:tgtEl>
                                          <p:spTgt spid="26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iterate>
                                    <p:tmAbs val="0"/>
                                  </p:iterate>
                                  <p:childTnLst>
                                    <p:set>
                                      <p:cBhvr>
                                        <p:cTn id="46" fill="hold"/>
                                        <p:tgtEl>
                                          <p:spTgt spid="275"/>
                                        </p:tgtEl>
                                        <p:attrNameLst>
                                          <p:attrName>style.visibility</p:attrName>
                                        </p:attrNameLst>
                                      </p:cBhvr>
                                      <p:to>
                                        <p:strVal val="visible"/>
                                      </p:to>
                                    </p:set>
                                    <p:anim calcmode="lin" valueType="num">
                                      <p:cBhvr>
                                        <p:cTn id="47" dur="500" fill="hold"/>
                                        <p:tgtEl>
                                          <p:spTgt spid="275"/>
                                        </p:tgtEl>
                                        <p:attrNameLst>
                                          <p:attrName>ppt_x</p:attrName>
                                        </p:attrNameLst>
                                      </p:cBhvr>
                                      <p:tavLst>
                                        <p:tav tm="0">
                                          <p:val>
                                            <p:strVal val="#ppt_x"/>
                                          </p:val>
                                        </p:tav>
                                        <p:tav tm="100000">
                                          <p:val>
                                            <p:strVal val="#ppt_x"/>
                                          </p:val>
                                        </p:tav>
                                      </p:tavLst>
                                    </p:anim>
                                    <p:anim calcmode="lin" valueType="num">
                                      <p:cBhvr>
                                        <p:cTn id="48" dur="500" fill="hold"/>
                                        <p:tgtEl>
                                          <p:spTgt spid="27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4" presetClass="entr" presetSubtype="16" fill="hold" grpId="0" nodeType="afterEffect">
                                  <p:stCondLst>
                                    <p:cond delay="0"/>
                                  </p:stCondLst>
                                  <p:iterate>
                                    <p:tmAbs val="0"/>
                                  </p:iterate>
                                  <p:childTnLst>
                                    <p:set>
                                      <p:cBhvr>
                                        <p:cTn id="51" fill="hold"/>
                                        <p:tgtEl>
                                          <p:spTgt spid="266"/>
                                        </p:tgtEl>
                                        <p:attrNameLst>
                                          <p:attrName>style.visibility</p:attrName>
                                        </p:attrNameLst>
                                      </p:cBhvr>
                                      <p:to>
                                        <p:strVal val="visible"/>
                                      </p:to>
                                    </p:set>
                                    <p:animEffect transition="in" filter="box(in)">
                                      <p:cBhvr>
                                        <p:cTn id="52" dur="1000"/>
                                        <p:tgtEl>
                                          <p:spTgt spid="26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iterate>
                                    <p:tmAbs val="0"/>
                                  </p:iterate>
                                  <p:childTnLst>
                                    <p:set>
                                      <p:cBhvr>
                                        <p:cTn id="56" fill="hold"/>
                                        <p:tgtEl>
                                          <p:spTgt spid="273"/>
                                        </p:tgtEl>
                                        <p:attrNameLst>
                                          <p:attrName>style.visibility</p:attrName>
                                        </p:attrNameLst>
                                      </p:cBhvr>
                                      <p:to>
                                        <p:strVal val="visible"/>
                                      </p:to>
                                    </p:set>
                                    <p:anim calcmode="lin" valueType="num">
                                      <p:cBhvr>
                                        <p:cTn id="57" dur="500" fill="hold"/>
                                        <p:tgtEl>
                                          <p:spTgt spid="273"/>
                                        </p:tgtEl>
                                        <p:attrNameLst>
                                          <p:attrName>ppt_x</p:attrName>
                                        </p:attrNameLst>
                                      </p:cBhvr>
                                      <p:tavLst>
                                        <p:tav tm="0">
                                          <p:val>
                                            <p:strVal val="#ppt_x"/>
                                          </p:val>
                                        </p:tav>
                                        <p:tav tm="100000">
                                          <p:val>
                                            <p:strVal val="#ppt_x"/>
                                          </p:val>
                                        </p:tav>
                                      </p:tavLst>
                                    </p:anim>
                                    <p:anim calcmode="lin" valueType="num">
                                      <p:cBhvr>
                                        <p:cTn id="58" dur="500" fill="hold"/>
                                        <p:tgtEl>
                                          <p:spTgt spid="273"/>
                                        </p:tgtEl>
                                        <p:attrNameLst>
                                          <p:attrName>ppt_y</p:attrName>
                                        </p:attrNameLst>
                                      </p:cBhvr>
                                      <p:tavLst>
                                        <p:tav tm="0">
                                          <p:val>
                                            <p:strVal val="1+#ppt_h/2"/>
                                          </p:val>
                                        </p:tav>
                                        <p:tav tm="100000">
                                          <p:val>
                                            <p:strVal val="#ppt_y"/>
                                          </p:val>
                                        </p:tav>
                                      </p:tavLst>
                                    </p:anim>
                                  </p:childTnLst>
                                </p:cTn>
                              </p:par>
                            </p:childTnLst>
                          </p:cTn>
                        </p:par>
                        <p:par>
                          <p:cTn id="59" fill="hold">
                            <p:stCondLst>
                              <p:cond delay="500"/>
                            </p:stCondLst>
                            <p:childTnLst>
                              <p:par>
                                <p:cTn id="60" presetID="4" presetClass="entr" presetSubtype="16" fill="hold" grpId="0" nodeType="afterEffect">
                                  <p:stCondLst>
                                    <p:cond delay="0"/>
                                  </p:stCondLst>
                                  <p:iterate>
                                    <p:tmAbs val="0"/>
                                  </p:iterate>
                                  <p:childTnLst>
                                    <p:set>
                                      <p:cBhvr>
                                        <p:cTn id="61" fill="hold"/>
                                        <p:tgtEl>
                                          <p:spTgt spid="269"/>
                                        </p:tgtEl>
                                        <p:attrNameLst>
                                          <p:attrName>style.visibility</p:attrName>
                                        </p:attrNameLst>
                                      </p:cBhvr>
                                      <p:to>
                                        <p:strVal val="visible"/>
                                      </p:to>
                                    </p:set>
                                    <p:animEffect transition="in" filter="box(in)">
                                      <p:cBhvr>
                                        <p:cTn id="62"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advAuto="0"/>
      <p:bldP spid="257" grpId="0" animBg="1" advAuto="0"/>
      <p:bldP spid="260" grpId="0" animBg="1" advAuto="0"/>
      <p:bldP spid="263" grpId="0" animBg="1" advAuto="0"/>
      <p:bldP spid="266" grpId="0" animBg="1" advAuto="0"/>
      <p:bldP spid="269" grpId="0" animBg="1" advAuto="0"/>
      <p:bldP spid="270" grpId="0" animBg="1" advAuto="0"/>
      <p:bldP spid="271" grpId="0" animBg="1" advAuto="0"/>
      <p:bldP spid="272" grpId="0" animBg="1" advAuto="0"/>
      <p:bldP spid="273" grpId="0" animBg="1" advAuto="0"/>
      <p:bldP spid="274" grpId="0" animBg="1" advAuto="0"/>
      <p:bldP spid="275"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JUMPING</a:t>
            </a:r>
          </a:p>
        </p:txBody>
      </p:sp>
      <p:grpSp>
        <p:nvGrpSpPr>
          <p:cNvPr id="285" name="Group 290"/>
          <p:cNvGrpSpPr/>
          <p:nvPr/>
        </p:nvGrpSpPr>
        <p:grpSpPr>
          <a:xfrm>
            <a:off x="3536155" y="1085849"/>
            <a:ext cx="2071690" cy="785815"/>
            <a:chOff x="0" y="0"/>
            <a:chExt cx="2071689" cy="785813"/>
          </a:xfrm>
        </p:grpSpPr>
        <p:sp>
          <p:nvSpPr>
            <p:cNvPr id="283" name="Shape 288"/>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84" name="Shape 289"/>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Long Jump</a:t>
              </a:r>
            </a:p>
          </p:txBody>
        </p:sp>
      </p:grpSp>
      <p:grpSp>
        <p:nvGrpSpPr>
          <p:cNvPr id="288" name="Group 296"/>
          <p:cNvGrpSpPr/>
          <p:nvPr/>
        </p:nvGrpSpPr>
        <p:grpSpPr>
          <a:xfrm>
            <a:off x="714374" y="2143124"/>
            <a:ext cx="2071691" cy="785815"/>
            <a:chOff x="0" y="0"/>
            <a:chExt cx="2071689" cy="785813"/>
          </a:xfrm>
        </p:grpSpPr>
        <p:sp>
          <p:nvSpPr>
            <p:cNvPr id="286" name="Shape 294"/>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87" name="Shape 295"/>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Approach</a:t>
              </a:r>
            </a:p>
          </p:txBody>
        </p:sp>
      </p:grpSp>
      <p:grpSp>
        <p:nvGrpSpPr>
          <p:cNvPr id="291" name="Group 299"/>
          <p:cNvGrpSpPr/>
          <p:nvPr/>
        </p:nvGrpSpPr>
        <p:grpSpPr>
          <a:xfrm>
            <a:off x="714374" y="3286124"/>
            <a:ext cx="2071691" cy="785815"/>
            <a:chOff x="0" y="0"/>
            <a:chExt cx="2071689" cy="785813"/>
          </a:xfrm>
        </p:grpSpPr>
        <p:sp>
          <p:nvSpPr>
            <p:cNvPr id="289" name="Shape 297"/>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90" name="Shape 298"/>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Takeoff</a:t>
              </a:r>
            </a:p>
          </p:txBody>
        </p:sp>
      </p:grpSp>
      <p:grpSp>
        <p:nvGrpSpPr>
          <p:cNvPr id="294" name="Group 302"/>
          <p:cNvGrpSpPr/>
          <p:nvPr/>
        </p:nvGrpSpPr>
        <p:grpSpPr>
          <a:xfrm>
            <a:off x="714374" y="4357687"/>
            <a:ext cx="2071691" cy="785814"/>
            <a:chOff x="0" y="0"/>
            <a:chExt cx="2071689" cy="785813"/>
          </a:xfrm>
        </p:grpSpPr>
        <p:sp>
          <p:nvSpPr>
            <p:cNvPr id="292" name="Shape 300"/>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93" name="Shape 301"/>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Flight</a:t>
              </a:r>
            </a:p>
          </p:txBody>
        </p:sp>
      </p:grpSp>
      <p:grpSp>
        <p:nvGrpSpPr>
          <p:cNvPr id="297" name="Group 305"/>
          <p:cNvGrpSpPr/>
          <p:nvPr/>
        </p:nvGrpSpPr>
        <p:grpSpPr>
          <a:xfrm>
            <a:off x="714374" y="5286374"/>
            <a:ext cx="2071691" cy="785815"/>
            <a:chOff x="0" y="0"/>
            <a:chExt cx="2071689" cy="785813"/>
          </a:xfrm>
        </p:grpSpPr>
        <p:sp>
          <p:nvSpPr>
            <p:cNvPr id="295" name="Shape 303"/>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296" name="Shape 304"/>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Landing</a:t>
              </a:r>
            </a:p>
          </p:txBody>
        </p:sp>
      </p:grpSp>
      <p:pic>
        <p:nvPicPr>
          <p:cNvPr id="29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99" name="2323.jpg" descr="2323.jpg"/>
          <p:cNvPicPr>
            <a:picLocks noChangeAspect="1"/>
          </p:cNvPicPr>
          <p:nvPr/>
        </p:nvPicPr>
        <p:blipFill>
          <a:blip r:embed="rId3"/>
          <a:stretch>
            <a:fillRect/>
          </a:stretch>
        </p:blipFill>
        <p:spPr>
          <a:xfrm>
            <a:off x="6150767" y="3651053"/>
            <a:ext cx="2071691" cy="1984853"/>
          </a:xfrm>
          <a:prstGeom prst="rect">
            <a:avLst/>
          </a:prstGeom>
          <a:ln w="12700">
            <a:miter lim="400000"/>
          </a:ln>
        </p:spPr>
      </p:pic>
      <p:pic>
        <p:nvPicPr>
          <p:cNvPr id="300" name="atlet 16 copia.jpg" descr="atlet 16 copia.jpg"/>
          <p:cNvPicPr>
            <a:picLocks noChangeAspect="1"/>
          </p:cNvPicPr>
          <p:nvPr/>
        </p:nvPicPr>
        <p:blipFill>
          <a:blip r:embed="rId4"/>
          <a:stretch>
            <a:fillRect/>
          </a:stretch>
        </p:blipFill>
        <p:spPr>
          <a:xfrm>
            <a:off x="3230459" y="3614158"/>
            <a:ext cx="2183018" cy="205864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88"/>
                                        </p:tgtEl>
                                        <p:attrNameLst>
                                          <p:attrName>style.visibility</p:attrName>
                                        </p:attrNameLst>
                                      </p:cBhvr>
                                      <p:to>
                                        <p:strVal val="visible"/>
                                      </p:to>
                                    </p:set>
                                    <p:animEffect transition="in" filter="blinds(horizontal)">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291"/>
                                        </p:tgtEl>
                                        <p:attrNameLst>
                                          <p:attrName>style.visibility</p:attrName>
                                        </p:attrNameLst>
                                      </p:cBhvr>
                                      <p:to>
                                        <p:strVal val="visible"/>
                                      </p:to>
                                    </p:set>
                                    <p:animEffect transition="in" filter="blinds(horizontal)">
                                      <p:cBhvr>
                                        <p:cTn id="12" dur="5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294"/>
                                        </p:tgtEl>
                                        <p:attrNameLst>
                                          <p:attrName>style.visibility</p:attrName>
                                        </p:attrNameLst>
                                      </p:cBhvr>
                                      <p:to>
                                        <p:strVal val="visible"/>
                                      </p:to>
                                    </p:set>
                                    <p:animEffect transition="in" filter="blinds(horizontal)">
                                      <p:cBhvr>
                                        <p:cTn id="17" dur="500"/>
                                        <p:tgtEl>
                                          <p:spTgt spid="29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297"/>
                                        </p:tgtEl>
                                        <p:attrNameLst>
                                          <p:attrName>style.visibility</p:attrName>
                                        </p:attrNameLst>
                                      </p:cBhvr>
                                      <p:to>
                                        <p:strVal val="visible"/>
                                      </p:to>
                                    </p:set>
                                    <p:animEffect transition="in" filter="blinds(horizontal)">
                                      <p:cBhvr>
                                        <p:cTn id="22"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advAuto="0"/>
      <p:bldP spid="291" grpId="0" animBg="1" advAuto="0"/>
      <p:bldP spid="294" grpId="0" animBg="1" advAuto="0"/>
      <p:bldP spid="297"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1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JUMPING</a:t>
            </a:r>
          </a:p>
        </p:txBody>
      </p:sp>
      <p:grpSp>
        <p:nvGrpSpPr>
          <p:cNvPr id="305" name="Group 314"/>
          <p:cNvGrpSpPr/>
          <p:nvPr/>
        </p:nvGrpSpPr>
        <p:grpSpPr>
          <a:xfrm>
            <a:off x="3500437" y="1069975"/>
            <a:ext cx="2071690" cy="785814"/>
            <a:chOff x="0" y="-127000"/>
            <a:chExt cx="2071689" cy="785813"/>
          </a:xfrm>
        </p:grpSpPr>
        <p:sp>
          <p:nvSpPr>
            <p:cNvPr id="303" name="Shape 312"/>
            <p:cNvSpPr/>
            <p:nvPr/>
          </p:nvSpPr>
          <p:spPr>
            <a:xfrm>
              <a:off x="-1" y="-127000"/>
              <a:ext cx="2071691" cy="785814"/>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04" name="Shape 313"/>
            <p:cNvSpPr txBox="1"/>
            <p:nvPr/>
          </p:nvSpPr>
          <p:spPr>
            <a:xfrm>
              <a:off x="-1" y="136295"/>
              <a:ext cx="2071691" cy="259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Triple Jump</a:t>
              </a:r>
            </a:p>
          </p:txBody>
        </p:sp>
      </p:grpSp>
      <p:grpSp>
        <p:nvGrpSpPr>
          <p:cNvPr id="308" name="Group 323"/>
          <p:cNvGrpSpPr/>
          <p:nvPr/>
        </p:nvGrpSpPr>
        <p:grpSpPr>
          <a:xfrm>
            <a:off x="4845222" y="1892877"/>
            <a:ext cx="3400130" cy="1019609"/>
            <a:chOff x="0" y="-4379"/>
            <a:chExt cx="3400128" cy="1019607"/>
          </a:xfrm>
        </p:grpSpPr>
        <p:sp>
          <p:nvSpPr>
            <p:cNvPr id="306" name="Shape 321"/>
            <p:cNvSpPr/>
            <p:nvPr/>
          </p:nvSpPr>
          <p:spPr>
            <a:xfrm>
              <a:off x="-1" y="-1"/>
              <a:ext cx="3400130" cy="1010851"/>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07" name="Shape 322"/>
            <p:cNvSpPr txBox="1"/>
            <p:nvPr/>
          </p:nvSpPr>
          <p:spPr>
            <a:xfrm>
              <a:off x="-1" y="-4380"/>
              <a:ext cx="3400130" cy="10196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sz="1600">
                  <a:latin typeface="Arial"/>
                  <a:ea typeface="Arial"/>
                  <a:cs typeface="Arial"/>
                  <a:sym typeface="Arial"/>
                </a:defRPr>
              </a:lvl1pPr>
            </a:lstStyle>
            <a:p>
              <a:r>
                <a:t>The penultimate step of the race is the longest and the shortest the last</a:t>
              </a:r>
            </a:p>
          </p:txBody>
        </p:sp>
      </p:grpSp>
      <p:grpSp>
        <p:nvGrpSpPr>
          <p:cNvPr id="311" name="Group 332"/>
          <p:cNvGrpSpPr/>
          <p:nvPr/>
        </p:nvGrpSpPr>
        <p:grpSpPr>
          <a:xfrm>
            <a:off x="4275802" y="2739738"/>
            <a:ext cx="4316373" cy="2246887"/>
            <a:chOff x="0" y="-286596"/>
            <a:chExt cx="4316372" cy="2246886"/>
          </a:xfrm>
        </p:grpSpPr>
        <p:sp>
          <p:nvSpPr>
            <p:cNvPr id="309" name="Shape 330"/>
            <p:cNvSpPr/>
            <p:nvPr/>
          </p:nvSpPr>
          <p:spPr>
            <a:xfrm>
              <a:off x="-1" y="-1"/>
              <a:ext cx="4316374" cy="1673698"/>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10" name="Shape 331"/>
            <p:cNvSpPr txBox="1"/>
            <p:nvPr/>
          </p:nvSpPr>
          <p:spPr>
            <a:xfrm>
              <a:off x="-1" y="-286597"/>
              <a:ext cx="4316374" cy="22468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sz="1600">
                  <a:latin typeface="Arial"/>
                  <a:ea typeface="Arial"/>
                  <a:cs typeface="Arial"/>
                  <a:sym typeface="Arial"/>
                </a:defRPr>
              </a:lvl1pPr>
            </a:lstStyle>
            <a:p>
              <a:r>
                <a:t>Once the jumper have stepped on the board he/she will allow the raised knee of the impulse leg to drop back on track and make the second jump. In this second jump, he/she will try to push forward to cover as much distance as possible, this time landing on the other leg. </a:t>
              </a:r>
            </a:p>
          </p:txBody>
        </p:sp>
      </p:grpSp>
      <p:grpSp>
        <p:nvGrpSpPr>
          <p:cNvPr id="314" name="Group 335"/>
          <p:cNvGrpSpPr/>
          <p:nvPr/>
        </p:nvGrpSpPr>
        <p:grpSpPr>
          <a:xfrm>
            <a:off x="4437834" y="4511668"/>
            <a:ext cx="3992308" cy="1852629"/>
            <a:chOff x="0" y="-372615"/>
            <a:chExt cx="3992307" cy="1852627"/>
          </a:xfrm>
        </p:grpSpPr>
        <p:sp>
          <p:nvSpPr>
            <p:cNvPr id="312" name="Shape 333"/>
            <p:cNvSpPr/>
            <p:nvPr/>
          </p:nvSpPr>
          <p:spPr>
            <a:xfrm>
              <a:off x="0" y="4756"/>
              <a:ext cx="3992308" cy="1097886"/>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13" name="Shape 334"/>
            <p:cNvSpPr txBox="1"/>
            <p:nvPr/>
          </p:nvSpPr>
          <p:spPr>
            <a:xfrm>
              <a:off x="0" y="-372616"/>
              <a:ext cx="3992308" cy="1852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sz="1600">
                  <a:latin typeface="Arial"/>
                  <a:ea typeface="Arial"/>
                  <a:cs typeface="Arial"/>
                  <a:sym typeface="Arial"/>
                </a:defRPr>
              </a:lvl1pPr>
            </a:lstStyle>
            <a:p>
              <a:r>
                <a:t>It comes with legs extended forward and trying to make the imprint mark as far as possible in the pit avoiding falling backward. </a:t>
              </a:r>
            </a:p>
          </p:txBody>
        </p:sp>
      </p:grpSp>
      <p:pic>
        <p:nvPicPr>
          <p:cNvPr id="31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16" name="atlet 16 copia.jpg" descr="atlet 16 copia.jpg"/>
          <p:cNvPicPr>
            <a:picLocks noChangeAspect="1"/>
          </p:cNvPicPr>
          <p:nvPr/>
        </p:nvPicPr>
        <p:blipFill>
          <a:blip r:embed="rId3">
            <a:alphaModFix amt="12354"/>
          </a:blip>
          <a:stretch>
            <a:fillRect/>
          </a:stretch>
        </p:blipFill>
        <p:spPr>
          <a:xfrm>
            <a:off x="1518641" y="200022"/>
            <a:ext cx="6464303" cy="6096002"/>
          </a:xfrm>
          <a:prstGeom prst="rect">
            <a:avLst/>
          </a:prstGeom>
          <a:ln w="12700">
            <a:miter lim="400000"/>
          </a:ln>
        </p:spPr>
      </p:pic>
      <p:grpSp>
        <p:nvGrpSpPr>
          <p:cNvPr id="319" name="Group 296"/>
          <p:cNvGrpSpPr/>
          <p:nvPr/>
        </p:nvGrpSpPr>
        <p:grpSpPr>
          <a:xfrm>
            <a:off x="2073274" y="2111374"/>
            <a:ext cx="2071691" cy="785815"/>
            <a:chOff x="0" y="0"/>
            <a:chExt cx="2071689" cy="785813"/>
          </a:xfrm>
        </p:grpSpPr>
        <p:sp>
          <p:nvSpPr>
            <p:cNvPr id="317" name="Shape 294"/>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18" name="Shape 295"/>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Approach</a:t>
              </a:r>
            </a:p>
          </p:txBody>
        </p:sp>
      </p:grpSp>
      <p:grpSp>
        <p:nvGrpSpPr>
          <p:cNvPr id="322" name="Group 299"/>
          <p:cNvGrpSpPr/>
          <p:nvPr/>
        </p:nvGrpSpPr>
        <p:grpSpPr>
          <a:xfrm>
            <a:off x="1895474" y="3470274"/>
            <a:ext cx="2071691" cy="785815"/>
            <a:chOff x="0" y="0"/>
            <a:chExt cx="2071689" cy="785813"/>
          </a:xfrm>
        </p:grpSpPr>
        <p:sp>
          <p:nvSpPr>
            <p:cNvPr id="320" name="Shape 297"/>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21" name="Shape 298"/>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Takeoff</a:t>
              </a:r>
            </a:p>
          </p:txBody>
        </p:sp>
      </p:grpSp>
      <p:grpSp>
        <p:nvGrpSpPr>
          <p:cNvPr id="325" name="Group 305"/>
          <p:cNvGrpSpPr/>
          <p:nvPr/>
        </p:nvGrpSpPr>
        <p:grpSpPr>
          <a:xfrm>
            <a:off x="1895474" y="5045075"/>
            <a:ext cx="2071691" cy="785814"/>
            <a:chOff x="0" y="0"/>
            <a:chExt cx="2071689" cy="785813"/>
          </a:xfrm>
        </p:grpSpPr>
        <p:sp>
          <p:nvSpPr>
            <p:cNvPr id="323" name="Shape 303"/>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24" name="Shape 304"/>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Landing</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p:tmAbs val="0"/>
                                  </p:iterate>
                                  <p:childTnLst>
                                    <p:set>
                                      <p:cBhvr>
                                        <p:cTn id="6" fill="hold"/>
                                        <p:tgtEl>
                                          <p:spTgt spid="308"/>
                                        </p:tgtEl>
                                        <p:attrNameLst>
                                          <p:attrName>style.visibility</p:attrName>
                                        </p:attrNameLst>
                                      </p:cBhvr>
                                      <p:to>
                                        <p:strVal val="visible"/>
                                      </p:to>
                                    </p:set>
                                    <p:animEffect transition="in" filter="blinds(horizontal)">
                                      <p:cBhvr>
                                        <p:cTn id="7" dur="500"/>
                                        <p:tgtEl>
                                          <p:spTgt spid="308"/>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311"/>
                                        </p:tgtEl>
                                        <p:attrNameLst>
                                          <p:attrName>style.visibility</p:attrName>
                                        </p:attrNameLst>
                                      </p:cBhvr>
                                      <p:to>
                                        <p:strVal val="visible"/>
                                      </p:to>
                                    </p:set>
                                    <p:animEffect transition="in" filter="blinds(horizontal)">
                                      <p:cBhvr>
                                        <p:cTn id="11" dur="500"/>
                                        <p:tgtEl>
                                          <p:spTgt spid="311"/>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314"/>
                                        </p:tgtEl>
                                        <p:attrNameLst>
                                          <p:attrName>style.visibility</p:attrName>
                                        </p:attrNameLst>
                                      </p:cBhvr>
                                      <p:to>
                                        <p:strVal val="visible"/>
                                      </p:to>
                                    </p:set>
                                    <p:animEffect transition="in" filter="blinds(horizontal)">
                                      <p:cBhvr>
                                        <p:cTn id="15" dur="500"/>
                                        <p:tgtEl>
                                          <p:spTgt spid="3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iterate>
                                    <p:tmAbs val="0"/>
                                  </p:iterate>
                                  <p:childTnLst>
                                    <p:set>
                                      <p:cBhvr>
                                        <p:cTn id="19" fill="hold"/>
                                        <p:tgtEl>
                                          <p:spTgt spid="319"/>
                                        </p:tgtEl>
                                        <p:attrNameLst>
                                          <p:attrName>style.visibility</p:attrName>
                                        </p:attrNameLst>
                                      </p:cBhvr>
                                      <p:to>
                                        <p:strVal val="visible"/>
                                      </p:to>
                                    </p:set>
                                    <p:animEffect transition="in" filter="blinds(horizontal)">
                                      <p:cBhvr>
                                        <p:cTn id="20" dur="500"/>
                                        <p:tgtEl>
                                          <p:spTgt spid="3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iterate>
                                    <p:tmAbs val="0"/>
                                  </p:iterate>
                                  <p:childTnLst>
                                    <p:set>
                                      <p:cBhvr>
                                        <p:cTn id="24" fill="hold"/>
                                        <p:tgtEl>
                                          <p:spTgt spid="322"/>
                                        </p:tgtEl>
                                        <p:attrNameLst>
                                          <p:attrName>style.visibility</p:attrName>
                                        </p:attrNameLst>
                                      </p:cBhvr>
                                      <p:to>
                                        <p:strVal val="visible"/>
                                      </p:to>
                                    </p:set>
                                    <p:animEffect transition="in" filter="blinds(horizontal)">
                                      <p:cBhvr>
                                        <p:cTn id="25" dur="500"/>
                                        <p:tgtEl>
                                          <p:spTgt spid="3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iterate>
                                    <p:tmAbs val="0"/>
                                  </p:iterate>
                                  <p:childTnLst>
                                    <p:set>
                                      <p:cBhvr>
                                        <p:cTn id="29" fill="hold"/>
                                        <p:tgtEl>
                                          <p:spTgt spid="325"/>
                                        </p:tgtEl>
                                        <p:attrNameLst>
                                          <p:attrName>style.visibility</p:attrName>
                                        </p:attrNameLst>
                                      </p:cBhvr>
                                      <p:to>
                                        <p:strVal val="visible"/>
                                      </p:to>
                                    </p:set>
                                    <p:animEffect transition="in" filter="blinds(horizontal)">
                                      <p:cBhvr>
                                        <p:cTn id="30"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advAuto="0"/>
      <p:bldP spid="311" grpId="0" animBg="1" advAuto="0"/>
      <p:bldP spid="314" grpId="0" animBg="1" advAuto="0"/>
      <p:bldP spid="319" grpId="0" animBg="1" advAuto="0"/>
      <p:bldP spid="322" grpId="0" animBg="1" advAuto="0"/>
      <p:bldP spid="32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39"/>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328" name="Shape 340"/>
          <p:cNvSpPr txBox="1"/>
          <p:nvPr/>
        </p:nvSpPr>
        <p:spPr>
          <a:xfrm>
            <a:off x="500062" y="357186"/>
            <a:ext cx="824865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RULES: Throwing</a:t>
            </a:r>
          </a:p>
        </p:txBody>
      </p:sp>
      <p:pic>
        <p:nvPicPr>
          <p:cNvPr id="3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30" name="Shape 342"/>
          <p:cNvSpPr txBox="1"/>
          <p:nvPr/>
        </p:nvSpPr>
        <p:spPr>
          <a:xfrm>
            <a:off x="511967" y="1513769"/>
            <a:ext cx="8424866" cy="3500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Shot Put:</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endParaRPr/>
          </a:p>
          <a:p>
            <a:pPr marL="180473" indent="-180473" algn="just" defTabSz="457200">
              <a:lnSpc>
                <a:spcPct val="15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 release of the shot is made from a circle of 2.135cm in diameter and it must fall within the landing sector, which is formed by two stripes forming a 45° angle. </a:t>
            </a:r>
          </a:p>
          <a:p>
            <a:pPr marL="180473" indent="-180473" algn="just" defTabSz="457200">
              <a:lnSpc>
                <a:spcPct val="15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As in long jump, the athlete is entitled to 3 throws and 3 more for improvement if they are among the top 8 ranked. </a:t>
            </a:r>
          </a:p>
          <a:p>
            <a:pPr marL="180473" indent="-180473" algn="just" defTabSz="457200">
              <a:lnSpc>
                <a:spcPct val="15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 shot putter cannot leave the circle before the shot hits the ground. </a:t>
            </a:r>
          </a:p>
          <a:p>
            <a:pPr marL="180473" indent="-180473" algn="just" defTabSz="457200">
              <a:lnSpc>
                <a:spcPct val="15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He/she must leave the circle from behind.</a:t>
            </a:r>
          </a:p>
          <a:p>
            <a:pPr marL="180473" indent="-180473" algn="just" defTabSz="457200">
              <a:lnSpc>
                <a:spcPct val="150000"/>
              </a:lnSpc>
              <a:buSzPct val="60000"/>
              <a:buBlip>
                <a:blip r:embed="rId3"/>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 shot will weigh 7.257kg for men and 4 kg for women.</a:t>
            </a:r>
          </a:p>
        </p:txBody>
      </p:sp>
      <p:pic>
        <p:nvPicPr>
          <p:cNvPr id="331" name="Sin título-5_562x480.jpg" descr="Sin título-5_562x480.jpg"/>
          <p:cNvPicPr>
            <a:picLocks noChangeAspect="1"/>
          </p:cNvPicPr>
          <p:nvPr/>
        </p:nvPicPr>
        <p:blipFill>
          <a:blip r:embed="rId4">
            <a:alphaModFix amt="38267"/>
          </a:blip>
          <a:stretch>
            <a:fillRect/>
          </a:stretch>
        </p:blipFill>
        <p:spPr>
          <a:xfrm>
            <a:off x="1003299" y="215827"/>
            <a:ext cx="7137402" cy="609600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696914"/>
          </a:xfrm>
          <a:prstGeom prst="rect">
            <a:avLst/>
          </a:prstGeom>
        </p:spPr>
        <p:txBody>
          <a:bodyPr lIns="0" tIns="0" rIns="0" bIns="0">
            <a:normAutofit/>
          </a:bodyPr>
          <a:lstStyle/>
          <a:p>
            <a: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latin typeface="+mj-lt"/>
                <a:ea typeface="+mj-ea"/>
                <a:cs typeface="+mj-cs"/>
                <a:sym typeface="Helvetica"/>
              </a:defRPr>
            </a:pPr>
            <a:r>
              <a:rPr b="0" spc="-65">
                <a:solidFill>
                  <a:srgbClr val="FFFB00"/>
                </a:solidFill>
              </a:rPr>
              <a:t>Contents</a:t>
            </a:r>
            <a:r>
              <a:rPr spc="-65">
                <a:solidFill>
                  <a:srgbClr val="444444"/>
                </a:solidFill>
              </a:rPr>
              <a:t> </a:t>
            </a:r>
          </a:p>
        </p:txBody>
      </p:sp>
      <p:sp>
        <p:nvSpPr>
          <p:cNvPr id="28" name="Shape 16"/>
          <p:cNvSpPr txBox="1">
            <a:spLocks noGrp="1"/>
          </p:cNvSpPr>
          <p:nvPr>
            <p:ph type="body" sz="half" idx="4294967295"/>
          </p:nvPr>
        </p:nvSpPr>
        <p:spPr>
          <a:xfrm>
            <a:off x="457200" y="1862956"/>
            <a:ext cx="4918423" cy="3528964"/>
          </a:xfrm>
          <a:prstGeom prst="rect">
            <a:avLst/>
          </a:prstGeom>
        </p:spPr>
        <p:txBody>
          <a:bodyPr lIns="0" tIns="0" rIns="0" bIns="0">
            <a:normAutofit/>
          </a:bodyPr>
          <a:lstStyle/>
          <a:p>
            <a:pPr marL="254000" indent="-254000" defTabSz="457200">
              <a:lnSpc>
                <a:spcPct val="150000"/>
              </a:lnSpc>
              <a:spcBef>
                <a:spcPts val="0"/>
              </a:spcBef>
              <a:buAutoNum type="arabicPeriod"/>
              <a:tabLst>
                <a:tab pos="457200" algn="ctr"/>
              </a:tabLst>
              <a:defRPr sz="1900" baseline="5263">
                <a:latin typeface="Helvetica Neue"/>
                <a:ea typeface="Helvetica Neue"/>
                <a:cs typeface="Helvetica Neue"/>
                <a:sym typeface="Helvetica Neue"/>
              </a:defRPr>
            </a:pPr>
            <a:r>
              <a:rPr sz="2400" dirty="0"/>
              <a:t>Objectives</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Track and Field Events in Athletics </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Basic Rules</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Equipment and Facilities </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Technical Exercises for Basic Levels</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Basic </a:t>
            </a:r>
            <a:r>
              <a:rPr sz="2400" dirty="0">
                <a:solidFill>
                  <a:srgbClr val="FF2F92"/>
                </a:solidFill>
              </a:rPr>
              <a:t>Exercises</a:t>
            </a:r>
            <a:r>
              <a:rPr sz="2400" dirty="0"/>
              <a:t> </a:t>
            </a:r>
          </a:p>
          <a:p>
            <a:pPr marL="254000" indent="-254000"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baseline="5263">
                <a:latin typeface="Helvetica Neue"/>
                <a:ea typeface="Helvetica Neue"/>
                <a:cs typeface="Helvetica Neue"/>
                <a:sym typeface="Helvetica Neue"/>
              </a:defRPr>
            </a:pPr>
            <a:r>
              <a:rPr sz="2400" dirty="0"/>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altura.jpg" descr="altura.jpg"/>
          <p:cNvPicPr>
            <a:picLocks noChangeAspect="1"/>
          </p:cNvPicPr>
          <p:nvPr/>
        </p:nvPicPr>
        <p:blipFill>
          <a:blip r:embed="rId3"/>
          <a:stretch>
            <a:fillRect/>
          </a:stretch>
        </p:blipFill>
        <p:spPr>
          <a:xfrm>
            <a:off x="5569198" y="1460002"/>
            <a:ext cx="3113635" cy="311363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45"/>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800"/>
            </a:lvl1pPr>
          </a:lstStyle>
          <a:p>
            <a:r>
              <a:t>Throwing</a:t>
            </a:r>
          </a:p>
        </p:txBody>
      </p:sp>
      <p:grpSp>
        <p:nvGrpSpPr>
          <p:cNvPr id="336" name="Group 348"/>
          <p:cNvGrpSpPr/>
          <p:nvPr/>
        </p:nvGrpSpPr>
        <p:grpSpPr>
          <a:xfrm>
            <a:off x="3500437" y="1285874"/>
            <a:ext cx="2071690" cy="785815"/>
            <a:chOff x="0" y="0"/>
            <a:chExt cx="2071689" cy="785813"/>
          </a:xfrm>
        </p:grpSpPr>
        <p:sp>
          <p:nvSpPr>
            <p:cNvPr id="334" name="Shape 346"/>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35" name="Shape 347"/>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Shot Put</a:t>
              </a:r>
            </a:p>
          </p:txBody>
        </p:sp>
      </p:grpSp>
      <p:grpSp>
        <p:nvGrpSpPr>
          <p:cNvPr id="339" name="Group 351"/>
          <p:cNvGrpSpPr/>
          <p:nvPr/>
        </p:nvGrpSpPr>
        <p:grpSpPr>
          <a:xfrm>
            <a:off x="1714499" y="2214561"/>
            <a:ext cx="5929315" cy="785814"/>
            <a:chOff x="0" y="0"/>
            <a:chExt cx="5929313" cy="785813"/>
          </a:xfrm>
        </p:grpSpPr>
        <p:sp>
          <p:nvSpPr>
            <p:cNvPr id="337" name="Shape 349"/>
            <p:cNvSpPr/>
            <p:nvPr/>
          </p:nvSpPr>
          <p:spPr>
            <a:xfrm>
              <a:off x="-1" y="-1"/>
              <a:ext cx="5929315"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38" name="Shape 350"/>
            <p:cNvSpPr txBox="1"/>
            <p:nvPr/>
          </p:nvSpPr>
          <p:spPr>
            <a:xfrm>
              <a:off x="-1" y="129945"/>
              <a:ext cx="5929315"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a:latin typeface="Arial"/>
                  <a:ea typeface="Arial"/>
                  <a:cs typeface="Arial"/>
                  <a:sym typeface="Arial"/>
                </a:defRPr>
              </a:pPr>
              <a:r>
                <a:t>Phases:</a:t>
              </a:r>
            </a:p>
            <a:p>
              <a:pPr algn="ctr">
                <a:defRPr>
                  <a:latin typeface="Arial"/>
                  <a:ea typeface="Arial"/>
                  <a:cs typeface="Arial"/>
                  <a:sym typeface="Arial"/>
                </a:defRPr>
              </a:pPr>
              <a:r>
                <a:t> initial placement grip, drive and launch. </a:t>
              </a:r>
            </a:p>
          </p:txBody>
        </p:sp>
      </p:grpSp>
      <p:grpSp>
        <p:nvGrpSpPr>
          <p:cNvPr id="342" name="Group 354"/>
          <p:cNvGrpSpPr/>
          <p:nvPr/>
        </p:nvGrpSpPr>
        <p:grpSpPr>
          <a:xfrm>
            <a:off x="714374" y="3214686"/>
            <a:ext cx="2071691" cy="785814"/>
            <a:chOff x="0" y="0"/>
            <a:chExt cx="2071689" cy="785813"/>
          </a:xfrm>
        </p:grpSpPr>
        <p:sp>
          <p:nvSpPr>
            <p:cNvPr id="340" name="Shape 352"/>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41" name="Shape 353"/>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Glide technique</a:t>
              </a:r>
            </a:p>
          </p:txBody>
        </p:sp>
      </p:grpSp>
      <p:grpSp>
        <p:nvGrpSpPr>
          <p:cNvPr id="345" name="Group 357"/>
          <p:cNvGrpSpPr/>
          <p:nvPr/>
        </p:nvGrpSpPr>
        <p:grpSpPr>
          <a:xfrm>
            <a:off x="6429374" y="3143249"/>
            <a:ext cx="2071691" cy="785815"/>
            <a:chOff x="0" y="0"/>
            <a:chExt cx="2071689" cy="785813"/>
          </a:xfrm>
        </p:grpSpPr>
        <p:sp>
          <p:nvSpPr>
            <p:cNvPr id="343" name="Shape 355"/>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44" name="Shape 356"/>
            <p:cNvSpPr txBox="1"/>
            <p:nvPr/>
          </p:nvSpPr>
          <p:spPr>
            <a:xfrm>
              <a:off x="-1" y="129945"/>
              <a:ext cx="2071691"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Spin (or rotary) technique </a:t>
              </a:r>
            </a:p>
          </p:txBody>
        </p:sp>
      </p:grpSp>
      <p:sp>
        <p:nvSpPr>
          <p:cNvPr id="346" name="Shape 358"/>
          <p:cNvSpPr/>
          <p:nvPr/>
        </p:nvSpPr>
        <p:spPr>
          <a:xfrm flipV="1">
            <a:off x="5429250" y="1500187"/>
            <a:ext cx="3000375" cy="1571626"/>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7260" y="16200"/>
                </a:lnTo>
                <a:lnTo>
                  <a:pt x="17260" y="3600"/>
                </a:lnTo>
                <a:lnTo>
                  <a:pt x="15749" y="3600"/>
                </a:lnTo>
                <a:lnTo>
                  <a:pt x="18675" y="0"/>
                </a:lnTo>
                <a:lnTo>
                  <a:pt x="21600" y="3600"/>
                </a:lnTo>
                <a:lnTo>
                  <a:pt x="20089" y="3600"/>
                </a:lnTo>
                <a:lnTo>
                  <a:pt x="20089"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47" name="Shape 359"/>
          <p:cNvSpPr/>
          <p:nvPr/>
        </p:nvSpPr>
        <p:spPr>
          <a:xfrm rot="10800000">
            <a:off x="928687" y="1500186"/>
            <a:ext cx="2571751" cy="15144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6721" y="16200"/>
                </a:lnTo>
                <a:lnTo>
                  <a:pt x="16721" y="3600"/>
                </a:lnTo>
                <a:lnTo>
                  <a:pt x="15022" y="3600"/>
                </a:lnTo>
                <a:lnTo>
                  <a:pt x="18311" y="0"/>
                </a:lnTo>
                <a:lnTo>
                  <a:pt x="21600" y="3600"/>
                </a:lnTo>
                <a:lnTo>
                  <a:pt x="19901" y="3600"/>
                </a:lnTo>
                <a:lnTo>
                  <a:pt x="19901" y="21600"/>
                </a:lnTo>
                <a:lnTo>
                  <a:pt x="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grpSp>
        <p:nvGrpSpPr>
          <p:cNvPr id="350" name="Group 362"/>
          <p:cNvGrpSpPr/>
          <p:nvPr/>
        </p:nvGrpSpPr>
        <p:grpSpPr>
          <a:xfrm>
            <a:off x="2357437" y="3847809"/>
            <a:ext cx="4429126" cy="1329318"/>
            <a:chOff x="0" y="-205031"/>
            <a:chExt cx="4429124" cy="1329317"/>
          </a:xfrm>
        </p:grpSpPr>
        <p:sp>
          <p:nvSpPr>
            <p:cNvPr id="348" name="Shape 360"/>
            <p:cNvSpPr/>
            <p:nvPr/>
          </p:nvSpPr>
          <p:spPr>
            <a:xfrm>
              <a:off x="0" y="0"/>
              <a:ext cx="4429125" cy="919254"/>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49" name="Shape 361"/>
            <p:cNvSpPr txBox="1"/>
            <p:nvPr/>
          </p:nvSpPr>
          <p:spPr>
            <a:xfrm>
              <a:off x="0" y="-205032"/>
              <a:ext cx="4429125" cy="132931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sz="1600">
                  <a:latin typeface="Arial"/>
                  <a:ea typeface="Arial"/>
                  <a:cs typeface="Arial"/>
                  <a:sym typeface="Arial"/>
                </a:defRPr>
              </a:lvl1pPr>
            </a:lstStyle>
            <a:p>
              <a:r>
                <a:t>The shot is held in the palm held upward, the three middle fingers behind, thumb in front and little finger resting separately and on the side, preventing the ball from falling.</a:t>
              </a:r>
            </a:p>
          </p:txBody>
        </p:sp>
      </p:grpSp>
      <p:sp>
        <p:nvSpPr>
          <p:cNvPr id="351" name="Shape 363"/>
          <p:cNvSpPr/>
          <p:nvPr/>
        </p:nvSpPr>
        <p:spPr>
          <a:xfrm rot="10800000" flipH="1">
            <a:off x="1714500" y="3929062"/>
            <a:ext cx="608063" cy="7143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3526" y="2700"/>
                  <a:pt x="7875" y="2700"/>
                </a:cubicBezTo>
                <a:lnTo>
                  <a:pt x="17100" y="2700"/>
                </a:lnTo>
                <a:lnTo>
                  <a:pt x="17100" y="0"/>
                </a:lnTo>
                <a:lnTo>
                  <a:pt x="21600" y="5400"/>
                </a:lnTo>
                <a:lnTo>
                  <a:pt x="17100" y="10800"/>
                </a:lnTo>
                <a:lnTo>
                  <a:pt x="17100" y="8100"/>
                </a:lnTo>
                <a:lnTo>
                  <a:pt x="7875" y="8100"/>
                </a:lnTo>
                <a:cubicBezTo>
                  <a:pt x="6011" y="8100"/>
                  <a:pt x="4500" y="9913"/>
                  <a:pt x="4500" y="12150"/>
                </a:cubicBezTo>
                <a:lnTo>
                  <a:pt x="45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52" name="Shape 364"/>
          <p:cNvSpPr/>
          <p:nvPr/>
        </p:nvSpPr>
        <p:spPr>
          <a:xfrm rot="10800000">
            <a:off x="6821437" y="3929062"/>
            <a:ext cx="608063" cy="7143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150"/>
                </a:lnTo>
                <a:cubicBezTo>
                  <a:pt x="0" y="6931"/>
                  <a:pt x="3255" y="2700"/>
                  <a:pt x="7269" y="2700"/>
                </a:cubicBezTo>
                <a:lnTo>
                  <a:pt x="17446" y="2700"/>
                </a:lnTo>
                <a:lnTo>
                  <a:pt x="17446" y="0"/>
                </a:lnTo>
                <a:lnTo>
                  <a:pt x="21600" y="5400"/>
                </a:lnTo>
                <a:lnTo>
                  <a:pt x="17446" y="10800"/>
                </a:lnTo>
                <a:lnTo>
                  <a:pt x="17446" y="8100"/>
                </a:lnTo>
                <a:lnTo>
                  <a:pt x="7269" y="8100"/>
                </a:lnTo>
                <a:cubicBezTo>
                  <a:pt x="5549" y="8100"/>
                  <a:pt x="4154" y="9913"/>
                  <a:pt x="4154" y="12150"/>
                </a:cubicBezTo>
                <a:lnTo>
                  <a:pt x="4154"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5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4" name="31.jpg" descr="31.jpg"/>
          <p:cNvPicPr>
            <a:picLocks noChangeAspect="1"/>
          </p:cNvPicPr>
          <p:nvPr/>
        </p:nvPicPr>
        <p:blipFill>
          <a:blip r:embed="rId3"/>
          <a:stretch>
            <a:fillRect/>
          </a:stretch>
        </p:blipFill>
        <p:spPr>
          <a:xfrm>
            <a:off x="3506408" y="5156293"/>
            <a:ext cx="1766946" cy="13756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39"/>
                                        </p:tgtEl>
                                        <p:attrNameLst>
                                          <p:attrName>style.visibility</p:attrName>
                                        </p:attrNameLst>
                                      </p:cBhvr>
                                      <p:to>
                                        <p:strVal val="visible"/>
                                      </p:to>
                                    </p:set>
                                    <p:anim calcmode="lin" valueType="num">
                                      <p:cBhvr>
                                        <p:cTn id="7" dur="500" fill="hold"/>
                                        <p:tgtEl>
                                          <p:spTgt spid="339"/>
                                        </p:tgtEl>
                                        <p:attrNameLst>
                                          <p:attrName>ppt_x</p:attrName>
                                        </p:attrNameLst>
                                      </p:cBhvr>
                                      <p:tavLst>
                                        <p:tav tm="0">
                                          <p:val>
                                            <p:strVal val="#ppt_x"/>
                                          </p:val>
                                        </p:tav>
                                        <p:tav tm="100000">
                                          <p:val>
                                            <p:strVal val="#ppt_x"/>
                                          </p:val>
                                        </p:tav>
                                      </p:tavLst>
                                    </p:anim>
                                    <p:anim calcmode="lin" valueType="num">
                                      <p:cBhvr>
                                        <p:cTn id="8" dur="500" fill="hold"/>
                                        <p:tgtEl>
                                          <p:spTgt spid="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47"/>
                                        </p:tgtEl>
                                        <p:attrNameLst>
                                          <p:attrName>style.visibility</p:attrName>
                                        </p:attrNameLst>
                                      </p:cBhvr>
                                      <p:to>
                                        <p:strVal val="visible"/>
                                      </p:to>
                                    </p:set>
                                    <p:anim calcmode="lin" valueType="num">
                                      <p:cBhvr>
                                        <p:cTn id="13" dur="500" fill="hold"/>
                                        <p:tgtEl>
                                          <p:spTgt spid="347"/>
                                        </p:tgtEl>
                                        <p:attrNameLst>
                                          <p:attrName>ppt_x</p:attrName>
                                        </p:attrNameLst>
                                      </p:cBhvr>
                                      <p:tavLst>
                                        <p:tav tm="0">
                                          <p:val>
                                            <p:strVal val="#ppt_x"/>
                                          </p:val>
                                        </p:tav>
                                        <p:tav tm="100000">
                                          <p:val>
                                            <p:strVal val="#ppt_x"/>
                                          </p:val>
                                        </p:tav>
                                      </p:tavLst>
                                    </p:anim>
                                    <p:anim calcmode="lin" valueType="num">
                                      <p:cBhvr>
                                        <p:cTn id="14" dur="500" fill="hold"/>
                                        <p:tgtEl>
                                          <p:spTgt spid="34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iterate>
                                    <p:tmAbs val="0"/>
                                  </p:iterate>
                                  <p:childTnLst>
                                    <p:set>
                                      <p:cBhvr>
                                        <p:cTn id="17" fill="hold"/>
                                        <p:tgtEl>
                                          <p:spTgt spid="342"/>
                                        </p:tgtEl>
                                        <p:attrNameLst>
                                          <p:attrName>style.visibility</p:attrName>
                                        </p:attrNameLst>
                                      </p:cBhvr>
                                      <p:to>
                                        <p:strVal val="visible"/>
                                      </p:to>
                                    </p:set>
                                    <p:anim calcmode="lin" valueType="num">
                                      <p:cBhvr>
                                        <p:cTn id="18" dur="500" fill="hold"/>
                                        <p:tgtEl>
                                          <p:spTgt spid="342"/>
                                        </p:tgtEl>
                                        <p:attrNameLst>
                                          <p:attrName>ppt_x</p:attrName>
                                        </p:attrNameLst>
                                      </p:cBhvr>
                                      <p:tavLst>
                                        <p:tav tm="0">
                                          <p:val>
                                            <p:strVal val="#ppt_x"/>
                                          </p:val>
                                        </p:tav>
                                        <p:tav tm="100000">
                                          <p:val>
                                            <p:strVal val="#ppt_x"/>
                                          </p:val>
                                        </p:tav>
                                      </p:tavLst>
                                    </p:anim>
                                    <p:anim calcmode="lin" valueType="num">
                                      <p:cBhvr>
                                        <p:cTn id="19"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p:tmAbs val="0"/>
                                  </p:iterate>
                                  <p:childTnLst>
                                    <p:set>
                                      <p:cBhvr>
                                        <p:cTn id="23" fill="hold"/>
                                        <p:tgtEl>
                                          <p:spTgt spid="346"/>
                                        </p:tgtEl>
                                        <p:attrNameLst>
                                          <p:attrName>style.visibility</p:attrName>
                                        </p:attrNameLst>
                                      </p:cBhvr>
                                      <p:to>
                                        <p:strVal val="visible"/>
                                      </p:to>
                                    </p:set>
                                    <p:anim calcmode="lin" valueType="num">
                                      <p:cBhvr>
                                        <p:cTn id="24" dur="500" fill="hold"/>
                                        <p:tgtEl>
                                          <p:spTgt spid="346"/>
                                        </p:tgtEl>
                                        <p:attrNameLst>
                                          <p:attrName>ppt_x</p:attrName>
                                        </p:attrNameLst>
                                      </p:cBhvr>
                                      <p:tavLst>
                                        <p:tav tm="0">
                                          <p:val>
                                            <p:strVal val="#ppt_x"/>
                                          </p:val>
                                        </p:tav>
                                        <p:tav tm="100000">
                                          <p:val>
                                            <p:strVal val="#ppt_x"/>
                                          </p:val>
                                        </p:tav>
                                      </p:tavLst>
                                    </p:anim>
                                    <p:anim calcmode="lin" valueType="num">
                                      <p:cBhvr>
                                        <p:cTn id="25" dur="500" fill="hold"/>
                                        <p:tgtEl>
                                          <p:spTgt spid="346"/>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iterate>
                                    <p:tmAbs val="0"/>
                                  </p:iterate>
                                  <p:childTnLst>
                                    <p:set>
                                      <p:cBhvr>
                                        <p:cTn id="28" fill="hold"/>
                                        <p:tgtEl>
                                          <p:spTgt spid="345"/>
                                        </p:tgtEl>
                                        <p:attrNameLst>
                                          <p:attrName>style.visibility</p:attrName>
                                        </p:attrNameLst>
                                      </p:cBhvr>
                                      <p:to>
                                        <p:strVal val="visible"/>
                                      </p:to>
                                    </p:set>
                                    <p:anim calcmode="lin" valueType="num">
                                      <p:cBhvr>
                                        <p:cTn id="29" dur="500" fill="hold"/>
                                        <p:tgtEl>
                                          <p:spTgt spid="345"/>
                                        </p:tgtEl>
                                        <p:attrNameLst>
                                          <p:attrName>ppt_x</p:attrName>
                                        </p:attrNameLst>
                                      </p:cBhvr>
                                      <p:tavLst>
                                        <p:tav tm="0">
                                          <p:val>
                                            <p:strVal val="#ppt_x"/>
                                          </p:val>
                                        </p:tav>
                                        <p:tav tm="100000">
                                          <p:val>
                                            <p:strVal val="#ppt_x"/>
                                          </p:val>
                                        </p:tav>
                                      </p:tavLst>
                                    </p:anim>
                                    <p:anim calcmode="lin" valueType="num">
                                      <p:cBhvr>
                                        <p:cTn id="30" dur="500" fill="hold"/>
                                        <p:tgtEl>
                                          <p:spTgt spid="3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351"/>
                                        </p:tgtEl>
                                        <p:attrNameLst>
                                          <p:attrName>style.visibility</p:attrName>
                                        </p:attrNameLst>
                                      </p:cBhvr>
                                      <p:to>
                                        <p:strVal val="visible"/>
                                      </p:to>
                                    </p:set>
                                    <p:anim calcmode="lin" valueType="num">
                                      <p:cBhvr>
                                        <p:cTn id="35" dur="500" fill="hold"/>
                                        <p:tgtEl>
                                          <p:spTgt spid="351"/>
                                        </p:tgtEl>
                                        <p:attrNameLst>
                                          <p:attrName>ppt_x</p:attrName>
                                        </p:attrNameLst>
                                      </p:cBhvr>
                                      <p:tavLst>
                                        <p:tav tm="0">
                                          <p:val>
                                            <p:strVal val="#ppt_x"/>
                                          </p:val>
                                        </p:tav>
                                        <p:tav tm="100000">
                                          <p:val>
                                            <p:strVal val="#ppt_x"/>
                                          </p:val>
                                        </p:tav>
                                      </p:tavLst>
                                    </p:anim>
                                    <p:anim calcmode="lin" valueType="num">
                                      <p:cBhvr>
                                        <p:cTn id="36" dur="500" fill="hold"/>
                                        <p:tgtEl>
                                          <p:spTgt spid="351"/>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grpId="0" nodeType="afterEffect">
                                  <p:stCondLst>
                                    <p:cond delay="0"/>
                                  </p:stCondLst>
                                  <p:iterate>
                                    <p:tmAbs val="0"/>
                                  </p:iterate>
                                  <p:childTnLst>
                                    <p:set>
                                      <p:cBhvr>
                                        <p:cTn id="39" fill="hold"/>
                                        <p:tgtEl>
                                          <p:spTgt spid="352"/>
                                        </p:tgtEl>
                                        <p:attrNameLst>
                                          <p:attrName>style.visibility</p:attrName>
                                        </p:attrNameLst>
                                      </p:cBhvr>
                                      <p:to>
                                        <p:strVal val="visible"/>
                                      </p:to>
                                    </p:set>
                                    <p:anim calcmode="lin" valueType="num">
                                      <p:cBhvr>
                                        <p:cTn id="40" dur="500" fill="hold"/>
                                        <p:tgtEl>
                                          <p:spTgt spid="352"/>
                                        </p:tgtEl>
                                        <p:attrNameLst>
                                          <p:attrName>ppt_x</p:attrName>
                                        </p:attrNameLst>
                                      </p:cBhvr>
                                      <p:tavLst>
                                        <p:tav tm="0">
                                          <p:val>
                                            <p:strVal val="#ppt_x"/>
                                          </p:val>
                                        </p:tav>
                                        <p:tav tm="100000">
                                          <p:val>
                                            <p:strVal val="#ppt_x"/>
                                          </p:val>
                                        </p:tav>
                                      </p:tavLst>
                                    </p:anim>
                                    <p:anim calcmode="lin" valueType="num">
                                      <p:cBhvr>
                                        <p:cTn id="41" dur="500" fill="hold"/>
                                        <p:tgtEl>
                                          <p:spTgt spid="352"/>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2" presetClass="entr" presetSubtype="4" fill="hold" grpId="0" nodeType="afterEffect">
                                  <p:stCondLst>
                                    <p:cond delay="0"/>
                                  </p:stCondLst>
                                  <p:iterate>
                                    <p:tmAbs val="0"/>
                                  </p:iterate>
                                  <p:childTnLst>
                                    <p:set>
                                      <p:cBhvr>
                                        <p:cTn id="44" fill="hold"/>
                                        <p:tgtEl>
                                          <p:spTgt spid="350"/>
                                        </p:tgtEl>
                                        <p:attrNameLst>
                                          <p:attrName>style.visibility</p:attrName>
                                        </p:attrNameLst>
                                      </p:cBhvr>
                                      <p:to>
                                        <p:strVal val="visible"/>
                                      </p:to>
                                    </p:set>
                                    <p:anim calcmode="lin" valueType="num">
                                      <p:cBhvr>
                                        <p:cTn id="45" dur="500" fill="hold"/>
                                        <p:tgtEl>
                                          <p:spTgt spid="350"/>
                                        </p:tgtEl>
                                        <p:attrNameLst>
                                          <p:attrName>ppt_x</p:attrName>
                                        </p:attrNameLst>
                                      </p:cBhvr>
                                      <p:tavLst>
                                        <p:tav tm="0">
                                          <p:val>
                                            <p:strVal val="#ppt_x"/>
                                          </p:val>
                                        </p:tav>
                                        <p:tav tm="100000">
                                          <p:val>
                                            <p:strVal val="#ppt_x"/>
                                          </p:val>
                                        </p:tav>
                                      </p:tavLst>
                                    </p:anim>
                                    <p:anim calcmode="lin" valueType="num">
                                      <p:cBhvr>
                                        <p:cTn id="46" dur="500" fill="hold"/>
                                        <p:tgtEl>
                                          <p:spTgt spid="3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advAuto="0"/>
      <p:bldP spid="342" grpId="0" animBg="1" advAuto="0"/>
      <p:bldP spid="345" grpId="0" animBg="1" advAuto="0"/>
      <p:bldP spid="346" grpId="0" animBg="1" advAuto="0"/>
      <p:bldP spid="347" grpId="0" animBg="1" advAuto="0"/>
      <p:bldP spid="350" grpId="0" animBg="1" advAuto="0"/>
      <p:bldP spid="351" grpId="0" animBg="1" advAuto="0"/>
      <p:bldP spid="35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68"/>
          <p:cNvSpPr txBox="1">
            <a:spLocks noGrp="1"/>
          </p:cNvSpPr>
          <p:nvPr>
            <p:ph type="title" idx="4294967295"/>
          </p:nvPr>
        </p:nvSpPr>
        <p:spPr>
          <a:xfrm>
            <a:off x="457200" y="274636"/>
            <a:ext cx="8229600" cy="796928"/>
          </a:xfrm>
          <a:prstGeom prst="rect">
            <a:avLst/>
          </a:prstGeom>
        </p:spPr>
        <p:txBody>
          <a:bodyPr lIns="0" tIns="0" rIns="0" bIns="0">
            <a:normAutofit/>
          </a:bodyPr>
          <a:lstStyle>
            <a:lvl1pPr>
              <a:defRPr sz="2800"/>
            </a:lvl1pPr>
          </a:lstStyle>
          <a:p>
            <a:r>
              <a:t>Throwing</a:t>
            </a:r>
          </a:p>
        </p:txBody>
      </p:sp>
      <p:grpSp>
        <p:nvGrpSpPr>
          <p:cNvPr id="359" name="Group 371"/>
          <p:cNvGrpSpPr/>
          <p:nvPr/>
        </p:nvGrpSpPr>
        <p:grpSpPr>
          <a:xfrm>
            <a:off x="571499" y="5214937"/>
            <a:ext cx="2071691" cy="785814"/>
            <a:chOff x="0" y="0"/>
            <a:chExt cx="2071689" cy="785813"/>
          </a:xfrm>
        </p:grpSpPr>
        <p:sp>
          <p:nvSpPr>
            <p:cNvPr id="357" name="Shape 369"/>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58" name="Shape 370"/>
            <p:cNvSpPr txBox="1"/>
            <p:nvPr/>
          </p:nvSpPr>
          <p:spPr>
            <a:xfrm>
              <a:off x="-1" y="129945"/>
              <a:ext cx="2071691"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Spin (or rotary) technique </a:t>
              </a:r>
            </a:p>
          </p:txBody>
        </p:sp>
      </p:grpSp>
      <p:grpSp>
        <p:nvGrpSpPr>
          <p:cNvPr id="362" name="Group 374"/>
          <p:cNvGrpSpPr/>
          <p:nvPr/>
        </p:nvGrpSpPr>
        <p:grpSpPr>
          <a:xfrm>
            <a:off x="3143249" y="1071562"/>
            <a:ext cx="2071691" cy="785814"/>
            <a:chOff x="0" y="0"/>
            <a:chExt cx="2071689" cy="785813"/>
          </a:xfrm>
        </p:grpSpPr>
        <p:sp>
          <p:nvSpPr>
            <p:cNvPr id="360" name="Shape 372"/>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61" name="Shape 373"/>
            <p:cNvSpPr txBox="1"/>
            <p:nvPr/>
          </p:nvSpPr>
          <p:spPr>
            <a:xfrm>
              <a:off x="-1" y="284956"/>
              <a:ext cx="2071691" cy="215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1">
                  <a:latin typeface="+mj-lt"/>
                  <a:ea typeface="+mj-ea"/>
                  <a:cs typeface="+mj-cs"/>
                  <a:sym typeface="Helvetica"/>
                </a:defRPr>
              </a:lvl1pPr>
            </a:lstStyle>
            <a:p>
              <a:r>
                <a:t>Shot Put: technique</a:t>
              </a:r>
            </a:p>
          </p:txBody>
        </p:sp>
      </p:grpSp>
      <p:grpSp>
        <p:nvGrpSpPr>
          <p:cNvPr id="365" name="Group 377"/>
          <p:cNvGrpSpPr/>
          <p:nvPr/>
        </p:nvGrpSpPr>
        <p:grpSpPr>
          <a:xfrm>
            <a:off x="571499" y="2285999"/>
            <a:ext cx="2071691" cy="785815"/>
            <a:chOff x="0" y="0"/>
            <a:chExt cx="2071689" cy="785813"/>
          </a:xfrm>
        </p:grpSpPr>
        <p:sp>
          <p:nvSpPr>
            <p:cNvPr id="363" name="Shape 375"/>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64" name="Shape 376"/>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Glide technique</a:t>
              </a:r>
            </a:p>
          </p:txBody>
        </p:sp>
      </p:grpSp>
      <p:sp>
        <p:nvSpPr>
          <p:cNvPr id="366" name="Shape 378"/>
          <p:cNvSpPr/>
          <p:nvPr/>
        </p:nvSpPr>
        <p:spPr>
          <a:xfrm>
            <a:off x="1357312" y="3071811"/>
            <a:ext cx="571502" cy="35718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0"/>
                </a:lnTo>
                <a:lnTo>
                  <a:pt x="16200" y="0"/>
                </a:lnTo>
                <a:lnTo>
                  <a:pt x="16200" y="10800"/>
                </a:lnTo>
                <a:lnTo>
                  <a:pt x="21600" y="10800"/>
                </a:lnTo>
                <a:lnTo>
                  <a:pt x="10800" y="21600"/>
                </a:lnTo>
                <a:close/>
              </a:path>
            </a:pathLst>
          </a:cu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367" name="Shape 379"/>
          <p:cNvSpPr/>
          <p:nvPr/>
        </p:nvSpPr>
        <p:spPr>
          <a:xfrm>
            <a:off x="1357312" y="4786312"/>
            <a:ext cx="500063" cy="42862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10800"/>
                </a:lnTo>
                <a:lnTo>
                  <a:pt x="5400" y="21600"/>
                </a:lnTo>
                <a:lnTo>
                  <a:pt x="16200" y="21600"/>
                </a:lnTo>
                <a:lnTo>
                  <a:pt x="16200" y="10800"/>
                </a:lnTo>
                <a:lnTo>
                  <a:pt x="21600" y="10800"/>
                </a:lnTo>
                <a:lnTo>
                  <a:pt x="10800" y="0"/>
                </a:lnTo>
                <a:close/>
              </a:path>
            </a:pathLst>
          </a:custGeom>
          <a:solidFill>
            <a:schemeClr val="accent1"/>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368" name="Shape 380"/>
          <p:cNvSpPr/>
          <p:nvPr/>
        </p:nvSpPr>
        <p:spPr>
          <a:xfrm rot="19852425">
            <a:off x="2417761" y="3225800"/>
            <a:ext cx="785814" cy="546100"/>
          </a:xfrm>
          <a:prstGeom prst="rightArrow">
            <a:avLst>
              <a:gd name="adj1" fmla="val 50000"/>
              <a:gd name="adj2" fmla="val 49997"/>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369" name="Shape 381"/>
          <p:cNvSpPr/>
          <p:nvPr/>
        </p:nvSpPr>
        <p:spPr>
          <a:xfrm>
            <a:off x="2500311" y="4225925"/>
            <a:ext cx="785814" cy="546100"/>
          </a:xfrm>
          <a:prstGeom prst="rightArrow">
            <a:avLst>
              <a:gd name="adj1" fmla="val 50000"/>
              <a:gd name="adj2" fmla="val 49997"/>
            </a:avLst>
          </a:prstGeom>
          <a:solidFill>
            <a:srgbClr val="FFFFFF"/>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37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71" name="pasted-image.pdf" descr="pasted-image.pdf"/>
          <p:cNvPicPr>
            <a:picLocks noChangeAspect="1"/>
          </p:cNvPicPr>
          <p:nvPr/>
        </p:nvPicPr>
        <p:blipFill>
          <a:blip r:embed="rId3"/>
          <a:stretch>
            <a:fillRect/>
          </a:stretch>
        </p:blipFill>
        <p:spPr>
          <a:xfrm>
            <a:off x="3386530" y="2130829"/>
            <a:ext cx="5358614" cy="1096155"/>
          </a:xfrm>
          <a:prstGeom prst="rect">
            <a:avLst/>
          </a:prstGeom>
          <a:ln w="12700">
            <a:miter lim="400000"/>
          </a:ln>
        </p:spPr>
      </p:pic>
      <p:pic>
        <p:nvPicPr>
          <p:cNvPr id="372" name="pasted-image.pdf" descr="pasted-image.pdf"/>
          <p:cNvPicPr>
            <a:picLocks noChangeAspect="1"/>
          </p:cNvPicPr>
          <p:nvPr/>
        </p:nvPicPr>
        <p:blipFill>
          <a:blip r:embed="rId4"/>
          <a:stretch>
            <a:fillRect/>
          </a:stretch>
        </p:blipFill>
        <p:spPr>
          <a:xfrm>
            <a:off x="3521671" y="4530290"/>
            <a:ext cx="5238953" cy="914382"/>
          </a:xfrm>
          <a:prstGeom prst="rect">
            <a:avLst/>
          </a:prstGeom>
          <a:ln w="12700">
            <a:miter lim="400000"/>
          </a:ln>
        </p:spPr>
      </p:pic>
      <p:pic>
        <p:nvPicPr>
          <p:cNvPr id="373" name="Sin título-5_562x480.jpg" descr="Sin título-5_562x480.jpg"/>
          <p:cNvPicPr>
            <a:picLocks noChangeAspect="1"/>
          </p:cNvPicPr>
          <p:nvPr/>
        </p:nvPicPr>
        <p:blipFill>
          <a:blip r:embed="rId5"/>
          <a:stretch>
            <a:fillRect/>
          </a:stretch>
        </p:blipFill>
        <p:spPr>
          <a:xfrm>
            <a:off x="581818" y="3377555"/>
            <a:ext cx="1793296" cy="15316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65"/>
                                        </p:tgtEl>
                                        <p:attrNameLst>
                                          <p:attrName>style.visibility</p:attrName>
                                        </p:attrNameLst>
                                      </p:cBhvr>
                                      <p:to>
                                        <p:strVal val="visible"/>
                                      </p:to>
                                    </p:set>
                                    <p:anim calcmode="lin" valueType="num">
                                      <p:cBhvr>
                                        <p:cTn id="7" dur="500" fill="hold"/>
                                        <p:tgtEl>
                                          <p:spTgt spid="365"/>
                                        </p:tgtEl>
                                        <p:attrNameLst>
                                          <p:attrName>ppt_x</p:attrName>
                                        </p:attrNameLst>
                                      </p:cBhvr>
                                      <p:tavLst>
                                        <p:tav tm="0">
                                          <p:val>
                                            <p:strVal val="#ppt_x"/>
                                          </p:val>
                                        </p:tav>
                                        <p:tav tm="100000">
                                          <p:val>
                                            <p:strVal val="#ppt_x"/>
                                          </p:val>
                                        </p:tav>
                                      </p:tavLst>
                                    </p:anim>
                                    <p:anim calcmode="lin" valueType="num">
                                      <p:cBhvr>
                                        <p:cTn id="8" dur="500" fill="hold"/>
                                        <p:tgtEl>
                                          <p:spTgt spid="36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366"/>
                                        </p:tgtEl>
                                        <p:attrNameLst>
                                          <p:attrName>style.visibility</p:attrName>
                                        </p:attrNameLst>
                                      </p:cBhvr>
                                      <p:to>
                                        <p:strVal val="visible"/>
                                      </p:to>
                                    </p:set>
                                    <p:anim calcmode="lin" valueType="num">
                                      <p:cBhvr>
                                        <p:cTn id="12" dur="500" fill="hold"/>
                                        <p:tgtEl>
                                          <p:spTgt spid="366"/>
                                        </p:tgtEl>
                                        <p:attrNameLst>
                                          <p:attrName>ppt_x</p:attrName>
                                        </p:attrNameLst>
                                      </p:cBhvr>
                                      <p:tavLst>
                                        <p:tav tm="0">
                                          <p:val>
                                            <p:strVal val="#ppt_x"/>
                                          </p:val>
                                        </p:tav>
                                        <p:tav tm="100000">
                                          <p:val>
                                            <p:strVal val="#ppt_x"/>
                                          </p:val>
                                        </p:tav>
                                      </p:tavLst>
                                    </p:anim>
                                    <p:anim calcmode="lin" valueType="num">
                                      <p:cBhvr>
                                        <p:cTn id="13" dur="500" fill="hold"/>
                                        <p:tgtEl>
                                          <p:spTgt spid="3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p:tmAbs val="0"/>
                                  </p:iterate>
                                  <p:childTnLst>
                                    <p:set>
                                      <p:cBhvr>
                                        <p:cTn id="17" fill="hold"/>
                                        <p:tgtEl>
                                          <p:spTgt spid="368"/>
                                        </p:tgtEl>
                                        <p:attrNameLst>
                                          <p:attrName>style.visibility</p:attrName>
                                        </p:attrNameLst>
                                      </p:cBhvr>
                                      <p:to>
                                        <p:strVal val="visible"/>
                                      </p:to>
                                    </p:set>
                                    <p:anim calcmode="lin" valueType="num">
                                      <p:cBhvr>
                                        <p:cTn id="18" dur="500" fill="hold"/>
                                        <p:tgtEl>
                                          <p:spTgt spid="368"/>
                                        </p:tgtEl>
                                        <p:attrNameLst>
                                          <p:attrName>ppt_x</p:attrName>
                                        </p:attrNameLst>
                                      </p:cBhvr>
                                      <p:tavLst>
                                        <p:tav tm="0">
                                          <p:val>
                                            <p:strVal val="#ppt_x"/>
                                          </p:val>
                                        </p:tav>
                                        <p:tav tm="100000">
                                          <p:val>
                                            <p:strVal val="#ppt_x"/>
                                          </p:val>
                                        </p:tav>
                                      </p:tavLst>
                                    </p:anim>
                                    <p:anim calcmode="lin" valueType="num">
                                      <p:cBhvr>
                                        <p:cTn id="19" dur="500" fill="hold"/>
                                        <p:tgtEl>
                                          <p:spTgt spid="36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p:tmAbs val="0"/>
                                  </p:iterate>
                                  <p:childTnLst>
                                    <p:set>
                                      <p:cBhvr>
                                        <p:cTn id="23" fill="hold"/>
                                        <p:tgtEl>
                                          <p:spTgt spid="359"/>
                                        </p:tgtEl>
                                        <p:attrNameLst>
                                          <p:attrName>style.visibility</p:attrName>
                                        </p:attrNameLst>
                                      </p:cBhvr>
                                      <p:to>
                                        <p:strVal val="visible"/>
                                      </p:to>
                                    </p:set>
                                    <p:anim calcmode="lin" valueType="num">
                                      <p:cBhvr>
                                        <p:cTn id="24" dur="500" fill="hold"/>
                                        <p:tgtEl>
                                          <p:spTgt spid="359"/>
                                        </p:tgtEl>
                                        <p:attrNameLst>
                                          <p:attrName>ppt_x</p:attrName>
                                        </p:attrNameLst>
                                      </p:cBhvr>
                                      <p:tavLst>
                                        <p:tav tm="0">
                                          <p:val>
                                            <p:strVal val="#ppt_x"/>
                                          </p:val>
                                        </p:tav>
                                        <p:tav tm="100000">
                                          <p:val>
                                            <p:strVal val="#ppt_x"/>
                                          </p:val>
                                        </p:tav>
                                      </p:tavLst>
                                    </p:anim>
                                    <p:anim calcmode="lin" valueType="num">
                                      <p:cBhvr>
                                        <p:cTn id="25" dur="500" fill="hold"/>
                                        <p:tgtEl>
                                          <p:spTgt spid="359"/>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iterate>
                                    <p:tmAbs val="0"/>
                                  </p:iterate>
                                  <p:childTnLst>
                                    <p:set>
                                      <p:cBhvr>
                                        <p:cTn id="28" fill="hold"/>
                                        <p:tgtEl>
                                          <p:spTgt spid="367"/>
                                        </p:tgtEl>
                                        <p:attrNameLst>
                                          <p:attrName>style.visibility</p:attrName>
                                        </p:attrNameLst>
                                      </p:cBhvr>
                                      <p:to>
                                        <p:strVal val="visible"/>
                                      </p:to>
                                    </p:set>
                                    <p:anim calcmode="lin" valueType="num">
                                      <p:cBhvr>
                                        <p:cTn id="29" dur="500" fill="hold"/>
                                        <p:tgtEl>
                                          <p:spTgt spid="367"/>
                                        </p:tgtEl>
                                        <p:attrNameLst>
                                          <p:attrName>ppt_x</p:attrName>
                                        </p:attrNameLst>
                                      </p:cBhvr>
                                      <p:tavLst>
                                        <p:tav tm="0">
                                          <p:val>
                                            <p:strVal val="#ppt_x"/>
                                          </p:val>
                                        </p:tav>
                                        <p:tav tm="100000">
                                          <p:val>
                                            <p:strVal val="#ppt_x"/>
                                          </p:val>
                                        </p:tav>
                                      </p:tavLst>
                                    </p:anim>
                                    <p:anim calcmode="lin" valueType="num">
                                      <p:cBhvr>
                                        <p:cTn id="30" dur="500" fill="hold"/>
                                        <p:tgtEl>
                                          <p:spTgt spid="36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p:tmAbs val="0"/>
                                  </p:iterate>
                                  <p:childTnLst>
                                    <p:set>
                                      <p:cBhvr>
                                        <p:cTn id="34" fill="hold"/>
                                        <p:tgtEl>
                                          <p:spTgt spid="369"/>
                                        </p:tgtEl>
                                        <p:attrNameLst>
                                          <p:attrName>style.visibility</p:attrName>
                                        </p:attrNameLst>
                                      </p:cBhvr>
                                      <p:to>
                                        <p:strVal val="visible"/>
                                      </p:to>
                                    </p:set>
                                    <p:anim calcmode="lin" valueType="num">
                                      <p:cBhvr>
                                        <p:cTn id="35" dur="500" fill="hold"/>
                                        <p:tgtEl>
                                          <p:spTgt spid="369"/>
                                        </p:tgtEl>
                                        <p:attrNameLst>
                                          <p:attrName>ppt_x</p:attrName>
                                        </p:attrNameLst>
                                      </p:cBhvr>
                                      <p:tavLst>
                                        <p:tav tm="0">
                                          <p:val>
                                            <p:strVal val="#ppt_x"/>
                                          </p:val>
                                        </p:tav>
                                        <p:tav tm="100000">
                                          <p:val>
                                            <p:strVal val="#ppt_x"/>
                                          </p:val>
                                        </p:tav>
                                      </p:tavLst>
                                    </p:anim>
                                    <p:anim calcmode="lin" valueType="num">
                                      <p:cBhvr>
                                        <p:cTn id="36" dur="500" fill="hold"/>
                                        <p:tgtEl>
                                          <p:spTgt spid="3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animBg="1" advAuto="0"/>
      <p:bldP spid="365" grpId="0" animBg="1" advAuto="0"/>
      <p:bldP spid="366" grpId="0" animBg="1" advAuto="0"/>
      <p:bldP spid="367" grpId="0" animBg="1" advAuto="0"/>
      <p:bldP spid="368" grpId="0" animBg="1" advAuto="0"/>
      <p:bldP spid="369"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87"/>
          <p:cNvSpPr txBox="1"/>
          <p:nvPr/>
        </p:nvSpPr>
        <p:spPr>
          <a:xfrm>
            <a:off x="2339975" y="260350"/>
            <a:ext cx="2374214"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400">
                <a:latin typeface="Arial"/>
                <a:ea typeface="Arial"/>
                <a:cs typeface="Arial"/>
                <a:sym typeface="Arial"/>
              </a:defRPr>
            </a:lvl1pPr>
          </a:lstStyle>
          <a:p>
            <a:r>
              <a:t>Other specialties</a:t>
            </a:r>
          </a:p>
        </p:txBody>
      </p:sp>
      <p:grpSp>
        <p:nvGrpSpPr>
          <p:cNvPr id="378" name="Group 390"/>
          <p:cNvGrpSpPr/>
          <p:nvPr/>
        </p:nvGrpSpPr>
        <p:grpSpPr>
          <a:xfrm>
            <a:off x="-66954" y="3738452"/>
            <a:ext cx="2106327" cy="760415"/>
            <a:chOff x="0" y="0"/>
            <a:chExt cx="2106325" cy="760414"/>
          </a:xfrm>
        </p:grpSpPr>
        <p:sp>
          <p:nvSpPr>
            <p:cNvPr id="376" name="Shape 388"/>
            <p:cNvSpPr/>
            <p:nvPr/>
          </p:nvSpPr>
          <p:spPr>
            <a:xfrm>
              <a:off x="101600" y="-1"/>
              <a:ext cx="2004726" cy="7604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77" name="Shape 389"/>
            <p:cNvSpPr txBox="1"/>
            <p:nvPr/>
          </p:nvSpPr>
          <p:spPr>
            <a:xfrm>
              <a:off x="-1" y="137709"/>
              <a:ext cx="2004727" cy="5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a:latin typeface="Arial"/>
                  <a:ea typeface="Arial"/>
                  <a:cs typeface="Arial"/>
                  <a:sym typeface="Arial"/>
                </a:defRPr>
              </a:pPr>
              <a:r>
                <a:t>Hammer </a:t>
              </a:r>
            </a:p>
            <a:p>
              <a:pPr algn="ctr">
                <a:defRPr>
                  <a:latin typeface="Arial"/>
                  <a:ea typeface="Arial"/>
                  <a:cs typeface="Arial"/>
                  <a:sym typeface="Arial"/>
                </a:defRPr>
              </a:pPr>
              <a:r>
                <a:t>throw</a:t>
              </a:r>
            </a:p>
          </p:txBody>
        </p:sp>
      </p:grpSp>
      <p:grpSp>
        <p:nvGrpSpPr>
          <p:cNvPr id="381" name="Group 393"/>
          <p:cNvGrpSpPr/>
          <p:nvPr/>
        </p:nvGrpSpPr>
        <p:grpSpPr>
          <a:xfrm>
            <a:off x="88899" y="5122862"/>
            <a:ext cx="2071691" cy="785814"/>
            <a:chOff x="0" y="0"/>
            <a:chExt cx="2071689" cy="785813"/>
          </a:xfrm>
        </p:grpSpPr>
        <p:sp>
          <p:nvSpPr>
            <p:cNvPr id="379" name="Shape 391"/>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80" name="Shape 392"/>
            <p:cNvSpPr txBox="1"/>
            <p:nvPr/>
          </p:nvSpPr>
          <p:spPr>
            <a:xfrm>
              <a:off x="-1" y="263296"/>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Pole vault</a:t>
              </a:r>
            </a:p>
          </p:txBody>
        </p:sp>
      </p:grpSp>
      <p:grpSp>
        <p:nvGrpSpPr>
          <p:cNvPr id="384" name="Group 396"/>
          <p:cNvGrpSpPr/>
          <p:nvPr/>
        </p:nvGrpSpPr>
        <p:grpSpPr>
          <a:xfrm>
            <a:off x="139699" y="2502070"/>
            <a:ext cx="2071691" cy="785815"/>
            <a:chOff x="0" y="0"/>
            <a:chExt cx="2071689" cy="785814"/>
          </a:xfrm>
        </p:grpSpPr>
        <p:sp>
          <p:nvSpPr>
            <p:cNvPr id="382" name="Shape 394"/>
            <p:cNvSpPr/>
            <p:nvPr/>
          </p:nvSpPr>
          <p:spPr>
            <a:xfrm>
              <a:off x="-1" y="0"/>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83" name="Shape 395"/>
            <p:cNvSpPr txBox="1"/>
            <p:nvPr/>
          </p:nvSpPr>
          <p:spPr>
            <a:xfrm>
              <a:off x="-1" y="129946"/>
              <a:ext cx="2071691" cy="5259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gn="ctr">
                <a:defRPr>
                  <a:latin typeface="Arial"/>
                  <a:ea typeface="Arial"/>
                  <a:cs typeface="Arial"/>
                  <a:sym typeface="Arial"/>
                </a:defRPr>
              </a:pPr>
              <a:r>
                <a:t>Javelin </a:t>
              </a:r>
            </a:p>
            <a:p>
              <a:pPr algn="ctr">
                <a:defRPr>
                  <a:latin typeface="Arial"/>
                  <a:ea typeface="Arial"/>
                  <a:cs typeface="Arial"/>
                  <a:sym typeface="Arial"/>
                </a:defRPr>
              </a:pPr>
              <a:r>
                <a:t>throw</a:t>
              </a:r>
            </a:p>
          </p:txBody>
        </p:sp>
      </p:grpSp>
      <p:grpSp>
        <p:nvGrpSpPr>
          <p:cNvPr id="387" name="Group 399"/>
          <p:cNvGrpSpPr/>
          <p:nvPr/>
        </p:nvGrpSpPr>
        <p:grpSpPr>
          <a:xfrm>
            <a:off x="139699" y="1095715"/>
            <a:ext cx="2071691" cy="785814"/>
            <a:chOff x="0" y="0"/>
            <a:chExt cx="2071689" cy="785813"/>
          </a:xfrm>
        </p:grpSpPr>
        <p:sp>
          <p:nvSpPr>
            <p:cNvPr id="385" name="Shape 397"/>
            <p:cNvSpPr/>
            <p:nvPr/>
          </p:nvSpPr>
          <p:spPr>
            <a:xfrm>
              <a:off x="-1" y="-1"/>
              <a:ext cx="2071691" cy="785815"/>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386" name="Shape 398"/>
            <p:cNvSpPr txBox="1"/>
            <p:nvPr/>
          </p:nvSpPr>
          <p:spPr>
            <a:xfrm>
              <a:off x="-1" y="263295"/>
              <a:ext cx="207169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a:latin typeface="Arial"/>
                  <a:ea typeface="Arial"/>
                  <a:cs typeface="Arial"/>
                  <a:sym typeface="Arial"/>
                </a:defRPr>
              </a:lvl1pPr>
            </a:lstStyle>
            <a:p>
              <a:r>
                <a:t>Discus throw</a:t>
              </a:r>
            </a:p>
          </p:txBody>
        </p:sp>
      </p:grpSp>
      <p:pic>
        <p:nvPicPr>
          <p:cNvPr id="388" name="logodefinitivo.png" descr="logodefinitivo.png"/>
          <p:cNvPicPr>
            <a:picLocks noChangeAspect="1"/>
          </p:cNvPicPr>
          <p:nvPr/>
        </p:nvPicPr>
        <p:blipFill>
          <a:blip r:embed="rId2"/>
          <a:stretch>
            <a:fillRect/>
          </a:stretch>
        </p:blipFill>
        <p:spPr>
          <a:xfrm>
            <a:off x="8358186" y="6237287"/>
            <a:ext cx="785814" cy="593727"/>
          </a:xfrm>
          <a:prstGeom prst="rect">
            <a:avLst/>
          </a:prstGeom>
          <a:ln w="34925">
            <a:solidFill>
              <a:srgbClr val="FFFFFF"/>
            </a:solidFill>
          </a:ln>
          <a:effectLst>
            <a:outerShdw blurRad="63500" rotWithShape="0">
              <a:srgbClr val="000000">
                <a:alpha val="42999"/>
              </a:srgbClr>
            </a:outerShdw>
          </a:effectLst>
        </p:spPr>
      </p:pic>
      <p:pic>
        <p:nvPicPr>
          <p:cNvPr id="389" name="pasted-image.pdf" descr="pasted-image.pdf"/>
          <p:cNvPicPr>
            <a:picLocks noChangeAspect="1"/>
          </p:cNvPicPr>
          <p:nvPr/>
        </p:nvPicPr>
        <p:blipFill>
          <a:blip r:embed="rId3"/>
          <a:stretch>
            <a:fillRect/>
          </a:stretch>
        </p:blipFill>
        <p:spPr>
          <a:xfrm>
            <a:off x="3182936" y="842878"/>
            <a:ext cx="5643564" cy="1291488"/>
          </a:xfrm>
          <a:prstGeom prst="rect">
            <a:avLst/>
          </a:prstGeom>
          <a:ln w="12700">
            <a:miter lim="400000"/>
          </a:ln>
        </p:spPr>
      </p:pic>
      <p:pic>
        <p:nvPicPr>
          <p:cNvPr id="390" name="pasted-image.pdf" descr="pasted-image.pdf"/>
          <p:cNvPicPr>
            <a:picLocks noChangeAspect="1"/>
          </p:cNvPicPr>
          <p:nvPr/>
        </p:nvPicPr>
        <p:blipFill>
          <a:blip r:embed="rId4"/>
          <a:stretch>
            <a:fillRect/>
          </a:stretch>
        </p:blipFill>
        <p:spPr>
          <a:xfrm>
            <a:off x="3462294" y="2302091"/>
            <a:ext cx="5643563" cy="1249148"/>
          </a:xfrm>
          <a:prstGeom prst="rect">
            <a:avLst/>
          </a:prstGeom>
          <a:ln w="12700">
            <a:miter lim="400000"/>
          </a:ln>
        </p:spPr>
      </p:pic>
      <p:pic>
        <p:nvPicPr>
          <p:cNvPr id="391" name="pasted-image.pdf" descr="pasted-image.pdf"/>
          <p:cNvPicPr>
            <a:picLocks noChangeAspect="1"/>
          </p:cNvPicPr>
          <p:nvPr/>
        </p:nvPicPr>
        <p:blipFill>
          <a:blip r:embed="rId5"/>
          <a:stretch>
            <a:fillRect/>
          </a:stretch>
        </p:blipFill>
        <p:spPr>
          <a:xfrm>
            <a:off x="1728378" y="3967860"/>
            <a:ext cx="3711981" cy="713679"/>
          </a:xfrm>
          <a:prstGeom prst="rect">
            <a:avLst/>
          </a:prstGeom>
          <a:ln w="12700">
            <a:miter lim="400000"/>
          </a:ln>
        </p:spPr>
      </p:pic>
      <p:pic>
        <p:nvPicPr>
          <p:cNvPr id="392" name="pasted-image.pdf" descr="pasted-image.pdf"/>
          <p:cNvPicPr>
            <a:picLocks noChangeAspect="1"/>
          </p:cNvPicPr>
          <p:nvPr/>
        </p:nvPicPr>
        <p:blipFill>
          <a:blip r:embed="rId6"/>
          <a:stretch>
            <a:fillRect/>
          </a:stretch>
        </p:blipFill>
        <p:spPr>
          <a:xfrm>
            <a:off x="5419837" y="3944492"/>
            <a:ext cx="3711981" cy="760415"/>
          </a:xfrm>
          <a:prstGeom prst="rect">
            <a:avLst/>
          </a:prstGeom>
          <a:ln w="12700">
            <a:miter lim="400000"/>
          </a:ln>
        </p:spPr>
      </p:pic>
      <p:pic>
        <p:nvPicPr>
          <p:cNvPr id="393" name="pasted-image.pdf" descr="pasted-image.pdf"/>
          <p:cNvPicPr>
            <a:picLocks noChangeAspect="1"/>
          </p:cNvPicPr>
          <p:nvPr/>
        </p:nvPicPr>
        <p:blipFill>
          <a:blip r:embed="rId7"/>
          <a:stretch>
            <a:fillRect/>
          </a:stretch>
        </p:blipFill>
        <p:spPr>
          <a:xfrm>
            <a:off x="3063469" y="4832505"/>
            <a:ext cx="4536984" cy="185776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387"/>
                                        </p:tgtEl>
                                        <p:attrNameLst>
                                          <p:attrName>style.visibility</p:attrName>
                                        </p:attrNameLst>
                                      </p:cBhvr>
                                      <p:to>
                                        <p:strVal val="visible"/>
                                      </p:to>
                                    </p:set>
                                    <p:anim calcmode="lin" valueType="num">
                                      <p:cBhvr>
                                        <p:cTn id="7" dur="500" fill="hold"/>
                                        <p:tgtEl>
                                          <p:spTgt spid="387"/>
                                        </p:tgtEl>
                                        <p:attrNameLst>
                                          <p:attrName>ppt_x</p:attrName>
                                        </p:attrNameLst>
                                      </p:cBhvr>
                                      <p:tavLst>
                                        <p:tav tm="0">
                                          <p:val>
                                            <p:strVal val="#ppt_x"/>
                                          </p:val>
                                        </p:tav>
                                        <p:tav tm="100000">
                                          <p:val>
                                            <p:strVal val="#ppt_x"/>
                                          </p:val>
                                        </p:tav>
                                      </p:tavLst>
                                    </p:anim>
                                    <p:anim calcmode="lin" valueType="num">
                                      <p:cBhvr>
                                        <p:cTn id="8" dur="500" fill="hold"/>
                                        <p:tgtEl>
                                          <p:spTgt spid="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384"/>
                                        </p:tgtEl>
                                        <p:attrNameLst>
                                          <p:attrName>style.visibility</p:attrName>
                                        </p:attrNameLst>
                                      </p:cBhvr>
                                      <p:to>
                                        <p:strVal val="visible"/>
                                      </p:to>
                                    </p:set>
                                    <p:anim calcmode="lin" valueType="num">
                                      <p:cBhvr>
                                        <p:cTn id="13" dur="500" fill="hold"/>
                                        <p:tgtEl>
                                          <p:spTgt spid="384"/>
                                        </p:tgtEl>
                                        <p:attrNameLst>
                                          <p:attrName>ppt_x</p:attrName>
                                        </p:attrNameLst>
                                      </p:cBhvr>
                                      <p:tavLst>
                                        <p:tav tm="0">
                                          <p:val>
                                            <p:strVal val="#ppt_x"/>
                                          </p:val>
                                        </p:tav>
                                        <p:tav tm="100000">
                                          <p:val>
                                            <p:strVal val="#ppt_x"/>
                                          </p:val>
                                        </p:tav>
                                      </p:tavLst>
                                    </p:anim>
                                    <p:anim calcmode="lin" valueType="num">
                                      <p:cBhvr>
                                        <p:cTn id="14" dur="500" fill="hold"/>
                                        <p:tgtEl>
                                          <p:spTgt spid="3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378"/>
                                        </p:tgtEl>
                                        <p:attrNameLst>
                                          <p:attrName>style.visibility</p:attrName>
                                        </p:attrNameLst>
                                      </p:cBhvr>
                                      <p:to>
                                        <p:strVal val="visible"/>
                                      </p:to>
                                    </p:set>
                                    <p:anim calcmode="lin" valueType="num">
                                      <p:cBhvr>
                                        <p:cTn id="19" dur="500" fill="hold"/>
                                        <p:tgtEl>
                                          <p:spTgt spid="378"/>
                                        </p:tgtEl>
                                        <p:attrNameLst>
                                          <p:attrName>ppt_x</p:attrName>
                                        </p:attrNameLst>
                                      </p:cBhvr>
                                      <p:tavLst>
                                        <p:tav tm="0">
                                          <p:val>
                                            <p:strVal val="#ppt_x"/>
                                          </p:val>
                                        </p:tav>
                                        <p:tav tm="100000">
                                          <p:val>
                                            <p:strVal val="#ppt_x"/>
                                          </p:val>
                                        </p:tav>
                                      </p:tavLst>
                                    </p:anim>
                                    <p:anim calcmode="lin" valueType="num">
                                      <p:cBhvr>
                                        <p:cTn id="20" dur="500" fill="hold"/>
                                        <p:tgtEl>
                                          <p:spTgt spid="37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p:tmAbs val="0"/>
                                  </p:iterate>
                                  <p:childTnLst>
                                    <p:set>
                                      <p:cBhvr>
                                        <p:cTn id="24" fill="hold"/>
                                        <p:tgtEl>
                                          <p:spTgt spid="381"/>
                                        </p:tgtEl>
                                        <p:attrNameLst>
                                          <p:attrName>style.visibility</p:attrName>
                                        </p:attrNameLst>
                                      </p:cBhvr>
                                      <p:to>
                                        <p:strVal val="visible"/>
                                      </p:to>
                                    </p:set>
                                    <p:anim calcmode="lin" valueType="num">
                                      <p:cBhvr>
                                        <p:cTn id="25" dur="500" fill="hold"/>
                                        <p:tgtEl>
                                          <p:spTgt spid="381"/>
                                        </p:tgtEl>
                                        <p:attrNameLst>
                                          <p:attrName>ppt_x</p:attrName>
                                        </p:attrNameLst>
                                      </p:cBhvr>
                                      <p:tavLst>
                                        <p:tav tm="0">
                                          <p:val>
                                            <p:strVal val="#ppt_x"/>
                                          </p:val>
                                        </p:tav>
                                        <p:tav tm="100000">
                                          <p:val>
                                            <p:strVal val="#ppt_x"/>
                                          </p:val>
                                        </p:tav>
                                      </p:tavLst>
                                    </p:anim>
                                    <p:anim calcmode="lin" valueType="num">
                                      <p:cBhvr>
                                        <p:cTn id="26" dur="500" fill="hold"/>
                                        <p:tgtEl>
                                          <p:spTgt spid="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P spid="381" grpId="0" animBg="1" advAuto="0"/>
      <p:bldP spid="384" grpId="0" animBg="1" advAuto="0"/>
      <p:bldP spid="38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Shape 407"/>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a:lvl1pPr>
          </a:lstStyle>
          <a:p>
            <a:r>
              <a:t>QUESTIONNAIRE AND ACTIVITIES </a:t>
            </a:r>
          </a:p>
        </p:txBody>
      </p:sp>
      <p:pic>
        <p:nvPicPr>
          <p:cNvPr id="39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7" name="In what three basic motor skills tests is athletics?…"/>
          <p:cNvSpPr txBox="1"/>
          <p:nvPr/>
        </p:nvSpPr>
        <p:spPr>
          <a:xfrm>
            <a:off x="149267" y="1211580"/>
            <a:ext cx="9184639" cy="46392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In what three basic motor skills tests is athletics?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What are the races that are done in </a:t>
            </a:r>
            <a:r>
              <a:rPr i="1" dirty="0"/>
              <a:t>lanes</a:t>
            </a:r>
            <a:r>
              <a:rPr dirty="0"/>
              <a:t> and what are those performed in </a:t>
            </a:r>
            <a:r>
              <a:rPr i="1" dirty="0"/>
              <a:t>free lanes</a:t>
            </a:r>
            <a:r>
              <a:rPr dirty="0"/>
              <a:t>?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The </a:t>
            </a:r>
            <a:r>
              <a:rPr i="1" dirty="0"/>
              <a:t>baton</a:t>
            </a:r>
            <a:r>
              <a:rPr dirty="0"/>
              <a:t> is a fundamental piece of equipment for...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Name the different phases legs undergo when taking a stride.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Do you know the name of the shortest lane of a running track and how long it is?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Place two classmates, one performing </a:t>
            </a:r>
            <a:r>
              <a:rPr i="1" dirty="0"/>
              <a:t>standing start</a:t>
            </a:r>
            <a:r>
              <a:rPr dirty="0"/>
              <a:t> and a </a:t>
            </a:r>
            <a:r>
              <a:rPr i="1" dirty="0"/>
              <a:t>crouch start</a:t>
            </a:r>
            <a:r>
              <a:rPr dirty="0"/>
              <a:t>. See who goes faster in ten repetitions.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On which leg does the high jumper lead the jump if he/she runs from the right?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What movement does the opposite arm that grips the shot put perform at the end of the throw?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What are the stages of a jump?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Write down in your notebook unknown vocabulary from this unit. </a:t>
            </a:r>
          </a:p>
          <a:p>
            <a:pPr marL="393700" indent="-381000" defTabSz="457200">
              <a:lnSpc>
                <a:spcPct val="110000"/>
              </a:lnSpc>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rPr dirty="0"/>
              <a:t>Check the Federation website or any sports association in your region and check for changes or modifications, if any, in its regulations.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147637"/>
            <a:ext cx="8229600" cy="1143001"/>
          </a:xfrm>
          <a:prstGeom prst="rect">
            <a:avLst/>
          </a:prstGeom>
        </p:spPr>
        <p:txBody>
          <a:bodyPr lIns="0" tIns="0" rIns="0" bIns="0">
            <a:normAutofit/>
          </a:bodyPr>
          <a:lstStyle>
            <a:lvl1pPr>
              <a:defRPr sz="3600"/>
            </a:lvl1pPr>
          </a:lstStyle>
          <a:p>
            <a:r>
              <a:t>OBJECTIVES</a:t>
            </a:r>
          </a:p>
        </p:txBody>
      </p:sp>
      <p:sp>
        <p:nvSpPr>
          <p:cNvPr id="33" name="Shape 21"/>
          <p:cNvSpPr txBox="1">
            <a:spLocks noGrp="1"/>
          </p:cNvSpPr>
          <p:nvPr>
            <p:ph type="body" sz="half" idx="4294967295"/>
          </p:nvPr>
        </p:nvSpPr>
        <p:spPr>
          <a:xfrm>
            <a:off x="457199" y="1108075"/>
            <a:ext cx="8229602" cy="2692400"/>
          </a:xfrm>
          <a:prstGeom prst="rect">
            <a:avLst/>
          </a:prstGeom>
        </p:spPr>
        <p:txBody>
          <a:bodyPr lIns="0" tIns="0" rIns="0" bIns="0">
            <a:normAutofit/>
          </a:bodyPr>
          <a:lstStyle/>
          <a:p>
            <a:pPr marL="241300" indent="-152400"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learn athletics as a regulated sport according to the various modes of which it is composed and its regulatory aspects. </a:t>
            </a:r>
          </a:p>
          <a:p>
            <a:pPr marL="0" indent="0" algn="just" defTabSz="457200">
              <a:lnSpc>
                <a:spcPct val="13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endParaRPr/>
          </a:p>
          <a:p>
            <a:pPr marL="241300" indent="-152400" algn="just" defTabSz="457200">
              <a:lnSpc>
                <a:spcPct val="130000"/>
              </a:lnSpc>
              <a:spcBef>
                <a:spcPts val="0"/>
              </a:spcBef>
              <a:buFont typeface="Helvetica"/>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To understand the applicability of the various athletic movements, taking into account the personal characteristics, and participating in the learning process of other classmates.</a:t>
            </a:r>
          </a:p>
        </p:txBody>
      </p:sp>
      <p:pic>
        <p:nvPicPr>
          <p:cNvPr id="34" name="atlet 16 copia.jpg" descr="atlet 16 copia.jpg"/>
          <p:cNvPicPr>
            <a:picLocks noChangeAspect="1"/>
          </p:cNvPicPr>
          <p:nvPr/>
        </p:nvPicPr>
        <p:blipFill>
          <a:blip r:embed="rId2"/>
          <a:stretch>
            <a:fillRect/>
          </a:stretch>
        </p:blipFill>
        <p:spPr>
          <a:xfrm>
            <a:off x="2754758" y="3984140"/>
            <a:ext cx="2589549" cy="244201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4"/>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pic>
        <p:nvPicPr>
          <p:cNvPr id="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8" name="atlet 13.jpg" descr="atlet 13.jpg"/>
          <p:cNvPicPr>
            <a:picLocks noChangeAspect="1"/>
          </p:cNvPicPr>
          <p:nvPr/>
        </p:nvPicPr>
        <p:blipFill>
          <a:blip r:embed="rId3">
            <a:alphaModFix amt="14723"/>
          </a:blip>
          <a:stretch>
            <a:fillRect/>
          </a:stretch>
        </p:blipFill>
        <p:spPr>
          <a:xfrm>
            <a:off x="647996" y="380999"/>
            <a:ext cx="7607302" cy="6096002"/>
          </a:xfrm>
          <a:prstGeom prst="rect">
            <a:avLst/>
          </a:prstGeom>
          <a:ln w="12700">
            <a:miter lim="400000"/>
          </a:ln>
        </p:spPr>
      </p:pic>
      <p:graphicFrame>
        <p:nvGraphicFramePr>
          <p:cNvPr id="39" name="Table"/>
          <p:cNvGraphicFramePr/>
          <p:nvPr/>
        </p:nvGraphicFramePr>
        <p:xfrm>
          <a:off x="349250" y="937607"/>
          <a:ext cx="8737896" cy="5492813"/>
        </p:xfrm>
        <a:graphic>
          <a:graphicData uri="http://schemas.openxmlformats.org/drawingml/2006/table">
            <a:tbl>
              <a:tblPr bandRow="1">
                <a:tableStyleId>{4C3C2611-4C71-4FC5-86AE-919BDF0F9419}</a:tableStyleId>
              </a:tblPr>
              <a:tblGrid>
                <a:gridCol w="2889238">
                  <a:extLst>
                    <a:ext uri="{9D8B030D-6E8A-4147-A177-3AD203B41FA5}">
                      <a16:colId xmlns:a16="http://schemas.microsoft.com/office/drawing/2014/main" xmlns="" val="20000"/>
                    </a:ext>
                  </a:extLst>
                </a:gridCol>
                <a:gridCol w="2924329">
                  <a:extLst>
                    <a:ext uri="{9D8B030D-6E8A-4147-A177-3AD203B41FA5}">
                      <a16:colId xmlns:a16="http://schemas.microsoft.com/office/drawing/2014/main" xmlns="" val="20001"/>
                    </a:ext>
                  </a:extLst>
                </a:gridCol>
                <a:gridCol w="2924329">
                  <a:extLst>
                    <a:ext uri="{9D8B030D-6E8A-4147-A177-3AD203B41FA5}">
                      <a16:colId xmlns:a16="http://schemas.microsoft.com/office/drawing/2014/main" xmlns="" val="20002"/>
                    </a:ext>
                  </a:extLst>
                </a:gridCol>
              </a:tblGrid>
              <a:tr h="450180">
                <a:tc gridSpan="3">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LIST OF ATHLETICS EVENTS</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12700">
                      <a:solidFill>
                        <a:srgbClr val="AAAAAA">
                          <a:alpha val="85000"/>
                        </a:srgbClr>
                      </a:solidFill>
                      <a:miter lim="400000"/>
                    </a:lnB>
                    <a:solidFill>
                      <a:srgbClr val="005493">
                        <a:alpha val="54000"/>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3402075">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Races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32000"/>
                      </a:srgbClr>
                    </a:solidFill>
                  </a:tcPr>
                </a:tc>
                <a:tc grid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Sprints: 100, 200 and 400 metres and 60 indoors. </a:t>
                      </a:r>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Middle-Distance: 800 and 1500 metres.</a:t>
                      </a:r>
                      <a:br/>
                      <a:r>
                        <a:t>- Long-Distance: 5,000, 10,000 metres and marathon. </a:t>
                      </a:r>
                    </a:p>
                    <a:p>
                      <a:pPr marL="114300" indent="-114300"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Hurdles: 110 metres (male), 100 metres (female) and 400 metres (both categories) and indoor 60 - metre hurdles. </a:t>
                      </a:r>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Steeplechase: 3000 metres. </a:t>
                      </a:r>
                    </a:p>
                    <a:p>
                      <a:pPr marL="180473" indent="-180473" algn="l"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Relay Race: 4 x 100 and 4 x 400 metres. </a:t>
                      </a:r>
                    </a:p>
                    <a:p>
                      <a:pPr marL="180473" indent="-180473" algn="l" defTabSz="457200">
                        <a:lnSpc>
                          <a:spcPct val="12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Race walk: 10, 20 and 50 km. </a:t>
                      </a:r>
                    </a:p>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t>- Cross Country: Cross country racing with different distances ranging between 8 and 12 km.</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hMerge="1">
                  <a:txBody>
                    <a:bodyPr/>
                    <a:lstStyle/>
                    <a:p>
                      <a:endParaRPr lang="es-ES"/>
                    </a:p>
                  </a:txBody>
                  <a:tcPr/>
                </a:tc>
                <a:extLst>
                  <a:ext uri="{0D108BD9-81ED-4DB2-BD59-A6C34878D82A}">
                    <a16:rowId xmlns:a16="http://schemas.microsoft.com/office/drawing/2014/main" xmlns="" val="10001"/>
                  </a:ext>
                </a:extLst>
              </a:tr>
              <a:tr h="503237">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Jumps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32000"/>
                      </a:srgbClr>
                    </a:solidFill>
                  </a:tcPr>
                </a:tc>
                <a:tc grid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 Long Jump; Triple Jump; High Jump; Pole Vault.</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hMerge="1">
                  <a:txBody>
                    <a:bodyPr/>
                    <a:lstStyle/>
                    <a:p>
                      <a:endParaRPr lang="es-ES"/>
                    </a:p>
                  </a:txBody>
                  <a:tcPr/>
                </a:tc>
                <a:extLst>
                  <a:ext uri="{0D108BD9-81ED-4DB2-BD59-A6C34878D82A}">
                    <a16:rowId xmlns:a16="http://schemas.microsoft.com/office/drawing/2014/main" xmlns="" val="10002"/>
                  </a:ext>
                </a:extLst>
              </a:tr>
              <a:tr h="778168">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Throws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32000"/>
                      </a:srgbClr>
                    </a:solidFill>
                  </a:tcPr>
                </a:tc>
                <a:tc grid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j-lt"/>
                          <a:ea typeface="+mj-ea"/>
                          <a:cs typeface="+mj-cs"/>
                          <a:sym typeface="Helvetica"/>
                        </a:defRPr>
                      </a:pPr>
                      <a:r>
                        <a:rPr b="1"/>
                        <a:t>– </a:t>
                      </a:r>
                      <a:r>
                        <a:t>Shot Put 7.26Kg/4Kg, Discus 2Kg/1Kg, Hammer 7.26Kg./4Kg. and Javelin 800g./600g.</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hMerge="1">
                  <a:txBody>
                    <a:bodyPr/>
                    <a:lstStyle/>
                    <a:p>
                      <a:endParaRPr lang="es-ES"/>
                    </a:p>
                  </a:txBody>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pic>
        <p:nvPicPr>
          <p:cNvPr id="4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3" name="Sin título-12.jpg" descr="Sin título-12.jpg"/>
          <p:cNvPicPr>
            <a:picLocks noChangeAspect="1"/>
          </p:cNvPicPr>
          <p:nvPr/>
        </p:nvPicPr>
        <p:blipFill>
          <a:blip r:embed="rId3">
            <a:alphaModFix amt="11030"/>
          </a:blip>
          <a:stretch>
            <a:fillRect/>
          </a:stretch>
        </p:blipFill>
        <p:spPr>
          <a:xfrm>
            <a:off x="1473199" y="380999"/>
            <a:ext cx="6451602" cy="6096002"/>
          </a:xfrm>
          <a:prstGeom prst="rect">
            <a:avLst/>
          </a:prstGeom>
          <a:ln w="12700">
            <a:miter lim="400000"/>
          </a:ln>
        </p:spPr>
      </p:pic>
      <p:graphicFrame>
        <p:nvGraphicFramePr>
          <p:cNvPr id="44" name="Table"/>
          <p:cNvGraphicFramePr/>
          <p:nvPr/>
        </p:nvGraphicFramePr>
        <p:xfrm>
          <a:off x="361315" y="857250"/>
          <a:ext cx="8675369" cy="4665662"/>
        </p:xfrm>
        <a:graphic>
          <a:graphicData uri="http://schemas.openxmlformats.org/drawingml/2006/table">
            <a:tbl>
              <a:tblPr bandRow="1">
                <a:tableStyleId>{4C3C2611-4C71-4FC5-86AE-919BDF0F9419}</a:tableStyleId>
              </a:tblPr>
              <a:tblGrid>
                <a:gridCol w="1375658">
                  <a:extLst>
                    <a:ext uri="{9D8B030D-6E8A-4147-A177-3AD203B41FA5}">
                      <a16:colId xmlns:a16="http://schemas.microsoft.com/office/drawing/2014/main" xmlns="" val="20000"/>
                    </a:ext>
                  </a:extLst>
                </a:gridCol>
                <a:gridCol w="1352113">
                  <a:extLst>
                    <a:ext uri="{9D8B030D-6E8A-4147-A177-3AD203B41FA5}">
                      <a16:colId xmlns:a16="http://schemas.microsoft.com/office/drawing/2014/main" xmlns="" val="20001"/>
                    </a:ext>
                  </a:extLst>
                </a:gridCol>
                <a:gridCol w="5947598">
                  <a:extLst>
                    <a:ext uri="{9D8B030D-6E8A-4147-A177-3AD203B41FA5}">
                      <a16:colId xmlns:a16="http://schemas.microsoft.com/office/drawing/2014/main" xmlns="" val="20002"/>
                    </a:ext>
                  </a:extLst>
                </a:gridCol>
              </a:tblGrid>
              <a:tr h="1899394">
                <a:tc rowSpan="3">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COMBINED EVENTS</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solidFill>
                      <a:srgbClr val="005493">
                        <a:alpha val="32000"/>
                      </a:srgbClr>
                    </a:solidFill>
                  </a:tcPr>
                </a:tc>
                <a:tc gridSpan="2">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In athletics there are some competitions called combined events consisting of uniting running, jumping and throwing in the same meet. Although this book we do not look at them specifically, they are:</a:t>
                      </a:r>
                    </a:p>
                  </a:txBody>
                  <a:tcPr marL="63500" marR="63500" marT="63500" marB="63500" anchor="ctr" horzOverflow="overflow">
                    <a:lnL w="12700">
                      <a:solidFill>
                        <a:srgbClr val="AAAAAA">
                          <a:alpha val="85000"/>
                        </a:srgbClr>
                      </a:solidFill>
                      <a:miter lim="400000"/>
                    </a:lnL>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hMerge="1">
                  <a:txBody>
                    <a:bodyPr/>
                    <a:lstStyle/>
                    <a:p>
                      <a:endParaRPr lang="es-ES"/>
                    </a:p>
                  </a:txBody>
                  <a:tcPr/>
                </a:tc>
                <a:extLst>
                  <a:ext uri="{0D108BD9-81ED-4DB2-BD59-A6C34878D82A}">
                    <a16:rowId xmlns:a16="http://schemas.microsoft.com/office/drawing/2014/main" xmlns="" val="10000"/>
                  </a:ext>
                </a:extLst>
              </a:tr>
              <a:tr h="1383134">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mj-lt"/>
                          <a:ea typeface="+mj-ea"/>
                          <a:cs typeface="+mj-cs"/>
                          <a:sym typeface="Helvetica"/>
                        </a:rPr>
                        <a:t>Decathlon</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-100, 400 and 1500 metres; - 110 metres hurdles; - Long Jump; - High Jump;   - Pole Vault; - Discus; - Shot Put; 
- Javelin</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15000"/>
                      </a:srgbClr>
                    </a:solidFill>
                  </a:tcPr>
                </a:tc>
                <a:extLst>
                  <a:ext uri="{0D108BD9-81ED-4DB2-BD59-A6C34878D82A}">
                    <a16:rowId xmlns:a16="http://schemas.microsoft.com/office/drawing/2014/main" xmlns="" val="10001"/>
                  </a:ext>
                </a:extLst>
              </a:tr>
              <a:tr h="1383134">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a:latin typeface="+mj-lt"/>
                          <a:ea typeface="+mj-ea"/>
                          <a:cs typeface="+mj-cs"/>
                          <a:sym typeface="Helvetica"/>
                        </a:rPr>
                        <a:t>Heptathlon</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15000"/>
                      </a:srgbClr>
                    </a:solidFill>
                  </a:tcPr>
                </a:tc>
                <a:tc>
                  <a:txBody>
                    <a:bodyPr/>
                    <a:lstStyle/>
                    <a:p>
                      <a:pPr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latin typeface="+mj-lt"/>
                          <a:ea typeface="+mj-ea"/>
                          <a:cs typeface="+mj-cs"/>
                          <a:sym typeface="Helvetica"/>
                        </a:rPr>
                        <a:t>- 200 and 800 Metres; - 100-Metre Hurdles; - Long Jump; - High Jump; - Javelin; - Shot Put</a:t>
                      </a:r>
                    </a:p>
                  </a:txBody>
                  <a:tcPr marL="63500" marR="63500" marT="63500" marB="63500" anchor="ctr" horzOverflow="overflow">
                    <a:lnL w="12700">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w="12700">
                      <a:solidFill>
                        <a:srgbClr val="AAAAAA">
                          <a:alpha val="85000"/>
                        </a:srgbClr>
                      </a:solidFill>
                      <a:miter lim="400000"/>
                    </a:lnB>
                    <a:solidFill>
                      <a:srgbClr val="005493">
                        <a:alpha val="15000"/>
                      </a:srgbClr>
                    </a:solidFill>
                  </a:tcPr>
                </a:tc>
                <a:extLst>
                  <a:ext uri="{0D108BD9-81ED-4DB2-BD59-A6C34878D82A}">
                    <a16:rowId xmlns:a16="http://schemas.microsoft.com/office/drawing/2014/main" xmlns="" val="1000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logodefinitivo.png" descr="logodefinitivo.png"/>
          <p:cNvPicPr>
            <a:picLocks noChangeAspect="1"/>
          </p:cNvPicPr>
          <p:nvPr/>
        </p:nvPicPr>
        <p:blipFill>
          <a:blip r:embed="rId2"/>
          <a:stretch>
            <a:fillRect/>
          </a:stretch>
        </p:blipFill>
        <p:spPr>
          <a:xfrm>
            <a:off x="7786686" y="5929312"/>
            <a:ext cx="889002" cy="565152"/>
          </a:xfrm>
          <a:prstGeom prst="rect">
            <a:avLst/>
          </a:prstGeom>
          <a:ln w="34925">
            <a:solidFill>
              <a:srgbClr val="FFFFFF"/>
            </a:solidFill>
          </a:ln>
          <a:effectLst>
            <a:outerShdw blurRad="63500" rotWithShape="0">
              <a:srgbClr val="000000">
                <a:alpha val="42999"/>
              </a:srgbClr>
            </a:outerShdw>
          </a:effectLst>
        </p:spPr>
      </p:pic>
      <p:sp>
        <p:nvSpPr>
          <p:cNvPr id="47" name="Shape 49"/>
          <p:cNvSpPr txBox="1"/>
          <p:nvPr/>
        </p:nvSpPr>
        <p:spPr>
          <a:xfrm>
            <a:off x="481011" y="763135"/>
            <a:ext cx="7993065" cy="1417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a:latin typeface="Arial"/>
                <a:ea typeface="Arial"/>
                <a:cs typeface="Arial"/>
                <a:sym typeface="Arial"/>
              </a:defRPr>
            </a:lvl1pPr>
          </a:lstStyle>
          <a:p>
            <a:r>
              <a:t>That which pertains to athletics refers to races; hardly any equipment is needed to realise it. What is needed is only an outdoor or indoor space which is flat or even, trainers, shorts and a tank top. As one improves, each will improve their gear, footwear with spikes, tracksuit or special running tights that conform to the body to eliminate friction and run faster. </a:t>
            </a:r>
          </a:p>
        </p:txBody>
      </p:sp>
      <p:sp>
        <p:nvSpPr>
          <p:cNvPr id="48" name="Shape 50"/>
          <p:cNvSpPr txBox="1"/>
          <p:nvPr/>
        </p:nvSpPr>
        <p:spPr>
          <a:xfrm>
            <a:off x="447674" y="217486"/>
            <a:ext cx="8248652"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400"/>
              </a:spcBef>
              <a:defRPr sz="2400">
                <a:latin typeface="Arial"/>
                <a:ea typeface="Arial"/>
                <a:cs typeface="Arial"/>
                <a:sym typeface="Arial"/>
              </a:defRPr>
            </a:pPr>
            <a:r>
              <a:t>EQUIPMENT AND FACILITIES</a:t>
            </a:r>
            <a:r>
              <a:rPr sz="1800"/>
              <a:t> </a:t>
            </a:r>
          </a:p>
        </p:txBody>
      </p:sp>
      <p:sp>
        <p:nvSpPr>
          <p:cNvPr id="49" name="Shape 51"/>
          <p:cNvSpPr txBox="1"/>
          <p:nvPr/>
        </p:nvSpPr>
        <p:spPr>
          <a:xfrm>
            <a:off x="481011" y="2175763"/>
            <a:ext cx="7993065" cy="2021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Anyway, let us draw an outdoor racetrack and where the areas provided for each of the specialities are.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latin typeface="+mj-lt"/>
                <a:ea typeface="+mj-ea"/>
                <a:cs typeface="+mj-cs"/>
                <a:sym typeface="Helvetica"/>
              </a:defRPr>
            </a:pPr>
            <a:r>
              <a:t>As a general rule the outdoor track is a smooth, oval surface with two straight sides and two curves of 100 metres each.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rPr sz="1700"/>
              <a:t>The area within the track is for such field events as jumping and throwing such as javelin, and then there are some circles for shot put, discus and hammer, the latter two are surrounded by a protective mesh</a:t>
            </a:r>
            <a:r>
              <a:t>. </a:t>
            </a:r>
          </a:p>
        </p:txBody>
      </p:sp>
      <p:pic>
        <p:nvPicPr>
          <p:cNvPr id="50" name="1.jpg" descr="1.jpg"/>
          <p:cNvPicPr>
            <a:picLocks noChangeAspect="1"/>
          </p:cNvPicPr>
          <p:nvPr/>
        </p:nvPicPr>
        <p:blipFill>
          <a:blip r:embed="rId3"/>
          <a:stretch>
            <a:fillRect/>
          </a:stretch>
        </p:blipFill>
        <p:spPr>
          <a:xfrm>
            <a:off x="2254232" y="4414053"/>
            <a:ext cx="3781992" cy="23037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logodefinitivo.png" descr="logodefinitivo.png"/>
          <p:cNvPicPr>
            <a:picLocks noChangeAspect="1"/>
          </p:cNvPicPr>
          <p:nvPr/>
        </p:nvPicPr>
        <p:blipFill>
          <a:blip r:embed="rId2"/>
          <a:stretch>
            <a:fillRect/>
          </a:stretch>
        </p:blipFill>
        <p:spPr>
          <a:xfrm>
            <a:off x="7786686" y="5929312"/>
            <a:ext cx="889002" cy="565152"/>
          </a:xfrm>
          <a:prstGeom prst="rect">
            <a:avLst/>
          </a:prstGeom>
          <a:ln w="34925">
            <a:solidFill>
              <a:srgbClr val="FFFFFF"/>
            </a:solidFill>
          </a:ln>
          <a:effectLst>
            <a:outerShdw blurRad="63500" rotWithShape="0">
              <a:srgbClr val="000000">
                <a:alpha val="42999"/>
              </a:srgbClr>
            </a:outerShdw>
          </a:effectLst>
        </p:spPr>
      </p:pic>
      <p:sp>
        <p:nvSpPr>
          <p:cNvPr id="53" name="Shape 55"/>
          <p:cNvSpPr txBox="1"/>
          <p:nvPr/>
        </p:nvSpPr>
        <p:spPr>
          <a:xfrm>
            <a:off x="500062" y="357186"/>
            <a:ext cx="824865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Equipment</a:t>
            </a:r>
          </a:p>
        </p:txBody>
      </p:sp>
      <p:sp>
        <p:nvSpPr>
          <p:cNvPr id="54" name="Shape 56"/>
          <p:cNvSpPr txBox="1"/>
          <p:nvPr/>
        </p:nvSpPr>
        <p:spPr>
          <a:xfrm>
            <a:off x="768350" y="1773237"/>
            <a:ext cx="180022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Relay</a:t>
            </a:r>
          </a:p>
        </p:txBody>
      </p:sp>
      <p:sp>
        <p:nvSpPr>
          <p:cNvPr id="55" name="Shape 57"/>
          <p:cNvSpPr txBox="1"/>
          <p:nvPr/>
        </p:nvSpPr>
        <p:spPr>
          <a:xfrm>
            <a:off x="3495675" y="2177186"/>
            <a:ext cx="1800225"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Hurdles</a:t>
            </a:r>
          </a:p>
        </p:txBody>
      </p:sp>
      <p:sp>
        <p:nvSpPr>
          <p:cNvPr id="56" name="Shape 58"/>
          <p:cNvSpPr txBox="1"/>
          <p:nvPr/>
        </p:nvSpPr>
        <p:spPr>
          <a:xfrm>
            <a:off x="232508" y="4040980"/>
            <a:ext cx="1800227"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Shot put men´s</a:t>
            </a:r>
          </a:p>
        </p:txBody>
      </p:sp>
      <p:sp>
        <p:nvSpPr>
          <p:cNvPr id="57" name="Shape 59"/>
          <p:cNvSpPr txBox="1"/>
          <p:nvPr/>
        </p:nvSpPr>
        <p:spPr>
          <a:xfrm>
            <a:off x="6270948" y="5246316"/>
            <a:ext cx="2002781"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Shot put women´s</a:t>
            </a:r>
          </a:p>
        </p:txBody>
      </p:sp>
      <p:sp>
        <p:nvSpPr>
          <p:cNvPr id="58" name="Shape 60"/>
          <p:cNvSpPr txBox="1"/>
          <p:nvPr/>
        </p:nvSpPr>
        <p:spPr>
          <a:xfrm>
            <a:off x="6372225" y="2167098"/>
            <a:ext cx="1800226"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lvl1pPr>
          </a:lstStyle>
          <a:p>
            <a:r>
              <a:t>High Jump</a:t>
            </a:r>
          </a:p>
        </p:txBody>
      </p:sp>
      <p:sp>
        <p:nvSpPr>
          <p:cNvPr id="59" name="Shape 61"/>
          <p:cNvSpPr txBox="1"/>
          <p:nvPr/>
        </p:nvSpPr>
        <p:spPr>
          <a:xfrm>
            <a:off x="3373437" y="3910779"/>
            <a:ext cx="2736852"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Shot put</a:t>
            </a:r>
          </a:p>
        </p:txBody>
      </p:sp>
      <p:sp>
        <p:nvSpPr>
          <p:cNvPr id="60" name="Shape 62"/>
          <p:cNvSpPr txBox="1"/>
          <p:nvPr/>
        </p:nvSpPr>
        <p:spPr>
          <a:xfrm>
            <a:off x="2279650" y="6036556"/>
            <a:ext cx="2808289"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latin typeface="Arial"/>
                <a:ea typeface="Arial"/>
                <a:cs typeface="Arial"/>
                <a:sym typeface="Arial"/>
              </a:defRPr>
            </a:lvl1pPr>
          </a:lstStyle>
          <a:p>
            <a:r>
              <a:t>Long Jump</a:t>
            </a:r>
          </a:p>
        </p:txBody>
      </p:sp>
      <p:pic>
        <p:nvPicPr>
          <p:cNvPr id="62" name="atlet 13.jpg" descr="atlet 13.jpg"/>
          <p:cNvPicPr>
            <a:picLocks noChangeAspect="1"/>
          </p:cNvPicPr>
          <p:nvPr/>
        </p:nvPicPr>
        <p:blipFill>
          <a:blip r:embed="rId3"/>
          <a:stretch>
            <a:fillRect/>
          </a:stretch>
        </p:blipFill>
        <p:spPr>
          <a:xfrm>
            <a:off x="3040564" y="431829"/>
            <a:ext cx="2126246" cy="1703835"/>
          </a:xfrm>
          <a:prstGeom prst="rect">
            <a:avLst/>
          </a:prstGeom>
          <a:ln w="12700">
            <a:miter lim="400000"/>
          </a:ln>
        </p:spPr>
      </p:pic>
      <p:pic>
        <p:nvPicPr>
          <p:cNvPr id="63" name="41.jpg" descr="41.jpg"/>
          <p:cNvPicPr>
            <a:picLocks noChangeAspect="1"/>
          </p:cNvPicPr>
          <p:nvPr/>
        </p:nvPicPr>
        <p:blipFill>
          <a:blip r:embed="rId4"/>
          <a:stretch>
            <a:fillRect/>
          </a:stretch>
        </p:blipFill>
        <p:spPr>
          <a:xfrm>
            <a:off x="5780394" y="662341"/>
            <a:ext cx="2983889" cy="1390121"/>
          </a:xfrm>
          <a:prstGeom prst="rect">
            <a:avLst/>
          </a:prstGeom>
          <a:ln w="12700">
            <a:miter lim="400000"/>
          </a:ln>
        </p:spPr>
      </p:pic>
      <p:pic>
        <p:nvPicPr>
          <p:cNvPr id="67" name="Image" descr="Image"/>
          <p:cNvPicPr>
            <a:picLocks noChangeAspect="1"/>
          </p:cNvPicPr>
          <p:nvPr/>
        </p:nvPicPr>
        <p:blipFill>
          <a:blip r:embed="rId5"/>
          <a:stretch>
            <a:fillRect/>
          </a:stretch>
        </p:blipFill>
        <p:spPr>
          <a:xfrm>
            <a:off x="425450" y="4640135"/>
            <a:ext cx="4889500" cy="1398184"/>
          </a:xfrm>
          <a:prstGeom prst="rect">
            <a:avLst/>
          </a:prstGeom>
          <a:ln w="12700">
            <a:miter lim="400000"/>
          </a:ln>
        </p:spPr>
      </p:pic>
      <p:pic>
        <p:nvPicPr>
          <p:cNvPr id="2" name="Imagen 1">
            <a:extLst>
              <a:ext uri="{FF2B5EF4-FFF2-40B4-BE49-F238E27FC236}">
                <a16:creationId xmlns:a16="http://schemas.microsoft.com/office/drawing/2014/main" xmlns="" id="{D8B64B67-6397-47F1-9C03-7E5284368F5D}"/>
              </a:ext>
            </a:extLst>
          </p:cNvPr>
          <p:cNvPicPr>
            <a:picLocks noChangeAspect="1"/>
          </p:cNvPicPr>
          <p:nvPr/>
        </p:nvPicPr>
        <p:blipFill>
          <a:blip r:embed="rId6"/>
          <a:stretch>
            <a:fillRect/>
          </a:stretch>
        </p:blipFill>
        <p:spPr>
          <a:xfrm>
            <a:off x="281146" y="2352516"/>
            <a:ext cx="1456663" cy="1711550"/>
          </a:xfrm>
          <a:prstGeom prst="rect">
            <a:avLst/>
          </a:prstGeom>
        </p:spPr>
      </p:pic>
      <p:pic>
        <p:nvPicPr>
          <p:cNvPr id="19" name="Imagen 18">
            <a:extLst>
              <a:ext uri="{FF2B5EF4-FFF2-40B4-BE49-F238E27FC236}">
                <a16:creationId xmlns:a16="http://schemas.microsoft.com/office/drawing/2014/main" xmlns="" id="{95A03BD9-60B2-482A-A747-20DE2B273A2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2689" y="2776341"/>
            <a:ext cx="2763211" cy="1147927"/>
          </a:xfrm>
          <a:prstGeom prst="rect">
            <a:avLst/>
          </a:prstGeom>
          <a:noFill/>
          <a:ln>
            <a:noFill/>
          </a:ln>
        </p:spPr>
      </p:pic>
      <p:pic>
        <p:nvPicPr>
          <p:cNvPr id="20" name="Imagen 19">
            <a:extLst>
              <a:ext uri="{FF2B5EF4-FFF2-40B4-BE49-F238E27FC236}">
                <a16:creationId xmlns:a16="http://schemas.microsoft.com/office/drawing/2014/main" xmlns="" id="{0931DDC7-2B5B-44F0-96D1-0B0C2A3EAD1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4" y="3343054"/>
            <a:ext cx="1421512" cy="1836769"/>
          </a:xfrm>
          <a:prstGeom prst="rect">
            <a:avLst/>
          </a:prstGeom>
          <a:noFill/>
          <a:ln>
            <a:noFill/>
          </a:ln>
        </p:spPr>
      </p:pic>
      <p:pic>
        <p:nvPicPr>
          <p:cNvPr id="3" name="Imagen 2">
            <a:extLst>
              <a:ext uri="{FF2B5EF4-FFF2-40B4-BE49-F238E27FC236}">
                <a16:creationId xmlns:a16="http://schemas.microsoft.com/office/drawing/2014/main" xmlns="" id="{DC01E707-0B5C-4D53-9244-1499BA4BFB9A}"/>
              </a:ext>
            </a:extLst>
          </p:cNvPr>
          <p:cNvPicPr>
            <a:picLocks noChangeAspect="1"/>
          </p:cNvPicPr>
          <p:nvPr/>
        </p:nvPicPr>
        <p:blipFill>
          <a:blip r:embed="rId9"/>
          <a:stretch>
            <a:fillRect/>
          </a:stretch>
        </p:blipFill>
        <p:spPr>
          <a:xfrm>
            <a:off x="0" y="869655"/>
            <a:ext cx="2905477" cy="9882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71"/>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70" name="Shape 72"/>
          <p:cNvSpPr txBox="1"/>
          <p:nvPr/>
        </p:nvSpPr>
        <p:spPr>
          <a:xfrm>
            <a:off x="1432718" y="750887"/>
            <a:ext cx="6553201"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RULES: Running</a:t>
            </a:r>
          </a:p>
        </p:txBody>
      </p:sp>
      <p:pic>
        <p:nvPicPr>
          <p:cNvPr id="71"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72" name="Shape 74"/>
          <p:cNvSpPr txBox="1"/>
          <p:nvPr/>
        </p:nvSpPr>
        <p:spPr>
          <a:xfrm>
            <a:off x="496886" y="1245871"/>
            <a:ext cx="8424865" cy="4366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In some specialities, so that athletes do not disturb each other, races are performed in </a:t>
            </a:r>
            <a:r>
              <a:rPr b="1"/>
              <a:t>lanes</a:t>
            </a:r>
            <a:r>
              <a:t> 1.20m wide. The track usually has 6-8 lanes. If they leave their lane, the athlete is disqualified. Also the urban environment is used for marathon running and the field for cross country. These specialities of running and marathon sometimes start at the track, continue into an urban environment and end on the track.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In walking races one foot should always touch the ground.</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As hurdles are tests of speed, the starts are done using starting blocks and athletes run in lanes.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 When an athlete accidentally knocks down a hurdle they are not disqualified. However, if a judge believes that the athlete has kicked the barrier deliberately, either by hand or foot, they will be disqualified. </a:t>
            </a:r>
          </a:p>
          <a:p>
            <a:pPr marL="180473" indent="-180473"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If an athlete jumps over a hurdle in another lane they will also be disqualified.</a:t>
            </a:r>
          </a:p>
          <a:p>
            <a:pPr marL="180473" indent="-180473"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mj-lt"/>
                <a:ea typeface="+mj-ea"/>
                <a:cs typeface="+mj-cs"/>
                <a:sym typeface="Helvetica"/>
              </a:defRPr>
            </a:pPr>
            <a:r>
              <a:t>There are 10 hurdles in each race.</a:t>
            </a:r>
          </a:p>
        </p:txBody>
      </p:sp>
      <p:pic>
        <p:nvPicPr>
          <p:cNvPr id="73" name="54.jpg" descr="54.jpg"/>
          <p:cNvPicPr>
            <a:picLocks noChangeAspect="1"/>
          </p:cNvPicPr>
          <p:nvPr/>
        </p:nvPicPr>
        <p:blipFill>
          <a:blip r:embed="rId3">
            <a:alphaModFix amt="17233"/>
          </a:blip>
          <a:stretch>
            <a:fillRect/>
          </a:stretch>
        </p:blipFill>
        <p:spPr>
          <a:xfrm>
            <a:off x="592931" y="990600"/>
            <a:ext cx="7556501" cy="53975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2">
                                            <p:txEl>
                                              <p:pRg st="4" end="4"/>
                                            </p:txEl>
                                          </p:spTgt>
                                        </p:tgtEl>
                                        <p:attrNameLst>
                                          <p:attrName>style.visibility</p:attrName>
                                        </p:attrNameLst>
                                      </p:cBhvr>
                                      <p:to>
                                        <p:strVal val="visible"/>
                                      </p:to>
                                    </p:set>
                                    <p:animEffect transition="in" filter="blinds(horizontal)">
                                      <p:cBhvr>
                                        <p:cTn id="7" dur="500"/>
                                        <p:tgtEl>
                                          <p:spTgt spid="7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72">
                                            <p:txEl>
                                              <p:pRg st="5" end="5"/>
                                            </p:txEl>
                                          </p:spTgt>
                                        </p:tgtEl>
                                        <p:attrNameLst>
                                          <p:attrName>style.visibility</p:attrName>
                                        </p:attrNameLst>
                                      </p:cBhvr>
                                      <p:to>
                                        <p:strVal val="visible"/>
                                      </p:to>
                                    </p:set>
                                    <p:animEffect transition="in" filter="blinds(horizontal)">
                                      <p:cBhvr>
                                        <p:cTn id="12" dur="500"/>
                                        <p:tgtEl>
                                          <p:spTgt spid="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7"/>
          <p:cNvSpPr txBox="1"/>
          <p:nvPr/>
        </p:nvSpPr>
        <p:spPr>
          <a:xfrm>
            <a:off x="428625" y="3426389"/>
            <a:ext cx="4714875"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ctr">
              <a:defRPr>
                <a:latin typeface="Arial"/>
                <a:ea typeface="Arial"/>
                <a:cs typeface="Arial"/>
                <a:sym typeface="Arial"/>
              </a:defRPr>
            </a:pPr>
            <a:endParaRPr/>
          </a:p>
          <a:p>
            <a:pPr algn="just">
              <a:defRPr>
                <a:latin typeface="Arial"/>
                <a:ea typeface="Arial"/>
                <a:cs typeface="Arial"/>
                <a:sym typeface="Arial"/>
              </a:defRPr>
            </a:pPr>
            <a:r>
              <a:t>	</a:t>
            </a:r>
          </a:p>
        </p:txBody>
      </p:sp>
      <p:sp>
        <p:nvSpPr>
          <p:cNvPr id="76" name="Shape 78"/>
          <p:cNvSpPr txBox="1"/>
          <p:nvPr/>
        </p:nvSpPr>
        <p:spPr>
          <a:xfrm>
            <a:off x="461962" y="7000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RULES: Running</a:t>
            </a:r>
          </a:p>
        </p:txBody>
      </p:sp>
      <p:pic>
        <p:nvPicPr>
          <p:cNvPr id="7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78" name="Shape 80"/>
          <p:cNvSpPr txBox="1"/>
          <p:nvPr/>
        </p:nvSpPr>
        <p:spPr>
          <a:xfrm>
            <a:off x="359568" y="1245870"/>
            <a:ext cx="8424864" cy="4344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The relay event is run by teams of four athletes that must hand over a baton.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To pass a baton, there is a handoff zone of 20 metres and an acceleration zone of 10 metres so the receiving runner can pick up speed.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In cross country, races can be short or long; this classification is being questioned by the International Association of Athletics Federations (IAAF). It is held outdoors, on varied and rough terrain. The course is marked with tape in stretches which are difficult to monitor.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In the 4 x 400 relay there is no acceleration zone, and how the first leg is run in the lanes, the baton must be passed in changeover zone; the remaining laps and deliveries are free lanes.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The baton must be taken in hand, if the athlete drops it, he/she that drops it must pick it up.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In races that are carried out in lanes and go round some bends, the start should be staggered (runners do not start from the same point) because otherwise athletes in the outer lanes would run more metres.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Departures are as follows: a judge will say "On your marks, set!” and a starting pistol is shot to signal the start of the event.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When an athlete commences running before the signal, he makes a "false start;" a repetition of such by any competitor will mean being disqualified.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The judge determines that the race is finished when the shoulder line of the runner crosses the finish line, regardless of any other body part. </a:t>
            </a:r>
          </a:p>
          <a:p>
            <a:pPr marL="152400" indent="-1524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latin typeface="+mj-lt"/>
                <a:ea typeface="+mj-ea"/>
                <a:cs typeface="+mj-cs"/>
                <a:sym typeface="Helvetica"/>
              </a:defRPr>
            </a:pPr>
            <a:r>
              <a:t>- In all events of more than one circuit, a judge will ring a bell as a warning that it is the last lap.</a:t>
            </a:r>
          </a:p>
        </p:txBody>
      </p:sp>
      <p:pic>
        <p:nvPicPr>
          <p:cNvPr id="79" name="2112121.jpg" descr="2112121.jpg"/>
          <p:cNvPicPr>
            <a:picLocks noChangeAspect="1"/>
          </p:cNvPicPr>
          <p:nvPr/>
        </p:nvPicPr>
        <p:blipFill>
          <a:blip r:embed="rId3">
            <a:alphaModFix amt="10262"/>
          </a:blip>
          <a:stretch>
            <a:fillRect/>
          </a:stretch>
        </p:blipFill>
        <p:spPr>
          <a:xfrm>
            <a:off x="297457" y="554553"/>
            <a:ext cx="8549185" cy="48384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78">
                                            <p:txEl>
                                              <p:pRg st="4" end="4"/>
                                            </p:txEl>
                                          </p:spTgt>
                                        </p:tgtEl>
                                        <p:attrNameLst>
                                          <p:attrName>style.visibility</p:attrName>
                                        </p:attrNameLst>
                                      </p:cBhvr>
                                      <p:to>
                                        <p:strVal val="visible"/>
                                      </p:to>
                                    </p:set>
                                    <p:animEffect transition="in" filter="blinds(horizontal)">
                                      <p:cBhvr>
                                        <p:cTn id="7" dur="500"/>
                                        <p:tgtEl>
                                          <p:spTgt spid="78">
                                            <p:txEl>
                                              <p:pRg st="4" end="4"/>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iterate>
                                    <p:tmAbs val="0"/>
                                  </p:iterate>
                                  <p:childTnLst>
                                    <p:set>
                                      <p:cBhvr>
                                        <p:cTn id="10" fill="hold"/>
                                        <p:tgtEl>
                                          <p:spTgt spid="78">
                                            <p:txEl>
                                              <p:pRg st="5" end="5"/>
                                            </p:txEl>
                                          </p:spTgt>
                                        </p:tgtEl>
                                        <p:attrNameLst>
                                          <p:attrName>style.visibility</p:attrName>
                                        </p:attrNameLst>
                                      </p:cBhvr>
                                      <p:to>
                                        <p:strVal val="visible"/>
                                      </p:to>
                                    </p:set>
                                    <p:animEffect transition="in" filter="blinds(horizontal)">
                                      <p:cBhvr>
                                        <p:cTn id="11" dur="500"/>
                                        <p:tgtEl>
                                          <p:spTgt spid="78">
                                            <p:txEl>
                                              <p:pRg st="5" end="5"/>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iterate>
                                    <p:tmAbs val="0"/>
                                  </p:iterate>
                                  <p:childTnLst>
                                    <p:set>
                                      <p:cBhvr>
                                        <p:cTn id="14" fill="hold"/>
                                        <p:tgtEl>
                                          <p:spTgt spid="78">
                                            <p:txEl>
                                              <p:pRg st="6" end="6"/>
                                            </p:txEl>
                                          </p:spTgt>
                                        </p:tgtEl>
                                        <p:attrNameLst>
                                          <p:attrName>style.visibility</p:attrName>
                                        </p:attrNameLst>
                                      </p:cBhvr>
                                      <p:to>
                                        <p:strVal val="visible"/>
                                      </p:to>
                                    </p:set>
                                    <p:animEffect transition="in" filter="blinds(horizontal)">
                                      <p:cBhvr>
                                        <p:cTn id="15" dur="500"/>
                                        <p:tgtEl>
                                          <p:spTgt spid="78">
                                            <p:txEl>
                                              <p:pRg st="6" end="6"/>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iterate>
                                    <p:tmAbs val="0"/>
                                  </p:iterate>
                                  <p:childTnLst>
                                    <p:set>
                                      <p:cBhvr>
                                        <p:cTn id="18" fill="hold"/>
                                        <p:tgtEl>
                                          <p:spTgt spid="78">
                                            <p:txEl>
                                              <p:pRg st="7" end="7"/>
                                            </p:txEl>
                                          </p:spTgt>
                                        </p:tgtEl>
                                        <p:attrNameLst>
                                          <p:attrName>style.visibility</p:attrName>
                                        </p:attrNameLst>
                                      </p:cBhvr>
                                      <p:to>
                                        <p:strVal val="visible"/>
                                      </p:to>
                                    </p:set>
                                    <p:animEffect transition="in" filter="blinds(horizontal)">
                                      <p:cBhvr>
                                        <p:cTn id="19" dur="500"/>
                                        <p:tgtEl>
                                          <p:spTgt spid="78">
                                            <p:txEl>
                                              <p:pRg st="7" end="7"/>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iterate>
                                    <p:tmAbs val="0"/>
                                  </p:iterate>
                                  <p:childTnLst>
                                    <p:set>
                                      <p:cBhvr>
                                        <p:cTn id="22" fill="hold"/>
                                        <p:tgtEl>
                                          <p:spTgt spid="78">
                                            <p:txEl>
                                              <p:pRg st="8" end="8"/>
                                            </p:txEl>
                                          </p:spTgt>
                                        </p:tgtEl>
                                        <p:attrNameLst>
                                          <p:attrName>style.visibility</p:attrName>
                                        </p:attrNameLst>
                                      </p:cBhvr>
                                      <p:to>
                                        <p:strVal val="visible"/>
                                      </p:to>
                                    </p:set>
                                    <p:animEffect transition="in" filter="blinds(horizontal)">
                                      <p:cBhvr>
                                        <p:cTn id="23" dur="500"/>
                                        <p:tgtEl>
                                          <p:spTgt spid="78">
                                            <p:txEl>
                                              <p:pRg st="8" end="8"/>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iterate>
                                    <p:tmAbs val="0"/>
                                  </p:iterate>
                                  <p:childTnLst>
                                    <p:set>
                                      <p:cBhvr>
                                        <p:cTn id="26" fill="hold"/>
                                        <p:tgtEl>
                                          <p:spTgt spid="78">
                                            <p:txEl>
                                              <p:pRg st="9" end="9"/>
                                            </p:txEl>
                                          </p:spTgt>
                                        </p:tgtEl>
                                        <p:attrNameLst>
                                          <p:attrName>style.visibility</p:attrName>
                                        </p:attrNameLst>
                                      </p:cBhvr>
                                      <p:to>
                                        <p:strVal val="visible"/>
                                      </p:to>
                                    </p:set>
                                    <p:animEffect transition="in" filter="blinds(horizontal)">
                                      <p:cBhvr>
                                        <p:cTn id="27" dur="500"/>
                                        <p:tgtEl>
                                          <p:spTgt spid="7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bldLvl="5"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Presentación en pantalla (4:3)</PresentationFormat>
  <Paragraphs>200</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Default</vt:lpstr>
      <vt:lpstr>Presentación de PowerPoint</vt:lpstr>
      <vt:lpstr>Contents </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Running</vt:lpstr>
      <vt:lpstr>Running</vt:lpstr>
      <vt:lpstr>Running: races</vt:lpstr>
      <vt:lpstr>Presentación de PowerPoint</vt:lpstr>
      <vt:lpstr>Presentación de PowerPoint</vt:lpstr>
      <vt:lpstr>JUMPING</vt:lpstr>
      <vt:lpstr>JUMPING</vt:lpstr>
      <vt:lpstr>JUMPING</vt:lpstr>
      <vt:lpstr>Presentación de PowerPoint</vt:lpstr>
      <vt:lpstr>Throwing</vt:lpstr>
      <vt:lpstr>Throwing</vt:lpstr>
      <vt:lpstr>Presentación de PowerPoint</vt:lpstr>
      <vt:lpstr>QUESTIONNAIRE AND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2021-09-01T12:09:59Z</dcterms:modified>
</cp:coreProperties>
</file>