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A5C6C"/>
        </a:fontRef>
        <a:srgbClr val="5A5C6C"/>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DDD2FF"/>
          </a:solidFill>
        </a:fill>
      </a:tcStyle>
    </a:wholeTbl>
    <a:band2H>
      <a:tcTxStyle/>
      <a:tcStyle>
        <a:tcBdr/>
        <a:fill>
          <a:solidFill>
            <a:srgbClr val="EFEAFF"/>
          </a:solidFill>
        </a:fill>
      </a:tcStyle>
    </a:band2H>
    <a:firstCol>
      <a:tcTxStyle b="on" i="off">
        <a:fontRef idx="min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1"/>
          </a:solidFill>
        </a:fill>
      </a:tcStyle>
    </a:firstCol>
    <a:lastRow>
      <a:tcTxStyle b="on" i="off">
        <a:fontRef idx="min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381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1"/>
          </a:solidFill>
        </a:fill>
      </a:tcStyle>
    </a:lastRow>
    <a:firstRow>
      <a:tcTxStyle b="on" i="off">
        <a:fontRef idx="min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381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1"/>
          </a:solidFill>
        </a:fill>
      </a:tcStyle>
    </a:firstRow>
  </a:tblStyle>
  <a:tblStyle styleId="{C7B018BB-80A7-4F77-B60F-C8B233D01FF8}" styleName="">
    <a:tblBg/>
    <a:wholeTbl>
      <a:tcTxStyle b="off" i="off">
        <a:fontRef idx="minor">
          <a:srgbClr val="5A5C6C"/>
        </a:fontRef>
        <a:srgbClr val="5A5C6C"/>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E5E5E6"/>
          </a:solidFill>
        </a:fill>
      </a:tcStyle>
    </a:wholeTbl>
    <a:band2H>
      <a:tcTxStyle/>
      <a:tcStyle>
        <a:tcBdr/>
        <a:fill>
          <a:solidFill>
            <a:srgbClr val="F2F2F3"/>
          </a:solidFill>
        </a:fill>
      </a:tcStyle>
    </a:band2H>
    <a:firstCol>
      <a:tcTxStyle b="on" i="off">
        <a:fontRef idx="min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3"/>
          </a:solidFill>
        </a:fill>
      </a:tcStyle>
    </a:firstCol>
    <a:lastRow>
      <a:tcTxStyle b="on" i="off">
        <a:fontRef idx="min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381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3"/>
          </a:solidFill>
        </a:fill>
      </a:tcStyle>
    </a:lastRow>
    <a:firstRow>
      <a:tcTxStyle b="on" i="off">
        <a:fontRef idx="min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381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3"/>
          </a:solidFill>
        </a:fill>
      </a:tcStyle>
    </a:firstRow>
  </a:tblStyle>
  <a:tblStyle styleId="{EEE7283C-3CF3-47DC-8721-378D4A62B228}" styleName="">
    <a:tblBg/>
    <a:wholeTbl>
      <a:tcTxStyle b="off" i="off">
        <a:fontRef idx="minor">
          <a:srgbClr val="5A5C6C"/>
        </a:fontRef>
        <a:srgbClr val="5A5C6C"/>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D8D5DF"/>
          </a:solidFill>
        </a:fill>
      </a:tcStyle>
    </a:wholeTbl>
    <a:band2H>
      <a:tcTxStyle/>
      <a:tcStyle>
        <a:tcBdr/>
        <a:fill>
          <a:solidFill>
            <a:srgbClr val="EDEBF0"/>
          </a:solidFill>
        </a:fill>
      </a:tcStyle>
    </a:band2H>
    <a:firstCol>
      <a:tcTxStyle b="on" i="off">
        <a:fontRef idx="min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6"/>
          </a:solidFill>
        </a:fill>
      </a:tcStyle>
    </a:firstCol>
    <a:lastRow>
      <a:tcTxStyle b="on" i="off">
        <a:fontRef idx="min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381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6"/>
          </a:solidFill>
        </a:fill>
      </a:tcStyle>
    </a:lastRow>
    <a:firstRow>
      <a:tcTxStyle b="on" i="off">
        <a:fontRef idx="min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381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6"/>
          </a:solidFill>
        </a:fill>
      </a:tcStyle>
    </a:firstRow>
  </a:tblStyle>
  <a:tblStyle styleId="{CF821DB8-F4EB-4A41-A1BA-3FCAFE7338EE}" styleName="">
    <a:tblBg/>
    <a:wholeTbl>
      <a:tcTxStyle b="off" i="off">
        <a:fontRef idx="minor">
          <a:srgbClr val="5A5C6C"/>
        </a:fontRef>
        <a:srgbClr val="5A5C6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A"/>
          </a:solidFill>
        </a:fill>
      </a:tcStyle>
    </a:wholeTbl>
    <a:band2H>
      <a:tcTxStyle/>
      <a:tcStyle>
        <a:tcBdr/>
        <a:fill>
          <a:solidFill>
            <a:srgbClr val="6C6212"/>
          </a:solidFill>
        </a:fill>
      </a:tcStyle>
    </a:band2H>
    <a:firstCol>
      <a:tcTxStyle b="on" i="off">
        <a:fontRef idx="minor">
          <a:srgbClr val="6C6212"/>
        </a:fontRef>
        <a:srgbClr val="6C621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A5C6C"/>
        </a:fontRef>
        <a:srgbClr val="5A5C6C"/>
      </a:tcTxStyle>
      <a:tcStyle>
        <a:tcBdr>
          <a:left>
            <a:ln w="12700" cap="flat">
              <a:noFill/>
              <a:miter lim="400000"/>
            </a:ln>
          </a:left>
          <a:right>
            <a:ln w="12700" cap="flat">
              <a:noFill/>
              <a:miter lim="400000"/>
            </a:ln>
          </a:right>
          <a:top>
            <a:ln w="50800" cap="flat">
              <a:solidFill>
                <a:srgbClr val="5A5C6C"/>
              </a:solidFill>
              <a:prstDash val="solid"/>
              <a:round/>
            </a:ln>
          </a:top>
          <a:bottom>
            <a:ln w="25400" cap="flat">
              <a:solidFill>
                <a:srgbClr val="5A5C6C"/>
              </a:solidFill>
              <a:prstDash val="solid"/>
              <a:round/>
            </a:ln>
          </a:bottom>
          <a:insideH>
            <a:ln w="12700" cap="flat">
              <a:noFill/>
              <a:miter lim="400000"/>
            </a:ln>
          </a:insideH>
          <a:insideV>
            <a:ln w="12700" cap="flat">
              <a:noFill/>
              <a:miter lim="400000"/>
            </a:ln>
          </a:insideV>
        </a:tcBdr>
        <a:fill>
          <a:solidFill>
            <a:srgbClr val="6C6212"/>
          </a:solidFill>
        </a:fill>
      </a:tcStyle>
    </a:lastRow>
    <a:firstRow>
      <a:tcTxStyle b="on" i="off">
        <a:fontRef idx="minor">
          <a:srgbClr val="6C6212"/>
        </a:fontRef>
        <a:srgbClr val="6C6212"/>
      </a:tcTxStyle>
      <a:tcStyle>
        <a:tcBdr>
          <a:left>
            <a:ln w="12700" cap="flat">
              <a:noFill/>
              <a:miter lim="400000"/>
            </a:ln>
          </a:left>
          <a:right>
            <a:ln w="12700" cap="flat">
              <a:noFill/>
              <a:miter lim="400000"/>
            </a:ln>
          </a:right>
          <a:top>
            <a:ln w="25400" cap="flat">
              <a:solidFill>
                <a:srgbClr val="5A5C6C"/>
              </a:solidFill>
              <a:prstDash val="solid"/>
              <a:round/>
            </a:ln>
          </a:top>
          <a:bottom>
            <a:ln w="25400" cap="flat">
              <a:solidFill>
                <a:srgbClr val="5A5C6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5A5C6C"/>
        </a:fontRef>
        <a:srgbClr val="5A5C6C"/>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D0D1D3"/>
          </a:solidFill>
        </a:fill>
      </a:tcStyle>
    </a:wholeTbl>
    <a:band2H>
      <a:tcTxStyle/>
      <a:tcStyle>
        <a:tcBdr/>
        <a:fill>
          <a:solidFill>
            <a:srgbClr val="E9E9EA"/>
          </a:solidFill>
        </a:fill>
      </a:tcStyle>
    </a:band2H>
    <a:firstCol>
      <a:tcTxStyle b="on" i="off">
        <a:fontRef idx="min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5A5C6C"/>
          </a:solidFill>
        </a:fill>
      </a:tcStyle>
    </a:firstCol>
    <a:lastRow>
      <a:tcTxStyle b="on" i="off">
        <a:fontRef idx="min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381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5A5C6C"/>
          </a:solidFill>
        </a:fill>
      </a:tcStyle>
    </a:lastRow>
    <a:firstRow>
      <a:tcTxStyle b="on" i="off">
        <a:fontRef idx="min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381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5A5C6C"/>
          </a:solidFill>
        </a:fill>
      </a:tcStyle>
    </a:firstRow>
  </a:tblStyle>
  <a:tblStyle styleId="{2708684C-4D16-4618-839F-0558EEFCDFE6}" styleName="">
    <a:tblBg/>
    <a:wholeTbl>
      <a:tcTxStyle b="off" i="off">
        <a:fontRef idx="minor">
          <a:srgbClr val="5A5C6C"/>
        </a:fontRef>
        <a:srgbClr val="5A5C6C"/>
      </a:tcTxStyle>
      <a:tcStyle>
        <a:tcBdr>
          <a:left>
            <a:ln w="12700" cap="flat">
              <a:solidFill>
                <a:srgbClr val="5A5C6C"/>
              </a:solidFill>
              <a:prstDash val="solid"/>
              <a:round/>
            </a:ln>
          </a:left>
          <a:right>
            <a:ln w="12700" cap="flat">
              <a:solidFill>
                <a:srgbClr val="5A5C6C"/>
              </a:solidFill>
              <a:prstDash val="solid"/>
              <a:round/>
            </a:ln>
          </a:right>
          <a:top>
            <a:ln w="12700" cap="flat">
              <a:solidFill>
                <a:srgbClr val="5A5C6C"/>
              </a:solidFill>
              <a:prstDash val="solid"/>
              <a:round/>
            </a:ln>
          </a:top>
          <a:bottom>
            <a:ln w="12700" cap="flat">
              <a:solidFill>
                <a:srgbClr val="5A5C6C"/>
              </a:solidFill>
              <a:prstDash val="solid"/>
              <a:round/>
            </a:ln>
          </a:bottom>
          <a:insideH>
            <a:ln w="12700" cap="flat">
              <a:solidFill>
                <a:srgbClr val="5A5C6C"/>
              </a:solidFill>
              <a:prstDash val="solid"/>
              <a:round/>
            </a:ln>
          </a:insideH>
          <a:insideV>
            <a:ln w="12700" cap="flat">
              <a:solidFill>
                <a:srgbClr val="5A5C6C"/>
              </a:solidFill>
              <a:prstDash val="solid"/>
              <a:round/>
            </a:ln>
          </a:insideV>
        </a:tcBdr>
        <a:fill>
          <a:solidFill>
            <a:srgbClr val="5A5C6C">
              <a:alpha val="20000"/>
            </a:srgbClr>
          </a:solidFill>
        </a:fill>
      </a:tcStyle>
    </a:wholeTbl>
    <a:band2H>
      <a:tcTxStyle/>
      <a:tcStyle>
        <a:tcBdr/>
        <a:fill>
          <a:solidFill>
            <a:srgbClr val="FFFFFF"/>
          </a:solidFill>
        </a:fill>
      </a:tcStyle>
    </a:band2H>
    <a:firstCol>
      <a:tcTxStyle b="on" i="off">
        <a:fontRef idx="minor">
          <a:srgbClr val="5A5C6C"/>
        </a:fontRef>
        <a:srgbClr val="5A5C6C"/>
      </a:tcTxStyle>
      <a:tcStyle>
        <a:tcBdr>
          <a:left>
            <a:ln w="12700" cap="flat">
              <a:solidFill>
                <a:srgbClr val="5A5C6C"/>
              </a:solidFill>
              <a:prstDash val="solid"/>
              <a:round/>
            </a:ln>
          </a:left>
          <a:right>
            <a:ln w="12700" cap="flat">
              <a:solidFill>
                <a:srgbClr val="5A5C6C"/>
              </a:solidFill>
              <a:prstDash val="solid"/>
              <a:round/>
            </a:ln>
          </a:right>
          <a:top>
            <a:ln w="12700" cap="flat">
              <a:solidFill>
                <a:srgbClr val="5A5C6C"/>
              </a:solidFill>
              <a:prstDash val="solid"/>
              <a:round/>
            </a:ln>
          </a:top>
          <a:bottom>
            <a:ln w="12700" cap="flat">
              <a:solidFill>
                <a:srgbClr val="5A5C6C"/>
              </a:solidFill>
              <a:prstDash val="solid"/>
              <a:round/>
            </a:ln>
          </a:bottom>
          <a:insideH>
            <a:ln w="12700" cap="flat">
              <a:solidFill>
                <a:srgbClr val="5A5C6C"/>
              </a:solidFill>
              <a:prstDash val="solid"/>
              <a:round/>
            </a:ln>
          </a:insideH>
          <a:insideV>
            <a:ln w="12700" cap="flat">
              <a:solidFill>
                <a:srgbClr val="5A5C6C"/>
              </a:solidFill>
              <a:prstDash val="solid"/>
              <a:round/>
            </a:ln>
          </a:insideV>
        </a:tcBdr>
        <a:fill>
          <a:solidFill>
            <a:srgbClr val="5A5C6C">
              <a:alpha val="20000"/>
            </a:srgbClr>
          </a:solidFill>
        </a:fill>
      </a:tcStyle>
    </a:firstCol>
    <a:lastRow>
      <a:tcTxStyle b="on" i="off">
        <a:fontRef idx="minor">
          <a:srgbClr val="5A5C6C"/>
        </a:fontRef>
        <a:srgbClr val="5A5C6C"/>
      </a:tcTxStyle>
      <a:tcStyle>
        <a:tcBdr>
          <a:left>
            <a:ln w="12700" cap="flat">
              <a:solidFill>
                <a:srgbClr val="5A5C6C"/>
              </a:solidFill>
              <a:prstDash val="solid"/>
              <a:round/>
            </a:ln>
          </a:left>
          <a:right>
            <a:ln w="12700" cap="flat">
              <a:solidFill>
                <a:srgbClr val="5A5C6C"/>
              </a:solidFill>
              <a:prstDash val="solid"/>
              <a:round/>
            </a:ln>
          </a:right>
          <a:top>
            <a:ln w="50800" cap="flat">
              <a:solidFill>
                <a:srgbClr val="5A5C6C"/>
              </a:solidFill>
              <a:prstDash val="solid"/>
              <a:round/>
            </a:ln>
          </a:top>
          <a:bottom>
            <a:ln w="12700" cap="flat">
              <a:solidFill>
                <a:srgbClr val="5A5C6C"/>
              </a:solidFill>
              <a:prstDash val="solid"/>
              <a:round/>
            </a:ln>
          </a:bottom>
          <a:insideH>
            <a:ln w="12700" cap="flat">
              <a:solidFill>
                <a:srgbClr val="5A5C6C"/>
              </a:solidFill>
              <a:prstDash val="solid"/>
              <a:round/>
            </a:ln>
          </a:insideH>
          <a:insideV>
            <a:ln w="12700" cap="flat">
              <a:solidFill>
                <a:srgbClr val="5A5C6C"/>
              </a:solidFill>
              <a:prstDash val="solid"/>
              <a:round/>
            </a:ln>
          </a:insideV>
        </a:tcBdr>
        <a:fill>
          <a:noFill/>
        </a:fill>
      </a:tcStyle>
    </a:lastRow>
    <a:firstRow>
      <a:tcTxStyle b="on" i="off">
        <a:fontRef idx="minor">
          <a:srgbClr val="5A5C6C"/>
        </a:fontRef>
        <a:srgbClr val="5A5C6C"/>
      </a:tcTxStyle>
      <a:tcStyle>
        <a:tcBdr>
          <a:left>
            <a:ln w="12700" cap="flat">
              <a:solidFill>
                <a:srgbClr val="5A5C6C"/>
              </a:solidFill>
              <a:prstDash val="solid"/>
              <a:round/>
            </a:ln>
          </a:left>
          <a:right>
            <a:ln w="12700" cap="flat">
              <a:solidFill>
                <a:srgbClr val="5A5C6C"/>
              </a:solidFill>
              <a:prstDash val="solid"/>
              <a:round/>
            </a:ln>
          </a:right>
          <a:top>
            <a:ln w="12700" cap="flat">
              <a:solidFill>
                <a:srgbClr val="5A5C6C"/>
              </a:solidFill>
              <a:prstDash val="solid"/>
              <a:round/>
            </a:ln>
          </a:top>
          <a:bottom>
            <a:ln w="25400" cap="flat">
              <a:solidFill>
                <a:srgbClr val="5A5C6C"/>
              </a:solidFill>
              <a:prstDash val="solid"/>
              <a:round/>
            </a:ln>
          </a:bottom>
          <a:insideH>
            <a:ln w="12700" cap="flat">
              <a:solidFill>
                <a:srgbClr val="5A5C6C"/>
              </a:solidFill>
              <a:prstDash val="solid"/>
              <a:round/>
            </a:ln>
          </a:insideH>
          <a:insideV>
            <a:ln w="12700" cap="flat">
              <a:solidFill>
                <a:srgbClr val="5A5C6C"/>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xfrm>
            <a:off x="1143000" y="685800"/>
            <a:ext cx="4572000" cy="3429000"/>
          </a:xfrm>
          <a:prstGeom prst="rect">
            <a:avLst/>
          </a:prstGeom>
        </p:spPr>
        <p:txBody>
          <a:bodyPr/>
          <a:lstStyle/>
          <a:p>
            <a:endParaRPr/>
          </a:p>
        </p:txBody>
      </p:sp>
      <p:sp>
        <p:nvSpPr>
          <p:cNvPr id="212" name="Shape 21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729151725"/>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j-lt"/>
        <a:ea typeface="+mj-ea"/>
        <a:cs typeface="+mj-cs"/>
        <a:sym typeface="Avenir Roman"/>
      </a:defRPr>
    </a:lvl1pPr>
    <a:lvl2pPr indent="228600" defTabSz="457200" latinLnBrk="0">
      <a:lnSpc>
        <a:spcPct val="125000"/>
      </a:lnSpc>
      <a:defRPr sz="2400">
        <a:latin typeface="+mj-lt"/>
        <a:ea typeface="+mj-ea"/>
        <a:cs typeface="+mj-cs"/>
        <a:sym typeface="Avenir Roman"/>
      </a:defRPr>
    </a:lvl2pPr>
    <a:lvl3pPr indent="457200" defTabSz="457200" latinLnBrk="0">
      <a:lnSpc>
        <a:spcPct val="125000"/>
      </a:lnSpc>
      <a:defRPr sz="2400">
        <a:latin typeface="+mj-lt"/>
        <a:ea typeface="+mj-ea"/>
        <a:cs typeface="+mj-cs"/>
        <a:sym typeface="Avenir Roman"/>
      </a:defRPr>
    </a:lvl3pPr>
    <a:lvl4pPr indent="685800" defTabSz="457200" latinLnBrk="0">
      <a:lnSpc>
        <a:spcPct val="125000"/>
      </a:lnSpc>
      <a:defRPr sz="2400">
        <a:latin typeface="+mj-lt"/>
        <a:ea typeface="+mj-ea"/>
        <a:cs typeface="+mj-cs"/>
        <a:sym typeface="Avenir Roman"/>
      </a:defRPr>
    </a:lvl4pPr>
    <a:lvl5pPr indent="914400" defTabSz="457200" latinLnBrk="0">
      <a:lnSpc>
        <a:spcPct val="125000"/>
      </a:lnSpc>
      <a:defRPr sz="2400">
        <a:latin typeface="+mj-lt"/>
        <a:ea typeface="+mj-ea"/>
        <a:cs typeface="+mj-cs"/>
        <a:sym typeface="Avenir Roman"/>
      </a:defRPr>
    </a:lvl5pPr>
    <a:lvl6pPr indent="1143000" defTabSz="457200" latinLnBrk="0">
      <a:lnSpc>
        <a:spcPct val="125000"/>
      </a:lnSpc>
      <a:defRPr sz="2400">
        <a:latin typeface="+mj-lt"/>
        <a:ea typeface="+mj-ea"/>
        <a:cs typeface="+mj-cs"/>
        <a:sym typeface="Avenir Roman"/>
      </a:defRPr>
    </a:lvl6pPr>
    <a:lvl7pPr indent="1371600" defTabSz="457200" latinLnBrk="0">
      <a:lnSpc>
        <a:spcPct val="125000"/>
      </a:lnSpc>
      <a:defRPr sz="2400">
        <a:latin typeface="+mj-lt"/>
        <a:ea typeface="+mj-ea"/>
        <a:cs typeface="+mj-cs"/>
        <a:sym typeface="Avenir Roman"/>
      </a:defRPr>
    </a:lvl7pPr>
    <a:lvl8pPr indent="1600200" defTabSz="457200" latinLnBrk="0">
      <a:lnSpc>
        <a:spcPct val="125000"/>
      </a:lnSpc>
      <a:defRPr sz="2400">
        <a:latin typeface="+mj-lt"/>
        <a:ea typeface="+mj-ea"/>
        <a:cs typeface="+mj-cs"/>
        <a:sym typeface="Avenir Roman"/>
      </a:defRPr>
    </a:lvl8pPr>
    <a:lvl9pPr indent="1828800" defTabSz="457200" latinLnBrk="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69" name="Title Text"/>
          <p:cNvSpPr txBox="1">
            <a:spLocks noGrp="1"/>
          </p:cNvSpPr>
          <p:nvPr>
            <p:ph type="title"/>
          </p:nvPr>
        </p:nvSpPr>
        <p:spPr>
          <a:prstGeom prst="rect">
            <a:avLst/>
          </a:prstGeom>
        </p:spPr>
        <p:txBody>
          <a:bodyPr/>
          <a:lstStyle/>
          <a:p>
            <a:r>
              <a:t>Title Text</a:t>
            </a:r>
          </a:p>
        </p:txBody>
      </p:sp>
      <p:sp>
        <p:nvSpPr>
          <p:cNvPr id="170" name="Body Level One…"/>
          <p:cNvSpPr txBox="1">
            <a:spLocks noGrp="1"/>
          </p:cNvSpPr>
          <p:nvPr>
            <p:ph type="body" sz="half" idx="1"/>
          </p:nvPr>
        </p:nvSpPr>
        <p:spPr>
          <a:xfrm>
            <a:off x="301624" y="1600200"/>
            <a:ext cx="4191297" cy="52578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7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78" name="Title Text"/>
          <p:cNvSpPr txBox="1">
            <a:spLocks noGrp="1"/>
          </p:cNvSpPr>
          <p:nvPr>
            <p:ph type="title"/>
          </p:nvPr>
        </p:nvSpPr>
        <p:spPr>
          <a:prstGeom prst="rect">
            <a:avLst/>
          </a:prstGeom>
        </p:spPr>
        <p:txBody>
          <a:bodyPr/>
          <a:lstStyle/>
          <a:p>
            <a:r>
              <a:t>Title Text</a:t>
            </a:r>
          </a:p>
        </p:txBody>
      </p:sp>
      <p:sp>
        <p:nvSpPr>
          <p:cNvPr id="179" name="Body Level One…"/>
          <p:cNvSpPr txBox="1">
            <a:spLocks noGrp="1"/>
          </p:cNvSpPr>
          <p:nvPr>
            <p:ph type="body" sz="half" idx="1"/>
          </p:nvPr>
        </p:nvSpPr>
        <p:spPr>
          <a:xfrm>
            <a:off x="301624" y="1600200"/>
            <a:ext cx="4191297" cy="52578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80"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87" name="Title Text"/>
          <p:cNvSpPr txBox="1">
            <a:spLocks noGrp="1"/>
          </p:cNvSpPr>
          <p:nvPr>
            <p:ph type="title"/>
          </p:nvPr>
        </p:nvSpPr>
        <p:spPr>
          <a:prstGeom prst="rect">
            <a:avLst/>
          </a:prstGeom>
        </p:spPr>
        <p:txBody>
          <a:bodyPr/>
          <a:lstStyle/>
          <a:p>
            <a:r>
              <a:t>Title Text</a:t>
            </a:r>
          </a:p>
        </p:txBody>
      </p:sp>
      <p:sp>
        <p:nvSpPr>
          <p:cNvPr id="18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89"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96" name="Slide Number"/>
          <p:cNvSpPr txBox="1">
            <a:spLocks noGrp="1"/>
          </p:cNvSpPr>
          <p:nvPr>
            <p:ph type="sldNum" sz="quarter" idx="2"/>
          </p:nvPr>
        </p:nvSpPr>
        <p:spPr>
          <a:xfrm>
            <a:off x="8596403" y="6248400"/>
            <a:ext cx="242797" cy="243838"/>
          </a:xfrm>
          <a:prstGeom prst="rect">
            <a:avLst/>
          </a:prstGeom>
        </p:spPr>
        <p:txBody>
          <a:bodyPr/>
          <a:lstStyle>
            <a:lvl1pPr>
              <a:defRPr>
                <a:effectLst>
                  <a:outerShdw blurRad="12700" dist="25400" dir="2700000" rotWithShape="0">
                    <a:srgbClr val="000000"/>
                  </a:outerShdw>
                </a:effectLst>
              </a:defRPr>
            </a:lvl1p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03" name="Title Text"/>
          <p:cNvSpPr txBox="1">
            <a:spLocks noGrp="1"/>
          </p:cNvSpPr>
          <p:nvPr>
            <p:ph type="title"/>
          </p:nvPr>
        </p:nvSpPr>
        <p:spPr>
          <a:prstGeom prst="rect">
            <a:avLst/>
          </a:prstGeom>
        </p:spPr>
        <p:txBody>
          <a:bodyPr/>
          <a:lstStyle/>
          <a:p>
            <a:r>
              <a:t>Title Text</a:t>
            </a:r>
          </a:p>
        </p:txBody>
      </p:sp>
      <p:sp>
        <p:nvSpPr>
          <p:cNvPr id="204" name="Body Level One…"/>
          <p:cNvSpPr txBox="1">
            <a:spLocks noGrp="1"/>
          </p:cNvSpPr>
          <p:nvPr>
            <p:ph type="body" sz="half" idx="1"/>
          </p:nvPr>
        </p:nvSpPr>
        <p:spPr>
          <a:xfrm>
            <a:off x="301624" y="1600200"/>
            <a:ext cx="4191297" cy="52578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05" name="Slide Number"/>
          <p:cNvSpPr txBox="1">
            <a:spLocks noGrp="1"/>
          </p:cNvSpPr>
          <p:nvPr>
            <p:ph type="sldNum" sz="quarter" idx="2"/>
          </p:nvPr>
        </p:nvSpPr>
        <p:spPr>
          <a:xfrm>
            <a:off x="8596403" y="6248400"/>
            <a:ext cx="242797" cy="243838"/>
          </a:xfrm>
          <a:prstGeom prst="rect">
            <a:avLst/>
          </a:prstGeom>
        </p:spPr>
        <p:txBody>
          <a:bodyPr/>
          <a:lstStyle>
            <a:lvl1pPr>
              <a:defRPr>
                <a:effectLst>
                  <a:outerShdw blurRad="12700" dist="25400" dir="2700000" rotWithShape="0">
                    <a:srgbClr val="000000"/>
                  </a:outerShdw>
                </a:effectLst>
              </a:defRPr>
            </a:lvl1p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25462"/>
            </a:gs>
            <a:gs pos="100000">
              <a:srgbClr val="5A5C6C"/>
            </a:gs>
          </a:gsLst>
          <a:lin ang="16200000" scaled="0"/>
        </a:gradFill>
        <a:effectLst/>
      </p:bgPr>
    </p:bg>
    <p:spTree>
      <p:nvGrpSpPr>
        <p:cNvPr id="1" name=""/>
        <p:cNvGrpSpPr/>
        <p:nvPr/>
      </p:nvGrpSpPr>
      <p:grpSpPr>
        <a:xfrm>
          <a:off x="0" y="0"/>
          <a:ext cx="0" cy="0"/>
          <a:chOff x="0" y="0"/>
          <a:chExt cx="0" cy="0"/>
        </a:xfrm>
      </p:grpSpPr>
      <p:grpSp>
        <p:nvGrpSpPr>
          <p:cNvPr id="152" name="Group 152"/>
          <p:cNvGrpSpPr/>
          <p:nvPr/>
        </p:nvGrpSpPr>
        <p:grpSpPr>
          <a:xfrm>
            <a:off x="3705" y="1422399"/>
            <a:ext cx="9143472" cy="5435602"/>
            <a:chOff x="-1" y="0"/>
            <a:chExt cx="9143470" cy="5435600"/>
          </a:xfrm>
        </p:grpSpPr>
        <p:grpSp>
          <p:nvGrpSpPr>
            <p:cNvPr id="15" name="Group 15"/>
            <p:cNvGrpSpPr/>
            <p:nvPr/>
          </p:nvGrpSpPr>
          <p:grpSpPr>
            <a:xfrm>
              <a:off x="28041" y="-1"/>
              <a:ext cx="9115429" cy="5435602"/>
              <a:chOff x="0" y="0"/>
              <a:chExt cx="9115427" cy="5435600"/>
            </a:xfrm>
          </p:grpSpPr>
          <p:sp>
            <p:nvSpPr>
              <p:cNvPr id="2" name="Shape 2"/>
              <p:cNvSpPr/>
              <p:nvPr/>
            </p:nvSpPr>
            <p:spPr>
              <a:xfrm>
                <a:off x="2189162" y="349249"/>
                <a:ext cx="4468815" cy="3349626"/>
              </a:xfrm>
              <a:custGeom>
                <a:avLst/>
                <a:gdLst/>
                <a:ahLst/>
                <a:cxnLst>
                  <a:cxn ang="0">
                    <a:pos x="wd2" y="hd2"/>
                  </a:cxn>
                  <a:cxn ang="5400000">
                    <a:pos x="wd2" y="hd2"/>
                  </a:cxn>
                  <a:cxn ang="10800000">
                    <a:pos x="wd2" y="hd2"/>
                  </a:cxn>
                  <a:cxn ang="16200000">
                    <a:pos x="wd2" y="hd2"/>
                  </a:cxn>
                </a:cxnLst>
                <a:rect l="0" t="0" r="r" b="b"/>
                <a:pathLst>
                  <a:path w="21600" h="21600" extrusionOk="0">
                    <a:moveTo>
                      <a:pt x="7290" y="870"/>
                    </a:moveTo>
                    <a:lnTo>
                      <a:pt x="4819" y="4484"/>
                    </a:lnTo>
                    <a:lnTo>
                      <a:pt x="506" y="4822"/>
                    </a:lnTo>
                    <a:lnTo>
                      <a:pt x="0" y="6419"/>
                    </a:lnTo>
                    <a:lnTo>
                      <a:pt x="2854" y="10503"/>
                    </a:lnTo>
                    <a:lnTo>
                      <a:pt x="4688" y="9234"/>
                    </a:lnTo>
                    <a:lnTo>
                      <a:pt x="7612" y="11107"/>
                    </a:lnTo>
                    <a:lnTo>
                      <a:pt x="8563" y="13707"/>
                    </a:lnTo>
                    <a:lnTo>
                      <a:pt x="8310" y="14844"/>
                    </a:lnTo>
                    <a:lnTo>
                      <a:pt x="8625" y="16983"/>
                    </a:lnTo>
                    <a:lnTo>
                      <a:pt x="8816" y="20464"/>
                    </a:lnTo>
                    <a:lnTo>
                      <a:pt x="11226" y="21600"/>
                    </a:lnTo>
                    <a:lnTo>
                      <a:pt x="12937" y="20730"/>
                    </a:lnTo>
                    <a:lnTo>
                      <a:pt x="12300" y="18191"/>
                    </a:lnTo>
                    <a:lnTo>
                      <a:pt x="15277" y="15918"/>
                    </a:lnTo>
                    <a:lnTo>
                      <a:pt x="17503" y="15785"/>
                    </a:lnTo>
                    <a:lnTo>
                      <a:pt x="18769" y="13912"/>
                    </a:lnTo>
                    <a:lnTo>
                      <a:pt x="18116" y="10247"/>
                    </a:lnTo>
                    <a:lnTo>
                      <a:pt x="19996" y="9142"/>
                    </a:lnTo>
                    <a:lnTo>
                      <a:pt x="21600" y="4648"/>
                    </a:lnTo>
                    <a:lnTo>
                      <a:pt x="19321" y="0"/>
                    </a:lnTo>
                  </a:path>
                </a:pathLst>
              </a:custGeom>
              <a:noFill/>
              <a:ln w="1524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3" name="Shape 3"/>
              <p:cNvSpPr/>
              <p:nvPr/>
            </p:nvSpPr>
            <p:spPr>
              <a:xfrm>
                <a:off x="1035050" y="349249"/>
                <a:ext cx="6296028" cy="3756026"/>
              </a:xfrm>
              <a:custGeom>
                <a:avLst/>
                <a:gdLst/>
                <a:ahLst/>
                <a:cxnLst>
                  <a:cxn ang="0">
                    <a:pos x="wd2" y="hd2"/>
                  </a:cxn>
                  <a:cxn ang="5400000">
                    <a:pos x="wd2" y="hd2"/>
                  </a:cxn>
                  <a:cxn ang="10800000">
                    <a:pos x="wd2" y="hd2"/>
                  </a:cxn>
                  <a:cxn ang="16200000">
                    <a:pos x="wd2" y="hd2"/>
                  </a:cxn>
                </a:cxnLst>
                <a:rect l="0" t="0" r="r" b="b"/>
                <a:pathLst>
                  <a:path w="21600" h="21600" extrusionOk="0">
                    <a:moveTo>
                      <a:pt x="7750" y="593"/>
                    </a:moveTo>
                    <a:lnTo>
                      <a:pt x="6252" y="2392"/>
                    </a:lnTo>
                    <a:lnTo>
                      <a:pt x="5087" y="1972"/>
                    </a:lnTo>
                    <a:lnTo>
                      <a:pt x="2881" y="2867"/>
                    </a:lnTo>
                    <a:lnTo>
                      <a:pt x="948" y="2985"/>
                    </a:lnTo>
                    <a:lnTo>
                      <a:pt x="0" y="5733"/>
                    </a:lnTo>
                    <a:lnTo>
                      <a:pt x="496" y="6628"/>
                    </a:lnTo>
                    <a:lnTo>
                      <a:pt x="1258" y="5971"/>
                    </a:lnTo>
                    <a:lnTo>
                      <a:pt x="2342" y="6272"/>
                    </a:lnTo>
                    <a:lnTo>
                      <a:pt x="2745" y="7760"/>
                    </a:lnTo>
                    <a:lnTo>
                      <a:pt x="1890" y="9312"/>
                    </a:lnTo>
                    <a:lnTo>
                      <a:pt x="2881" y="10444"/>
                    </a:lnTo>
                    <a:lnTo>
                      <a:pt x="3959" y="10088"/>
                    </a:lnTo>
                    <a:lnTo>
                      <a:pt x="4907" y="11101"/>
                    </a:lnTo>
                    <a:lnTo>
                      <a:pt x="6841" y="11220"/>
                    </a:lnTo>
                    <a:lnTo>
                      <a:pt x="8774" y="13009"/>
                    </a:lnTo>
                    <a:lnTo>
                      <a:pt x="9226" y="15273"/>
                    </a:lnTo>
                    <a:lnTo>
                      <a:pt x="8818" y="19336"/>
                    </a:lnTo>
                    <a:lnTo>
                      <a:pt x="9226" y="20705"/>
                    </a:lnTo>
                    <a:lnTo>
                      <a:pt x="11611" y="20468"/>
                    </a:lnTo>
                    <a:lnTo>
                      <a:pt x="12467" y="21600"/>
                    </a:lnTo>
                    <a:lnTo>
                      <a:pt x="14128" y="18679"/>
                    </a:lnTo>
                    <a:lnTo>
                      <a:pt x="13817" y="16588"/>
                    </a:lnTo>
                    <a:lnTo>
                      <a:pt x="15348" y="15273"/>
                    </a:lnTo>
                    <a:lnTo>
                      <a:pt x="16426" y="15693"/>
                    </a:lnTo>
                    <a:lnTo>
                      <a:pt x="17864" y="14744"/>
                    </a:lnTo>
                    <a:lnTo>
                      <a:pt x="18545" y="10718"/>
                    </a:lnTo>
                    <a:lnTo>
                      <a:pt x="19841" y="8417"/>
                    </a:lnTo>
                    <a:lnTo>
                      <a:pt x="21600" y="8180"/>
                    </a:lnTo>
                    <a:lnTo>
                      <a:pt x="21284" y="6692"/>
                    </a:lnTo>
                    <a:lnTo>
                      <a:pt x="19982" y="5140"/>
                    </a:lnTo>
                    <a:lnTo>
                      <a:pt x="20789" y="1917"/>
                    </a:lnTo>
                    <a:lnTo>
                      <a:pt x="19552" y="0"/>
                    </a:lnTo>
                  </a:path>
                </a:pathLst>
              </a:custGeom>
              <a:noFill/>
              <a:ln w="1651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4" name="Shape 4"/>
              <p:cNvSpPr/>
              <p:nvPr/>
            </p:nvSpPr>
            <p:spPr>
              <a:xfrm>
                <a:off x="0" y="274636"/>
                <a:ext cx="9099553" cy="4932364"/>
              </a:xfrm>
              <a:custGeom>
                <a:avLst/>
                <a:gdLst/>
                <a:ahLst/>
                <a:cxnLst>
                  <a:cxn ang="0">
                    <a:pos x="wd2" y="hd2"/>
                  </a:cxn>
                  <a:cxn ang="5400000">
                    <a:pos x="wd2" y="hd2"/>
                  </a:cxn>
                  <a:cxn ang="10800000">
                    <a:pos x="wd2" y="hd2"/>
                  </a:cxn>
                  <a:cxn ang="16200000">
                    <a:pos x="wd2" y="hd2"/>
                  </a:cxn>
                </a:cxnLst>
                <a:rect l="0" t="0" r="r" b="b"/>
                <a:pathLst>
                  <a:path w="21600" h="21600" extrusionOk="0">
                    <a:moveTo>
                      <a:pt x="305" y="0"/>
                    </a:moveTo>
                    <a:lnTo>
                      <a:pt x="501" y="2280"/>
                    </a:lnTo>
                    <a:lnTo>
                      <a:pt x="0" y="4630"/>
                    </a:lnTo>
                    <a:lnTo>
                      <a:pt x="313" y="8488"/>
                    </a:lnTo>
                    <a:lnTo>
                      <a:pt x="1556" y="10532"/>
                    </a:lnTo>
                    <a:lnTo>
                      <a:pt x="3320" y="11818"/>
                    </a:lnTo>
                    <a:lnTo>
                      <a:pt x="5426" y="11478"/>
                    </a:lnTo>
                    <a:lnTo>
                      <a:pt x="6613" y="13487"/>
                    </a:lnTo>
                    <a:lnTo>
                      <a:pt x="6229" y="14780"/>
                    </a:lnTo>
                    <a:lnTo>
                      <a:pt x="4281" y="14891"/>
                    </a:lnTo>
                    <a:lnTo>
                      <a:pt x="3433" y="14050"/>
                    </a:lnTo>
                    <a:lnTo>
                      <a:pt x="2785" y="14891"/>
                    </a:lnTo>
                    <a:lnTo>
                      <a:pt x="3595" y="17547"/>
                    </a:lnTo>
                    <a:lnTo>
                      <a:pt x="3667" y="20196"/>
                    </a:lnTo>
                    <a:lnTo>
                      <a:pt x="5694" y="21600"/>
                    </a:lnTo>
                    <a:lnTo>
                      <a:pt x="6195" y="20314"/>
                    </a:lnTo>
                    <a:lnTo>
                      <a:pt x="7827" y="19445"/>
                    </a:lnTo>
                    <a:lnTo>
                      <a:pt x="9835" y="20592"/>
                    </a:lnTo>
                    <a:lnTo>
                      <a:pt x="12142" y="19549"/>
                    </a:lnTo>
                    <a:lnTo>
                      <a:pt x="12974" y="20314"/>
                    </a:lnTo>
                    <a:lnTo>
                      <a:pt x="14549" y="18409"/>
                    </a:lnTo>
                    <a:lnTo>
                      <a:pt x="15544" y="16066"/>
                    </a:lnTo>
                    <a:lnTo>
                      <a:pt x="16464" y="16115"/>
                    </a:lnTo>
                    <a:lnTo>
                      <a:pt x="17161" y="16998"/>
                    </a:lnTo>
                    <a:lnTo>
                      <a:pt x="18898" y="14891"/>
                    </a:lnTo>
                    <a:lnTo>
                      <a:pt x="20364" y="15190"/>
                    </a:lnTo>
                    <a:lnTo>
                      <a:pt x="21600" y="14384"/>
                    </a:lnTo>
                  </a:path>
                </a:pathLst>
              </a:custGeom>
              <a:noFill/>
              <a:ln w="1651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5" name="Shape 5"/>
              <p:cNvSpPr/>
              <p:nvPr/>
            </p:nvSpPr>
            <p:spPr>
              <a:xfrm>
                <a:off x="352424" y="395286"/>
                <a:ext cx="8750304" cy="4381503"/>
              </a:xfrm>
              <a:custGeom>
                <a:avLst/>
                <a:gdLst/>
                <a:ahLst/>
                <a:cxnLst>
                  <a:cxn ang="0">
                    <a:pos x="wd2" y="hd2"/>
                  </a:cxn>
                  <a:cxn ang="5400000">
                    <a:pos x="wd2" y="hd2"/>
                  </a:cxn>
                  <a:cxn ang="10800000">
                    <a:pos x="wd2" y="hd2"/>
                  </a:cxn>
                  <a:cxn ang="16200000">
                    <a:pos x="wd2" y="hd2"/>
                  </a:cxn>
                </a:cxnLst>
                <a:rect l="0" t="0" r="r" b="b"/>
                <a:pathLst>
                  <a:path w="21600" h="21600" extrusionOk="0">
                    <a:moveTo>
                      <a:pt x="940" y="0"/>
                    </a:moveTo>
                    <a:lnTo>
                      <a:pt x="0" y="2630"/>
                    </a:lnTo>
                    <a:lnTo>
                      <a:pt x="321" y="6425"/>
                    </a:lnTo>
                    <a:lnTo>
                      <a:pt x="952" y="6832"/>
                    </a:lnTo>
                    <a:lnTo>
                      <a:pt x="1854" y="8507"/>
                    </a:lnTo>
                    <a:lnTo>
                      <a:pt x="2183" y="11277"/>
                    </a:lnTo>
                    <a:lnTo>
                      <a:pt x="3288" y="11731"/>
                    </a:lnTo>
                    <a:lnTo>
                      <a:pt x="4930" y="10557"/>
                    </a:lnTo>
                    <a:lnTo>
                      <a:pt x="5122" y="11684"/>
                    </a:lnTo>
                    <a:lnTo>
                      <a:pt x="6352" y="11841"/>
                    </a:lnTo>
                    <a:lnTo>
                      <a:pt x="7297" y="14596"/>
                    </a:lnTo>
                    <a:lnTo>
                      <a:pt x="6536" y="16951"/>
                    </a:lnTo>
                    <a:lnTo>
                      <a:pt x="5126" y="17350"/>
                    </a:lnTo>
                    <a:lnTo>
                      <a:pt x="3887" y="16998"/>
                    </a:lnTo>
                    <a:lnTo>
                      <a:pt x="3539" y="17562"/>
                    </a:lnTo>
                    <a:lnTo>
                      <a:pt x="3950" y="18900"/>
                    </a:lnTo>
                    <a:lnTo>
                      <a:pt x="3887" y="19863"/>
                    </a:lnTo>
                    <a:lnTo>
                      <a:pt x="4456" y="21600"/>
                    </a:lnTo>
                    <a:lnTo>
                      <a:pt x="6509" y="20528"/>
                    </a:lnTo>
                    <a:lnTo>
                      <a:pt x="6760" y="19503"/>
                    </a:lnTo>
                    <a:lnTo>
                      <a:pt x="7426" y="19964"/>
                    </a:lnTo>
                    <a:lnTo>
                      <a:pt x="9162" y="19158"/>
                    </a:lnTo>
                    <a:lnTo>
                      <a:pt x="9573" y="21240"/>
                    </a:lnTo>
                    <a:lnTo>
                      <a:pt x="11247" y="19886"/>
                    </a:lnTo>
                    <a:lnTo>
                      <a:pt x="12791" y="20277"/>
                    </a:lnTo>
                    <a:lnTo>
                      <a:pt x="13802" y="18994"/>
                    </a:lnTo>
                    <a:lnTo>
                      <a:pt x="14084" y="16286"/>
                    </a:lnTo>
                    <a:lnTo>
                      <a:pt x="15726" y="16333"/>
                    </a:lnTo>
                    <a:lnTo>
                      <a:pt x="15949" y="15057"/>
                    </a:lnTo>
                    <a:lnTo>
                      <a:pt x="16611" y="15112"/>
                    </a:lnTo>
                    <a:lnTo>
                      <a:pt x="17497" y="16388"/>
                    </a:lnTo>
                    <a:lnTo>
                      <a:pt x="18951" y="14197"/>
                    </a:lnTo>
                    <a:lnTo>
                      <a:pt x="20475" y="13970"/>
                    </a:lnTo>
                    <a:lnTo>
                      <a:pt x="21032" y="12295"/>
                    </a:lnTo>
                    <a:lnTo>
                      <a:pt x="21600" y="12404"/>
                    </a:lnTo>
                  </a:path>
                </a:pathLst>
              </a:custGeom>
              <a:noFill/>
              <a:ln w="1524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6" name="Shape 6"/>
              <p:cNvSpPr/>
              <p:nvPr/>
            </p:nvSpPr>
            <p:spPr>
              <a:xfrm>
                <a:off x="7651752" y="139699"/>
                <a:ext cx="1254126" cy="1887540"/>
              </a:xfrm>
              <a:custGeom>
                <a:avLst/>
                <a:gdLst/>
                <a:ahLst/>
                <a:cxnLst>
                  <a:cxn ang="0">
                    <a:pos x="wd2" y="hd2"/>
                  </a:cxn>
                  <a:cxn ang="5400000">
                    <a:pos x="wd2" y="hd2"/>
                  </a:cxn>
                  <a:cxn ang="10800000">
                    <a:pos x="wd2" y="hd2"/>
                  </a:cxn>
                  <a:cxn ang="16200000">
                    <a:pos x="wd2" y="hd2"/>
                  </a:cxn>
                </a:cxnLst>
                <a:rect l="0" t="0" r="r" b="b"/>
                <a:pathLst>
                  <a:path w="21600" h="21600" extrusionOk="0">
                    <a:moveTo>
                      <a:pt x="3801" y="0"/>
                    </a:moveTo>
                    <a:lnTo>
                      <a:pt x="5742" y="4233"/>
                    </a:lnTo>
                    <a:lnTo>
                      <a:pt x="4347" y="11681"/>
                    </a:lnTo>
                    <a:lnTo>
                      <a:pt x="12413" y="14006"/>
                    </a:lnTo>
                    <a:lnTo>
                      <a:pt x="16542" y="19002"/>
                    </a:lnTo>
                    <a:lnTo>
                      <a:pt x="21600" y="21600"/>
                    </a:lnTo>
                    <a:lnTo>
                      <a:pt x="14765" y="20183"/>
                    </a:lnTo>
                    <a:lnTo>
                      <a:pt x="9925" y="16041"/>
                    </a:lnTo>
                    <a:lnTo>
                      <a:pt x="3801" y="15478"/>
                    </a:lnTo>
                    <a:lnTo>
                      <a:pt x="0" y="9065"/>
                    </a:lnTo>
                    <a:lnTo>
                      <a:pt x="1312" y="3797"/>
                    </a:lnTo>
                  </a:path>
                </a:pathLst>
              </a:custGeom>
              <a:noFill/>
              <a:ln w="1524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7" name="Shape 7"/>
              <p:cNvSpPr/>
              <p:nvPr/>
            </p:nvSpPr>
            <p:spPr>
              <a:xfrm>
                <a:off x="8180389" y="-1"/>
                <a:ext cx="919164" cy="17732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775" y="6343"/>
                    </a:lnTo>
                    <a:lnTo>
                      <a:pt x="336" y="12743"/>
                    </a:lnTo>
                    <a:lnTo>
                      <a:pt x="1492" y="14755"/>
                    </a:lnTo>
                    <a:lnTo>
                      <a:pt x="8730" y="14290"/>
                    </a:lnTo>
                    <a:lnTo>
                      <a:pt x="12833" y="20401"/>
                    </a:lnTo>
                    <a:lnTo>
                      <a:pt x="21600" y="21600"/>
                    </a:lnTo>
                  </a:path>
                </a:pathLst>
              </a:custGeom>
              <a:noFill/>
              <a:ln w="1651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8" name="Shape 8"/>
              <p:cNvSpPr/>
              <p:nvPr/>
            </p:nvSpPr>
            <p:spPr>
              <a:xfrm>
                <a:off x="5192713" y="114300"/>
                <a:ext cx="3922715" cy="3803651"/>
              </a:xfrm>
              <a:custGeom>
                <a:avLst/>
                <a:gdLst/>
                <a:ahLst/>
                <a:cxnLst>
                  <a:cxn ang="0">
                    <a:pos x="wd2" y="hd2"/>
                  </a:cxn>
                  <a:cxn ang="5400000">
                    <a:pos x="wd2" y="hd2"/>
                  </a:cxn>
                  <a:cxn ang="10800000">
                    <a:pos x="wd2" y="hd2"/>
                  </a:cxn>
                  <a:cxn ang="16200000">
                    <a:pos x="wd2" y="hd2"/>
                  </a:cxn>
                </a:cxnLst>
                <a:rect l="0" t="0" r="r" b="b"/>
                <a:pathLst>
                  <a:path w="21600" h="21600" extrusionOk="0">
                    <a:moveTo>
                      <a:pt x="9773" y="0"/>
                    </a:moveTo>
                    <a:lnTo>
                      <a:pt x="10306" y="2028"/>
                    </a:lnTo>
                    <a:lnTo>
                      <a:pt x="12177" y="3056"/>
                    </a:lnTo>
                    <a:lnTo>
                      <a:pt x="12273" y="4940"/>
                    </a:lnTo>
                    <a:lnTo>
                      <a:pt x="11731" y="6599"/>
                    </a:lnTo>
                    <a:lnTo>
                      <a:pt x="12535" y="8339"/>
                    </a:lnTo>
                    <a:lnTo>
                      <a:pt x="12719" y="9998"/>
                    </a:lnTo>
                    <a:lnTo>
                      <a:pt x="11460" y="10295"/>
                    </a:lnTo>
                    <a:lnTo>
                      <a:pt x="8095" y="12477"/>
                    </a:lnTo>
                    <a:lnTo>
                      <a:pt x="8523" y="13126"/>
                    </a:lnTo>
                    <a:lnTo>
                      <a:pt x="8357" y="14640"/>
                    </a:lnTo>
                    <a:lnTo>
                      <a:pt x="6836" y="16380"/>
                    </a:lnTo>
                    <a:lnTo>
                      <a:pt x="4712" y="17832"/>
                    </a:lnTo>
                    <a:lnTo>
                      <a:pt x="1329" y="18264"/>
                    </a:lnTo>
                    <a:lnTo>
                      <a:pt x="166" y="20293"/>
                    </a:lnTo>
                    <a:lnTo>
                      <a:pt x="0" y="21600"/>
                    </a:lnTo>
                    <a:lnTo>
                      <a:pt x="1862" y="19644"/>
                    </a:lnTo>
                    <a:lnTo>
                      <a:pt x="5498" y="18841"/>
                    </a:lnTo>
                    <a:lnTo>
                      <a:pt x="7815" y="17183"/>
                    </a:lnTo>
                    <a:lnTo>
                      <a:pt x="10752" y="17904"/>
                    </a:lnTo>
                    <a:lnTo>
                      <a:pt x="14581" y="17183"/>
                    </a:lnTo>
                    <a:lnTo>
                      <a:pt x="17334" y="15731"/>
                    </a:lnTo>
                    <a:lnTo>
                      <a:pt x="17605" y="14424"/>
                    </a:lnTo>
                    <a:lnTo>
                      <a:pt x="19555" y="13486"/>
                    </a:lnTo>
                    <a:lnTo>
                      <a:pt x="20621" y="13991"/>
                    </a:lnTo>
                    <a:lnTo>
                      <a:pt x="21600" y="13333"/>
                    </a:lnTo>
                  </a:path>
                </a:pathLst>
              </a:custGeom>
              <a:noFill/>
              <a:ln w="1651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9" name="Shape 9"/>
              <p:cNvSpPr/>
              <p:nvPr/>
            </p:nvSpPr>
            <p:spPr>
              <a:xfrm>
                <a:off x="3724275" y="271461"/>
                <a:ext cx="2220915" cy="2141539"/>
              </a:xfrm>
              <a:custGeom>
                <a:avLst/>
                <a:gdLst/>
                <a:ahLst/>
                <a:cxnLst>
                  <a:cxn ang="0">
                    <a:pos x="wd2" y="hd2"/>
                  </a:cxn>
                  <a:cxn ang="5400000">
                    <a:pos x="wd2" y="hd2"/>
                  </a:cxn>
                  <a:cxn ang="10800000">
                    <a:pos x="wd2" y="hd2"/>
                  </a:cxn>
                  <a:cxn ang="16200000">
                    <a:pos x="wd2" y="hd2"/>
                  </a:cxn>
                </a:cxnLst>
                <a:rect l="0" t="0" r="r" b="b"/>
                <a:pathLst>
                  <a:path w="21600" h="21600" extrusionOk="0">
                    <a:moveTo>
                      <a:pt x="9573" y="2482"/>
                    </a:moveTo>
                    <a:lnTo>
                      <a:pt x="6500" y="2482"/>
                    </a:lnTo>
                    <a:lnTo>
                      <a:pt x="3165" y="8118"/>
                    </a:lnTo>
                    <a:lnTo>
                      <a:pt x="0" y="10776"/>
                    </a:lnTo>
                    <a:lnTo>
                      <a:pt x="7519" y="12537"/>
                    </a:lnTo>
                    <a:lnTo>
                      <a:pt x="6562" y="16156"/>
                    </a:lnTo>
                    <a:lnTo>
                      <a:pt x="9526" y="17389"/>
                    </a:lnTo>
                    <a:lnTo>
                      <a:pt x="7689" y="21600"/>
                    </a:lnTo>
                    <a:lnTo>
                      <a:pt x="14837" y="16572"/>
                    </a:lnTo>
                    <a:lnTo>
                      <a:pt x="14297" y="12425"/>
                    </a:lnTo>
                    <a:lnTo>
                      <a:pt x="18234" y="11993"/>
                    </a:lnTo>
                    <a:lnTo>
                      <a:pt x="21600" y="9623"/>
                    </a:lnTo>
                    <a:lnTo>
                      <a:pt x="20303" y="6661"/>
                    </a:lnTo>
                    <a:lnTo>
                      <a:pt x="20705" y="3138"/>
                    </a:lnTo>
                    <a:lnTo>
                      <a:pt x="18080" y="2626"/>
                    </a:lnTo>
                    <a:lnTo>
                      <a:pt x="14328" y="0"/>
                    </a:lnTo>
                    <a:lnTo>
                      <a:pt x="9573" y="2482"/>
                    </a:lnTo>
                    <a:close/>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0" name="Shape 10"/>
              <p:cNvSpPr/>
              <p:nvPr/>
            </p:nvSpPr>
            <p:spPr>
              <a:xfrm>
                <a:off x="6754814" y="1801811"/>
                <a:ext cx="1993902" cy="1285877"/>
              </a:xfrm>
              <a:custGeom>
                <a:avLst/>
                <a:gdLst/>
                <a:ahLst/>
                <a:cxnLst>
                  <a:cxn ang="0">
                    <a:pos x="wd2" y="hd2"/>
                  </a:cxn>
                  <a:cxn ang="5400000">
                    <a:pos x="wd2" y="hd2"/>
                  </a:cxn>
                  <a:cxn ang="10800000">
                    <a:pos x="wd2" y="hd2"/>
                  </a:cxn>
                  <a:cxn ang="16200000">
                    <a:pos x="wd2" y="hd2"/>
                  </a:cxn>
                </a:cxnLst>
                <a:rect l="0" t="0" r="r" b="b"/>
                <a:pathLst>
                  <a:path w="21600" h="21600" extrusionOk="0">
                    <a:moveTo>
                      <a:pt x="12365" y="4880"/>
                    </a:moveTo>
                    <a:lnTo>
                      <a:pt x="13070" y="880"/>
                    </a:lnTo>
                    <a:lnTo>
                      <a:pt x="15203" y="0"/>
                    </a:lnTo>
                    <a:lnTo>
                      <a:pt x="16905" y="2080"/>
                    </a:lnTo>
                    <a:lnTo>
                      <a:pt x="18608" y="6613"/>
                    </a:lnTo>
                    <a:lnTo>
                      <a:pt x="21600" y="6107"/>
                    </a:lnTo>
                    <a:lnTo>
                      <a:pt x="21462" y="9573"/>
                    </a:lnTo>
                    <a:lnTo>
                      <a:pt x="17473" y="11493"/>
                    </a:lnTo>
                    <a:lnTo>
                      <a:pt x="15117" y="11120"/>
                    </a:lnTo>
                    <a:lnTo>
                      <a:pt x="12365" y="12827"/>
                    </a:lnTo>
                    <a:lnTo>
                      <a:pt x="10164" y="16880"/>
                    </a:lnTo>
                    <a:lnTo>
                      <a:pt x="7275" y="14320"/>
                    </a:lnTo>
                    <a:lnTo>
                      <a:pt x="4403" y="21600"/>
                    </a:lnTo>
                    <a:lnTo>
                      <a:pt x="1135" y="20373"/>
                    </a:lnTo>
                    <a:lnTo>
                      <a:pt x="0" y="16027"/>
                    </a:lnTo>
                    <a:lnTo>
                      <a:pt x="2700" y="12880"/>
                    </a:lnTo>
                    <a:lnTo>
                      <a:pt x="4265" y="7493"/>
                    </a:lnTo>
                    <a:lnTo>
                      <a:pt x="7532" y="4000"/>
                    </a:lnTo>
                    <a:lnTo>
                      <a:pt x="12365" y="5040"/>
                    </a:lnTo>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1" name="Shape 11"/>
              <p:cNvSpPr/>
              <p:nvPr/>
            </p:nvSpPr>
            <p:spPr>
              <a:xfrm>
                <a:off x="4594226" y="4095750"/>
                <a:ext cx="4521202" cy="1250950"/>
              </a:xfrm>
              <a:custGeom>
                <a:avLst/>
                <a:gdLst/>
                <a:ahLst/>
                <a:cxnLst>
                  <a:cxn ang="0">
                    <a:pos x="wd2" y="hd2"/>
                  </a:cxn>
                  <a:cxn ang="5400000">
                    <a:pos x="wd2" y="hd2"/>
                  </a:cxn>
                  <a:cxn ang="10800000">
                    <a:pos x="wd2" y="hd2"/>
                  </a:cxn>
                  <a:cxn ang="16200000">
                    <a:pos x="wd2" y="hd2"/>
                  </a:cxn>
                </a:cxnLst>
                <a:rect l="0" t="0" r="r" b="b"/>
                <a:pathLst>
                  <a:path w="21600" h="21600" extrusionOk="0">
                    <a:moveTo>
                      <a:pt x="21524" y="439"/>
                    </a:moveTo>
                    <a:lnTo>
                      <a:pt x="18908" y="0"/>
                    </a:lnTo>
                    <a:lnTo>
                      <a:pt x="17277" y="2220"/>
                    </a:lnTo>
                    <a:lnTo>
                      <a:pt x="14683" y="1206"/>
                    </a:lnTo>
                    <a:lnTo>
                      <a:pt x="13189" y="9704"/>
                    </a:lnTo>
                    <a:lnTo>
                      <a:pt x="12135" y="5811"/>
                    </a:lnTo>
                    <a:lnTo>
                      <a:pt x="10254" y="8443"/>
                    </a:lnTo>
                    <a:lnTo>
                      <a:pt x="10959" y="14117"/>
                    </a:lnTo>
                    <a:lnTo>
                      <a:pt x="8130" y="11293"/>
                    </a:lnTo>
                    <a:lnTo>
                      <a:pt x="6735" y="14802"/>
                    </a:lnTo>
                    <a:lnTo>
                      <a:pt x="0" y="18091"/>
                    </a:lnTo>
                    <a:lnTo>
                      <a:pt x="2184" y="21600"/>
                    </a:lnTo>
                    <a:lnTo>
                      <a:pt x="7888" y="18530"/>
                    </a:lnTo>
                    <a:lnTo>
                      <a:pt x="9647" y="20504"/>
                    </a:lnTo>
                    <a:lnTo>
                      <a:pt x="15897" y="18941"/>
                    </a:lnTo>
                    <a:lnTo>
                      <a:pt x="17596" y="20504"/>
                    </a:lnTo>
                    <a:lnTo>
                      <a:pt x="18627" y="16337"/>
                    </a:lnTo>
                    <a:lnTo>
                      <a:pt x="20569" y="19626"/>
                    </a:lnTo>
                    <a:lnTo>
                      <a:pt x="20599" y="9292"/>
                    </a:lnTo>
                    <a:lnTo>
                      <a:pt x="21600" y="7072"/>
                    </a:lnTo>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2" name="Shape 12"/>
              <p:cNvSpPr/>
              <p:nvPr/>
            </p:nvSpPr>
            <p:spPr>
              <a:xfrm>
                <a:off x="8609014" y="41274"/>
                <a:ext cx="506414" cy="1355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177" y="7917"/>
                    </a:lnTo>
                    <a:lnTo>
                      <a:pt x="7177" y="16036"/>
                    </a:lnTo>
                    <a:lnTo>
                      <a:pt x="18147" y="21600"/>
                    </a:lnTo>
                    <a:lnTo>
                      <a:pt x="18824" y="14594"/>
                    </a:lnTo>
                    <a:lnTo>
                      <a:pt x="16115" y="10117"/>
                    </a:lnTo>
                    <a:lnTo>
                      <a:pt x="21600" y="6070"/>
                    </a:lnTo>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3" name="Shape 13"/>
              <p:cNvSpPr/>
              <p:nvPr/>
            </p:nvSpPr>
            <p:spPr>
              <a:xfrm>
                <a:off x="7832727" y="4241800"/>
                <a:ext cx="1025526" cy="622300"/>
              </a:xfrm>
              <a:custGeom>
                <a:avLst/>
                <a:gdLst/>
                <a:ahLst/>
                <a:cxnLst>
                  <a:cxn ang="0">
                    <a:pos x="wd2" y="hd2"/>
                  </a:cxn>
                  <a:cxn ang="5400000">
                    <a:pos x="wd2" y="hd2"/>
                  </a:cxn>
                  <a:cxn ang="10800000">
                    <a:pos x="wd2" y="hd2"/>
                  </a:cxn>
                  <a:cxn ang="16200000">
                    <a:pos x="wd2" y="hd2"/>
                  </a:cxn>
                </a:cxnLst>
                <a:rect l="0" t="0" r="r" b="b"/>
                <a:pathLst>
                  <a:path w="21600" h="21600" extrusionOk="0">
                    <a:moveTo>
                      <a:pt x="16852" y="0"/>
                    </a:moveTo>
                    <a:lnTo>
                      <a:pt x="10700" y="3361"/>
                    </a:lnTo>
                    <a:lnTo>
                      <a:pt x="7958" y="6006"/>
                    </a:lnTo>
                    <a:lnTo>
                      <a:pt x="4815" y="11902"/>
                    </a:lnTo>
                    <a:lnTo>
                      <a:pt x="0" y="21600"/>
                    </a:lnTo>
                    <a:lnTo>
                      <a:pt x="12037" y="14492"/>
                    </a:lnTo>
                    <a:lnTo>
                      <a:pt x="14445" y="10029"/>
                    </a:lnTo>
                    <a:lnTo>
                      <a:pt x="21600" y="7824"/>
                    </a:lnTo>
                    <a:lnTo>
                      <a:pt x="16852" y="0"/>
                    </a:lnTo>
                    <a:close/>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 name="Shape 14"/>
              <p:cNvSpPr/>
              <p:nvPr/>
            </p:nvSpPr>
            <p:spPr>
              <a:xfrm>
                <a:off x="47624" y="2387600"/>
                <a:ext cx="4343403" cy="304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58" y="3780"/>
                    </a:lnTo>
                    <a:lnTo>
                      <a:pt x="3032" y="4320"/>
                    </a:lnTo>
                    <a:lnTo>
                      <a:pt x="4547" y="8100"/>
                    </a:lnTo>
                    <a:lnTo>
                      <a:pt x="4168" y="10800"/>
                    </a:lnTo>
                    <a:lnTo>
                      <a:pt x="5305" y="12420"/>
                    </a:lnTo>
                    <a:lnTo>
                      <a:pt x="4547" y="15660"/>
                    </a:lnTo>
                    <a:lnTo>
                      <a:pt x="4926" y="18360"/>
                    </a:lnTo>
                    <a:lnTo>
                      <a:pt x="11747" y="21060"/>
                    </a:lnTo>
                    <a:lnTo>
                      <a:pt x="13263" y="19440"/>
                    </a:lnTo>
                    <a:lnTo>
                      <a:pt x="17432" y="19440"/>
                    </a:lnTo>
                    <a:lnTo>
                      <a:pt x="18189" y="18360"/>
                    </a:lnTo>
                    <a:lnTo>
                      <a:pt x="21600" y="21060"/>
                    </a:lnTo>
                    <a:lnTo>
                      <a:pt x="20842" y="21600"/>
                    </a:lnTo>
                    <a:lnTo>
                      <a:pt x="18189" y="20520"/>
                    </a:lnTo>
                    <a:lnTo>
                      <a:pt x="17053" y="21060"/>
                    </a:lnTo>
                    <a:lnTo>
                      <a:pt x="12884" y="21600"/>
                    </a:lnTo>
                    <a:lnTo>
                      <a:pt x="11368" y="21600"/>
                    </a:lnTo>
                    <a:lnTo>
                      <a:pt x="3789" y="20520"/>
                    </a:lnTo>
                    <a:lnTo>
                      <a:pt x="1516" y="21060"/>
                    </a:lnTo>
                    <a:lnTo>
                      <a:pt x="758" y="18900"/>
                    </a:lnTo>
                    <a:lnTo>
                      <a:pt x="2274" y="16200"/>
                    </a:lnTo>
                    <a:lnTo>
                      <a:pt x="2653" y="12420"/>
                    </a:lnTo>
                    <a:lnTo>
                      <a:pt x="1137" y="9720"/>
                    </a:lnTo>
                    <a:lnTo>
                      <a:pt x="1895" y="7020"/>
                    </a:lnTo>
                    <a:lnTo>
                      <a:pt x="379" y="5940"/>
                    </a:lnTo>
                    <a:lnTo>
                      <a:pt x="0" y="0"/>
                    </a:lnTo>
                    <a:close/>
                  </a:path>
                </a:pathLst>
              </a:custGeom>
              <a:noFill/>
              <a:ln w="9525"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grpSp>
        <p:grpSp>
          <p:nvGrpSpPr>
            <p:cNvPr id="151" name="Group 151"/>
            <p:cNvGrpSpPr/>
            <p:nvPr/>
          </p:nvGrpSpPr>
          <p:grpSpPr>
            <a:xfrm>
              <a:off x="-2" y="2217621"/>
              <a:ext cx="2193881" cy="2694464"/>
              <a:chOff x="0" y="0"/>
              <a:chExt cx="2193880" cy="2694463"/>
            </a:xfrm>
          </p:grpSpPr>
          <p:sp>
            <p:nvSpPr>
              <p:cNvPr id="16" name="Shape 16"/>
              <p:cNvSpPr/>
              <p:nvPr/>
            </p:nvSpPr>
            <p:spPr>
              <a:xfrm rot="6798887">
                <a:off x="97098" y="2521860"/>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7" name="Shape 17"/>
              <p:cNvSpPr/>
              <p:nvPr/>
            </p:nvSpPr>
            <p:spPr>
              <a:xfrm rot="6798887">
                <a:off x="49473" y="2518685"/>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8" name="Shape 18"/>
              <p:cNvSpPr/>
              <p:nvPr/>
            </p:nvSpPr>
            <p:spPr>
              <a:xfrm rot="6798887">
                <a:off x="8198" y="2509160"/>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9" name="Shape 19"/>
              <p:cNvSpPr/>
              <p:nvPr/>
            </p:nvSpPr>
            <p:spPr>
              <a:xfrm rot="5999912">
                <a:off x="328873" y="252503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0" name="Shape 20"/>
              <p:cNvSpPr/>
              <p:nvPr/>
            </p:nvSpPr>
            <p:spPr>
              <a:xfrm rot="5999912">
                <a:off x="287598" y="253138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1" name="Shape 21"/>
              <p:cNvSpPr/>
              <p:nvPr/>
            </p:nvSpPr>
            <p:spPr>
              <a:xfrm rot="6250139">
                <a:off x="239973" y="253138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2" name="Shape 22"/>
              <p:cNvSpPr/>
              <p:nvPr/>
            </p:nvSpPr>
            <p:spPr>
              <a:xfrm rot="6238076">
                <a:off x="192348" y="2528210"/>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3" name="Shape 23"/>
              <p:cNvSpPr/>
              <p:nvPr/>
            </p:nvSpPr>
            <p:spPr>
              <a:xfrm rot="5380717">
                <a:off x="573348" y="249963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4" name="Shape 24"/>
              <p:cNvSpPr/>
              <p:nvPr/>
            </p:nvSpPr>
            <p:spPr>
              <a:xfrm rot="5380717">
                <a:off x="525723" y="250598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5" name="Shape 25"/>
              <p:cNvSpPr/>
              <p:nvPr/>
            </p:nvSpPr>
            <p:spPr>
              <a:xfrm rot="5583201">
                <a:off x="478098" y="251233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6" name="Shape 26"/>
              <p:cNvSpPr/>
              <p:nvPr/>
            </p:nvSpPr>
            <p:spPr>
              <a:xfrm rot="5737625">
                <a:off x="427298" y="2521860"/>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7" name="Shape 27"/>
              <p:cNvSpPr/>
              <p:nvPr/>
            </p:nvSpPr>
            <p:spPr>
              <a:xfrm rot="4715477">
                <a:off x="817823" y="2436135"/>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8" name="Shape 28"/>
              <p:cNvSpPr/>
              <p:nvPr/>
            </p:nvSpPr>
            <p:spPr>
              <a:xfrm rot="4924949">
                <a:off x="768611" y="2445660"/>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9" name="Shape 29"/>
              <p:cNvSpPr/>
              <p:nvPr/>
            </p:nvSpPr>
            <p:spPr>
              <a:xfrm rot="4924949">
                <a:off x="720986" y="2467885"/>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0" name="Shape 30"/>
              <p:cNvSpPr/>
              <p:nvPr/>
            </p:nvSpPr>
            <p:spPr>
              <a:xfrm rot="5041351">
                <a:off x="674948" y="2471060"/>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1" name="Shape 31"/>
              <p:cNvSpPr/>
              <p:nvPr/>
            </p:nvSpPr>
            <p:spPr>
              <a:xfrm rot="3816888">
                <a:off x="1051187" y="233135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2" name="Shape 32"/>
              <p:cNvSpPr/>
              <p:nvPr/>
            </p:nvSpPr>
            <p:spPr>
              <a:xfrm rot="3816888">
                <a:off x="1003562" y="2359935"/>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3" name="Shape 33"/>
              <p:cNvSpPr/>
              <p:nvPr/>
            </p:nvSpPr>
            <p:spPr>
              <a:xfrm rot="4104185">
                <a:off x="959111" y="2375810"/>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4" name="Shape 34"/>
              <p:cNvSpPr/>
              <p:nvPr/>
            </p:nvSpPr>
            <p:spPr>
              <a:xfrm rot="4325343">
                <a:off x="909899" y="2398035"/>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5" name="Shape 35"/>
              <p:cNvSpPr/>
              <p:nvPr/>
            </p:nvSpPr>
            <p:spPr>
              <a:xfrm rot="3368035">
                <a:off x="1267087" y="220435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6" name="Shape 36"/>
              <p:cNvSpPr/>
              <p:nvPr/>
            </p:nvSpPr>
            <p:spPr>
              <a:xfrm rot="3368035">
                <a:off x="1222637" y="222975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7" name="Shape 37"/>
              <p:cNvSpPr/>
              <p:nvPr/>
            </p:nvSpPr>
            <p:spPr>
              <a:xfrm rot="3368035">
                <a:off x="1181362" y="2258334"/>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8" name="Shape 38"/>
              <p:cNvSpPr/>
              <p:nvPr/>
            </p:nvSpPr>
            <p:spPr>
              <a:xfrm rot="3816888">
                <a:off x="1135324" y="2286909"/>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9" name="Shape 39"/>
              <p:cNvSpPr/>
              <p:nvPr/>
            </p:nvSpPr>
            <p:spPr>
              <a:xfrm rot="2302266">
                <a:off x="1461555" y="2054340"/>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0" name="Shape 40"/>
              <p:cNvSpPr/>
              <p:nvPr/>
            </p:nvSpPr>
            <p:spPr>
              <a:xfrm rot="2302266">
                <a:off x="1423455" y="2084502"/>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1" name="Shape 41"/>
              <p:cNvSpPr/>
              <p:nvPr/>
            </p:nvSpPr>
            <p:spPr>
              <a:xfrm rot="2707562">
                <a:off x="1387737" y="2115459"/>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2" name="Shape 42"/>
              <p:cNvSpPr/>
              <p:nvPr/>
            </p:nvSpPr>
            <p:spPr>
              <a:xfrm rot="2707562">
                <a:off x="1346462" y="2144034"/>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3" name="Shape 43"/>
              <p:cNvSpPr/>
              <p:nvPr/>
            </p:nvSpPr>
            <p:spPr>
              <a:xfrm rot="1525831">
                <a:off x="1626655" y="187336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4" name="Shape 44"/>
              <p:cNvSpPr/>
              <p:nvPr/>
            </p:nvSpPr>
            <p:spPr>
              <a:xfrm rot="1525831">
                <a:off x="1598080" y="191146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5" name="Shape 45"/>
              <p:cNvSpPr/>
              <p:nvPr/>
            </p:nvSpPr>
            <p:spPr>
              <a:xfrm rot="1788116">
                <a:off x="1567918" y="1946390"/>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6" name="Shape 46"/>
              <p:cNvSpPr/>
              <p:nvPr/>
            </p:nvSpPr>
            <p:spPr>
              <a:xfrm rot="1788116">
                <a:off x="1534580" y="1986077"/>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7" name="Shape 47"/>
              <p:cNvSpPr/>
              <p:nvPr/>
            </p:nvSpPr>
            <p:spPr>
              <a:xfrm rot="841630">
                <a:off x="1763180" y="1686040"/>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8" name="Shape 48"/>
              <p:cNvSpPr/>
              <p:nvPr/>
            </p:nvSpPr>
            <p:spPr>
              <a:xfrm rot="841630">
                <a:off x="1742543" y="1722552"/>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9" name="Shape 49"/>
              <p:cNvSpPr/>
              <p:nvPr/>
            </p:nvSpPr>
            <p:spPr>
              <a:xfrm rot="1308688">
                <a:off x="1720318" y="1763827"/>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0" name="Shape 50"/>
              <p:cNvSpPr/>
              <p:nvPr/>
            </p:nvSpPr>
            <p:spPr>
              <a:xfrm rot="1308688">
                <a:off x="1685393" y="1797165"/>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1" name="Shape 51"/>
              <p:cNvSpPr/>
              <p:nvPr/>
            </p:nvSpPr>
            <p:spPr>
              <a:xfrm rot="469913">
                <a:off x="1856843" y="1479665"/>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2" name="Shape 52"/>
              <p:cNvSpPr/>
              <p:nvPr/>
            </p:nvSpPr>
            <p:spPr>
              <a:xfrm rot="559869">
                <a:off x="1840968" y="1519352"/>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3" name="Shape 53"/>
              <p:cNvSpPr/>
              <p:nvPr/>
            </p:nvSpPr>
            <p:spPr>
              <a:xfrm rot="734079">
                <a:off x="1828268" y="1560627"/>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4" name="Shape 54"/>
              <p:cNvSpPr/>
              <p:nvPr/>
            </p:nvSpPr>
            <p:spPr>
              <a:xfrm rot="734079">
                <a:off x="1807630" y="1605077"/>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5" name="Shape 55"/>
              <p:cNvSpPr/>
              <p:nvPr/>
            </p:nvSpPr>
            <p:spPr>
              <a:xfrm rot="21306094">
                <a:off x="1918755" y="1274877"/>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6" name="Shape 56"/>
              <p:cNvSpPr/>
              <p:nvPr/>
            </p:nvSpPr>
            <p:spPr>
              <a:xfrm rot="21599993">
                <a:off x="1902880" y="1316152"/>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7" name="Shape 57"/>
              <p:cNvSpPr/>
              <p:nvPr/>
            </p:nvSpPr>
            <p:spPr>
              <a:xfrm rot="21599993">
                <a:off x="1901294" y="1355840"/>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8" name="Shape 58"/>
              <p:cNvSpPr/>
              <p:nvPr/>
            </p:nvSpPr>
            <p:spPr>
              <a:xfrm rot="214188">
                <a:off x="1883830" y="1397115"/>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9" name="Shape 59"/>
              <p:cNvSpPr/>
              <p:nvPr/>
            </p:nvSpPr>
            <p:spPr>
              <a:xfrm rot="20917612">
                <a:off x="1931455" y="106691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0" name="Shape 60"/>
              <p:cNvSpPr/>
              <p:nvPr/>
            </p:nvSpPr>
            <p:spPr>
              <a:xfrm rot="21119601">
                <a:off x="1933044" y="110819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1" name="Shape 61"/>
              <p:cNvSpPr/>
              <p:nvPr/>
            </p:nvSpPr>
            <p:spPr>
              <a:xfrm rot="21119601">
                <a:off x="1933044" y="114629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2" name="Shape 62"/>
              <p:cNvSpPr/>
              <p:nvPr/>
            </p:nvSpPr>
            <p:spPr>
              <a:xfrm rot="21329454">
                <a:off x="1931455" y="1187565"/>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3" name="Shape 63"/>
              <p:cNvSpPr/>
              <p:nvPr/>
            </p:nvSpPr>
            <p:spPr>
              <a:xfrm rot="20467714">
                <a:off x="1912405" y="87324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4" name="Shape 64"/>
              <p:cNvSpPr/>
              <p:nvPr/>
            </p:nvSpPr>
            <p:spPr>
              <a:xfrm rot="20630728">
                <a:off x="1921930" y="90657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5" name="Shape 65"/>
              <p:cNvSpPr/>
              <p:nvPr/>
            </p:nvSpPr>
            <p:spPr>
              <a:xfrm rot="20630728">
                <a:off x="1926694" y="94467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6" name="Shape 66"/>
              <p:cNvSpPr/>
              <p:nvPr/>
            </p:nvSpPr>
            <p:spPr>
              <a:xfrm rot="20793741">
                <a:off x="1931455" y="98754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7" name="Shape 67"/>
              <p:cNvSpPr/>
              <p:nvPr/>
            </p:nvSpPr>
            <p:spPr>
              <a:xfrm rot="20056058">
                <a:off x="1845730" y="68909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8" name="Shape 68"/>
              <p:cNvSpPr/>
              <p:nvPr/>
            </p:nvSpPr>
            <p:spPr>
              <a:xfrm rot="20258046">
                <a:off x="1863193" y="72877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9" name="Shape 69"/>
              <p:cNvSpPr/>
              <p:nvPr/>
            </p:nvSpPr>
            <p:spPr>
              <a:xfrm rot="20258046">
                <a:off x="1875894" y="76529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0" name="Shape 70"/>
              <p:cNvSpPr/>
              <p:nvPr/>
            </p:nvSpPr>
            <p:spPr>
              <a:xfrm rot="20258046">
                <a:off x="1891769" y="79704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1" name="Shape 71"/>
              <p:cNvSpPr/>
              <p:nvPr/>
            </p:nvSpPr>
            <p:spPr>
              <a:xfrm rot="19671255">
                <a:off x="1744130" y="53192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2" name="Shape 72"/>
              <p:cNvSpPr/>
              <p:nvPr/>
            </p:nvSpPr>
            <p:spPr>
              <a:xfrm rot="19755824">
                <a:off x="1764768" y="55891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3" name="Shape 73"/>
              <p:cNvSpPr/>
              <p:nvPr/>
            </p:nvSpPr>
            <p:spPr>
              <a:xfrm rot="19847617">
                <a:off x="1788580" y="59384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4" name="Shape 74"/>
              <p:cNvSpPr/>
              <p:nvPr/>
            </p:nvSpPr>
            <p:spPr>
              <a:xfrm rot="19847617">
                <a:off x="1809218" y="62082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5" name="Shape 75"/>
              <p:cNvSpPr/>
              <p:nvPr/>
            </p:nvSpPr>
            <p:spPr>
              <a:xfrm rot="19133264">
                <a:off x="1606018" y="389052"/>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6" name="Shape 76"/>
              <p:cNvSpPr/>
              <p:nvPr/>
            </p:nvSpPr>
            <p:spPr>
              <a:xfrm rot="19133264">
                <a:off x="1639355" y="41921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7" name="Shape 77"/>
              <p:cNvSpPr/>
              <p:nvPr/>
            </p:nvSpPr>
            <p:spPr>
              <a:xfrm rot="19133264">
                <a:off x="1663168" y="446202"/>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8" name="Shape 78"/>
              <p:cNvSpPr/>
              <p:nvPr/>
            </p:nvSpPr>
            <p:spPr>
              <a:xfrm rot="19257134">
                <a:off x="1691743" y="471602"/>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9" name="Shape 79"/>
              <p:cNvSpPr/>
              <p:nvPr/>
            </p:nvSpPr>
            <p:spPr>
              <a:xfrm>
                <a:off x="767817" y="428740"/>
                <a:ext cx="285753" cy="239714"/>
              </a:xfrm>
              <a:custGeom>
                <a:avLst/>
                <a:gdLst/>
                <a:ahLst/>
                <a:cxnLst>
                  <a:cxn ang="0">
                    <a:pos x="wd2" y="hd2"/>
                  </a:cxn>
                  <a:cxn ang="5400000">
                    <a:pos x="wd2" y="hd2"/>
                  </a:cxn>
                  <a:cxn ang="10800000">
                    <a:pos x="wd2" y="hd2"/>
                  </a:cxn>
                  <a:cxn ang="16200000">
                    <a:pos x="wd2" y="hd2"/>
                  </a:cxn>
                </a:cxnLst>
                <a:rect l="0" t="0" r="r" b="b"/>
                <a:pathLst>
                  <a:path w="21600" h="21600" extrusionOk="0">
                    <a:moveTo>
                      <a:pt x="0" y="20599"/>
                    </a:moveTo>
                    <a:lnTo>
                      <a:pt x="3360" y="21028"/>
                    </a:lnTo>
                    <a:lnTo>
                      <a:pt x="7680" y="6580"/>
                    </a:lnTo>
                    <a:lnTo>
                      <a:pt x="11280" y="21600"/>
                    </a:lnTo>
                    <a:lnTo>
                      <a:pt x="15480" y="21600"/>
                    </a:lnTo>
                    <a:lnTo>
                      <a:pt x="21600" y="1287"/>
                    </a:lnTo>
                    <a:lnTo>
                      <a:pt x="17760" y="1430"/>
                    </a:lnTo>
                    <a:lnTo>
                      <a:pt x="13440" y="16021"/>
                    </a:lnTo>
                    <a:lnTo>
                      <a:pt x="9480" y="0"/>
                    </a:lnTo>
                    <a:lnTo>
                      <a:pt x="5760" y="0"/>
                    </a:lnTo>
                    <a:lnTo>
                      <a:pt x="0" y="20599"/>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80" name="Shape 80"/>
              <p:cNvSpPr/>
              <p:nvPr/>
            </p:nvSpPr>
            <p:spPr>
              <a:xfrm rot="6575641">
                <a:off x="-348196" y="1341552"/>
                <a:ext cx="19462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1" name="Shape 81"/>
              <p:cNvSpPr/>
              <p:nvPr/>
            </p:nvSpPr>
            <p:spPr>
              <a:xfrm rot="238799">
                <a:off x="2642" y="1354252"/>
                <a:ext cx="16367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2" name="Shape 82"/>
              <p:cNvSpPr/>
              <p:nvPr/>
            </p:nvSpPr>
            <p:spPr>
              <a:xfrm rot="18642971">
                <a:off x="1436949" y="283484"/>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3" name="Shape 83"/>
              <p:cNvSpPr/>
              <p:nvPr/>
            </p:nvSpPr>
            <p:spPr>
              <a:xfrm rot="18642971">
                <a:off x="1473462" y="305709"/>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4" name="Shape 84"/>
              <p:cNvSpPr/>
              <p:nvPr/>
            </p:nvSpPr>
            <p:spPr>
              <a:xfrm rot="18642971">
                <a:off x="1510768" y="32396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5" name="Shape 85"/>
              <p:cNvSpPr/>
              <p:nvPr/>
            </p:nvSpPr>
            <p:spPr>
              <a:xfrm rot="18938967">
                <a:off x="1542518" y="34301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6" name="Shape 86"/>
              <p:cNvSpPr/>
              <p:nvPr/>
            </p:nvSpPr>
            <p:spPr>
              <a:xfrm rot="17961497">
                <a:off x="1248037" y="210459"/>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7" name="Shape 87"/>
              <p:cNvSpPr/>
              <p:nvPr/>
            </p:nvSpPr>
            <p:spPr>
              <a:xfrm rot="17961497">
                <a:off x="1290899" y="223159"/>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8" name="Shape 88"/>
              <p:cNvSpPr/>
              <p:nvPr/>
            </p:nvSpPr>
            <p:spPr>
              <a:xfrm rot="18085367">
                <a:off x="1325824" y="232684"/>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9" name="Shape 89"/>
              <p:cNvSpPr/>
              <p:nvPr/>
            </p:nvSpPr>
            <p:spPr>
              <a:xfrm rot="18379200">
                <a:off x="1365512" y="251734"/>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0" name="Shape 90"/>
              <p:cNvSpPr/>
              <p:nvPr/>
            </p:nvSpPr>
            <p:spPr>
              <a:xfrm rot="17261750">
                <a:off x="1027374" y="162834"/>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1" name="Shape 91"/>
              <p:cNvSpPr/>
              <p:nvPr/>
            </p:nvSpPr>
            <p:spPr>
              <a:xfrm rot="17349642">
                <a:off x="1071824" y="172359"/>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2" name="Shape 92"/>
              <p:cNvSpPr/>
              <p:nvPr/>
            </p:nvSpPr>
            <p:spPr>
              <a:xfrm rot="17349642">
                <a:off x="1121037" y="178709"/>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3" name="Shape 93"/>
              <p:cNvSpPr/>
              <p:nvPr/>
            </p:nvSpPr>
            <p:spPr>
              <a:xfrm rot="17610754">
                <a:off x="1168662" y="185059"/>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4" name="Shape 94"/>
              <p:cNvSpPr/>
              <p:nvPr/>
            </p:nvSpPr>
            <p:spPr>
              <a:xfrm rot="16737784">
                <a:off x="795598" y="159659"/>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5" name="Shape 95"/>
              <p:cNvSpPr/>
              <p:nvPr/>
            </p:nvSpPr>
            <p:spPr>
              <a:xfrm rot="16926630">
                <a:off x="844811" y="156484"/>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6" name="Shape 96"/>
              <p:cNvSpPr/>
              <p:nvPr/>
            </p:nvSpPr>
            <p:spPr>
              <a:xfrm rot="16953279">
                <a:off x="890848" y="153309"/>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7" name="Shape 97"/>
              <p:cNvSpPr/>
              <p:nvPr/>
            </p:nvSpPr>
            <p:spPr>
              <a:xfrm rot="17019377">
                <a:off x="941649" y="153309"/>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8" name="Shape 98"/>
              <p:cNvSpPr/>
              <p:nvPr/>
            </p:nvSpPr>
            <p:spPr>
              <a:xfrm rot="16404871">
                <a:off x="560648" y="191409"/>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9" name="Shape 99"/>
              <p:cNvSpPr/>
              <p:nvPr/>
            </p:nvSpPr>
            <p:spPr>
              <a:xfrm rot="16239516">
                <a:off x="608273" y="181884"/>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0" name="Shape 100"/>
              <p:cNvSpPr/>
              <p:nvPr/>
            </p:nvSpPr>
            <p:spPr>
              <a:xfrm rot="16311061">
                <a:off x="662248" y="175534"/>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1" name="Shape 101"/>
              <p:cNvSpPr/>
              <p:nvPr/>
            </p:nvSpPr>
            <p:spPr>
              <a:xfrm rot="16435146">
                <a:off x="709873" y="169184"/>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2" name="Shape 102"/>
              <p:cNvSpPr/>
              <p:nvPr/>
            </p:nvSpPr>
            <p:spPr>
              <a:xfrm rot="15467838">
                <a:off x="324111" y="26125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3" name="Shape 103"/>
              <p:cNvSpPr/>
              <p:nvPr/>
            </p:nvSpPr>
            <p:spPr>
              <a:xfrm rot="15379567">
                <a:off x="373323" y="245384"/>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4" name="Shape 104"/>
              <p:cNvSpPr/>
              <p:nvPr/>
            </p:nvSpPr>
            <p:spPr>
              <a:xfrm rot="15489056">
                <a:off x="419361" y="22950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5" name="Shape 105"/>
              <p:cNvSpPr/>
              <p:nvPr/>
            </p:nvSpPr>
            <p:spPr>
              <a:xfrm rot="15680431">
                <a:off x="462223" y="210459"/>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6" name="Shape 106"/>
              <p:cNvSpPr/>
              <p:nvPr/>
            </p:nvSpPr>
            <p:spPr>
              <a:xfrm rot="14223709">
                <a:off x="6611" y="404134"/>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7" name="Shape 107"/>
              <p:cNvSpPr/>
              <p:nvPr/>
            </p:nvSpPr>
            <p:spPr>
              <a:xfrm rot="14431653">
                <a:off x="100273" y="353334"/>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8" name="Shape 108"/>
              <p:cNvSpPr/>
              <p:nvPr/>
            </p:nvSpPr>
            <p:spPr>
              <a:xfrm rot="14797584">
                <a:off x="143136" y="33110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9" name="Shape 109"/>
              <p:cNvSpPr/>
              <p:nvPr/>
            </p:nvSpPr>
            <p:spPr>
              <a:xfrm rot="14797584">
                <a:off x="185998" y="315234"/>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0" name="Shape 110"/>
              <p:cNvSpPr/>
              <p:nvPr/>
            </p:nvSpPr>
            <p:spPr>
              <a:xfrm rot="15142296">
                <a:off x="235211" y="29300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1" name="Shape 111"/>
              <p:cNvSpPr/>
              <p:nvPr/>
            </p:nvSpPr>
            <p:spPr>
              <a:xfrm rot="19723229">
                <a:off x="-3708" y="1698740"/>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2" name="Shape 112"/>
              <p:cNvSpPr/>
              <p:nvPr/>
            </p:nvSpPr>
            <p:spPr>
              <a:xfrm rot="3283993">
                <a:off x="807504" y="1881302"/>
                <a:ext cx="3841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3" name="Shape 113"/>
              <p:cNvSpPr/>
              <p:nvPr/>
            </p:nvSpPr>
            <p:spPr>
              <a:xfrm rot="3283993">
                <a:off x="51854" y="801802"/>
                <a:ext cx="3841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4" name="Shape 114"/>
              <p:cNvSpPr/>
              <p:nvPr/>
            </p:nvSpPr>
            <p:spPr>
              <a:xfrm rot="19723229">
                <a:off x="1107543" y="885940"/>
                <a:ext cx="5032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5" name="Shape 115"/>
              <p:cNvSpPr/>
              <p:nvPr/>
            </p:nvSpPr>
            <p:spPr>
              <a:xfrm rot="5908517">
                <a:off x="313792" y="2575041"/>
                <a:ext cx="2190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6" name="Shape 116"/>
              <p:cNvSpPr/>
              <p:nvPr/>
            </p:nvSpPr>
            <p:spPr>
              <a:xfrm rot="6683973">
                <a:off x="67729" y="2575041"/>
                <a:ext cx="22860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7" name="Shape 117"/>
              <p:cNvSpPr/>
              <p:nvPr/>
            </p:nvSpPr>
            <p:spPr>
              <a:xfrm rot="5245609">
                <a:off x="569379" y="2540115"/>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8" name="Shape 118"/>
              <p:cNvSpPr/>
              <p:nvPr/>
            </p:nvSpPr>
            <p:spPr>
              <a:xfrm rot="4500520">
                <a:off x="824967" y="2467090"/>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9" name="Shape 119"/>
              <p:cNvSpPr/>
              <p:nvPr/>
            </p:nvSpPr>
            <p:spPr>
              <a:xfrm rot="3805228">
                <a:off x="1059918" y="2357552"/>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0" name="Shape 120"/>
              <p:cNvSpPr/>
              <p:nvPr/>
            </p:nvSpPr>
            <p:spPr>
              <a:xfrm rot="3060139">
                <a:off x="1286930" y="2214677"/>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1" name="Shape 121"/>
              <p:cNvSpPr/>
              <p:nvPr/>
            </p:nvSpPr>
            <p:spPr>
              <a:xfrm rot="2090281">
                <a:off x="1485368" y="2046402"/>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2" name="Shape 122"/>
              <p:cNvSpPr/>
              <p:nvPr/>
            </p:nvSpPr>
            <p:spPr>
              <a:xfrm rot="14431653">
                <a:off x="-32283" y="338252"/>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3" name="Shape 123"/>
              <p:cNvSpPr/>
              <p:nvPr/>
            </p:nvSpPr>
            <p:spPr>
              <a:xfrm rot="15193499">
                <a:off x="212192" y="222365"/>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4" name="Shape 124"/>
              <p:cNvSpPr/>
              <p:nvPr/>
            </p:nvSpPr>
            <p:spPr>
              <a:xfrm rot="16629379">
                <a:off x="705904" y="112827"/>
                <a:ext cx="2190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5" name="Shape 125"/>
              <p:cNvSpPr/>
              <p:nvPr/>
            </p:nvSpPr>
            <p:spPr>
              <a:xfrm rot="17301498">
                <a:off x="944030" y="106477"/>
                <a:ext cx="2381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6" name="Shape 126"/>
              <p:cNvSpPr/>
              <p:nvPr/>
            </p:nvSpPr>
            <p:spPr>
              <a:xfrm rot="17923696">
                <a:off x="1170249" y="146959"/>
                <a:ext cx="246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7" name="Shape 127"/>
              <p:cNvSpPr/>
              <p:nvPr/>
            </p:nvSpPr>
            <p:spPr>
              <a:xfrm rot="18411383">
                <a:off x="1376624" y="216809"/>
                <a:ext cx="2651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8" name="Shape 128"/>
              <p:cNvSpPr/>
              <p:nvPr/>
            </p:nvSpPr>
            <p:spPr>
              <a:xfrm rot="18989755">
                <a:off x="1558393" y="323965"/>
                <a:ext cx="2651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9" name="Shape 129"/>
              <p:cNvSpPr/>
              <p:nvPr/>
            </p:nvSpPr>
            <p:spPr>
              <a:xfrm rot="19409993">
                <a:off x="1702855" y="463665"/>
                <a:ext cx="2746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0" name="Shape 130"/>
              <p:cNvSpPr/>
              <p:nvPr/>
            </p:nvSpPr>
            <p:spPr>
              <a:xfrm rot="19871442">
                <a:off x="1817155" y="627177"/>
                <a:ext cx="2651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1" name="Shape 131"/>
              <p:cNvSpPr/>
              <p:nvPr/>
            </p:nvSpPr>
            <p:spPr>
              <a:xfrm rot="20427883">
                <a:off x="1898119" y="812915"/>
                <a:ext cx="2651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2" name="Shape 132"/>
              <p:cNvSpPr/>
              <p:nvPr/>
            </p:nvSpPr>
            <p:spPr>
              <a:xfrm rot="20846155">
                <a:off x="1929869" y="1011352"/>
                <a:ext cx="2651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3" name="Shape 133"/>
              <p:cNvSpPr/>
              <p:nvPr/>
            </p:nvSpPr>
            <p:spPr>
              <a:xfrm rot="21312177">
                <a:off x="1921930" y="1227252"/>
                <a:ext cx="2651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4" name="Shape 134"/>
              <p:cNvSpPr/>
              <p:nvPr/>
            </p:nvSpPr>
            <p:spPr>
              <a:xfrm rot="696742">
                <a:off x="1783818" y="1657465"/>
                <a:ext cx="2381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5" name="Shape 135"/>
              <p:cNvSpPr/>
              <p:nvPr/>
            </p:nvSpPr>
            <p:spPr>
              <a:xfrm rot="1529991">
                <a:off x="1648880" y="1860665"/>
                <a:ext cx="2222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6" name="Shape 136"/>
              <p:cNvSpPr/>
              <p:nvPr/>
            </p:nvSpPr>
            <p:spPr>
              <a:xfrm>
                <a:off x="1345668" y="1338377"/>
                <a:ext cx="323852" cy="190502"/>
              </a:xfrm>
              <a:custGeom>
                <a:avLst/>
                <a:gdLst/>
                <a:ahLst/>
                <a:cxnLst>
                  <a:cxn ang="0">
                    <a:pos x="wd2" y="hd2"/>
                  </a:cxn>
                  <a:cxn ang="5400000">
                    <a:pos x="wd2" y="hd2"/>
                  </a:cxn>
                  <a:cxn ang="10800000">
                    <a:pos x="wd2" y="hd2"/>
                  </a:cxn>
                  <a:cxn ang="16200000">
                    <a:pos x="wd2" y="hd2"/>
                  </a:cxn>
                </a:cxnLst>
                <a:rect l="0" t="0" r="r" b="b"/>
                <a:pathLst>
                  <a:path w="21600" h="21600" extrusionOk="0">
                    <a:moveTo>
                      <a:pt x="17788" y="21600"/>
                    </a:moveTo>
                    <a:lnTo>
                      <a:pt x="21600" y="2160"/>
                    </a:lnTo>
                    <a:lnTo>
                      <a:pt x="4447" y="0"/>
                    </a:lnTo>
                    <a:lnTo>
                      <a:pt x="0" y="19440"/>
                    </a:lnTo>
                    <a:lnTo>
                      <a:pt x="3176" y="20520"/>
                    </a:lnTo>
                    <a:lnTo>
                      <a:pt x="6353" y="5400"/>
                    </a:lnTo>
                    <a:lnTo>
                      <a:pt x="10800" y="6480"/>
                    </a:lnTo>
                    <a:lnTo>
                      <a:pt x="8259" y="19440"/>
                    </a:lnTo>
                    <a:lnTo>
                      <a:pt x="10800" y="19440"/>
                    </a:lnTo>
                    <a:lnTo>
                      <a:pt x="13976" y="6480"/>
                    </a:lnTo>
                    <a:lnTo>
                      <a:pt x="17153" y="6480"/>
                    </a:lnTo>
                    <a:lnTo>
                      <a:pt x="14612" y="20520"/>
                    </a:lnTo>
                    <a:lnTo>
                      <a:pt x="17788" y="216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37" name="Shape 137"/>
              <p:cNvSpPr/>
              <p:nvPr/>
            </p:nvSpPr>
            <p:spPr>
              <a:xfrm>
                <a:off x="26454" y="681152"/>
                <a:ext cx="142877" cy="123827"/>
              </a:xfrm>
              <a:custGeom>
                <a:avLst/>
                <a:gdLst/>
                <a:ahLst/>
                <a:cxnLst>
                  <a:cxn ang="0">
                    <a:pos x="wd2" y="hd2"/>
                  </a:cxn>
                  <a:cxn ang="5400000">
                    <a:pos x="wd2" y="hd2"/>
                  </a:cxn>
                  <a:cxn ang="10800000">
                    <a:pos x="wd2" y="hd2"/>
                  </a:cxn>
                  <a:cxn ang="16200000">
                    <a:pos x="wd2" y="hd2"/>
                  </a:cxn>
                </a:cxnLst>
                <a:rect l="0" t="0" r="r" b="b"/>
                <a:pathLst>
                  <a:path w="21600" h="21600" extrusionOk="0">
                    <a:moveTo>
                      <a:pt x="15840" y="9969"/>
                    </a:moveTo>
                    <a:lnTo>
                      <a:pt x="4320" y="6646"/>
                    </a:lnTo>
                    <a:lnTo>
                      <a:pt x="0" y="8308"/>
                    </a:lnTo>
                    <a:lnTo>
                      <a:pt x="8640" y="21600"/>
                    </a:lnTo>
                    <a:lnTo>
                      <a:pt x="11520" y="19938"/>
                    </a:lnTo>
                    <a:lnTo>
                      <a:pt x="5760" y="9969"/>
                    </a:lnTo>
                    <a:lnTo>
                      <a:pt x="17280" y="14954"/>
                    </a:lnTo>
                    <a:lnTo>
                      <a:pt x="21600" y="11631"/>
                    </a:lnTo>
                    <a:lnTo>
                      <a:pt x="12960" y="0"/>
                    </a:lnTo>
                    <a:lnTo>
                      <a:pt x="10080" y="1662"/>
                    </a:lnTo>
                    <a:lnTo>
                      <a:pt x="15840" y="9969"/>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38" name="Shape 138"/>
              <p:cNvSpPr/>
              <p:nvPr/>
            </p:nvSpPr>
            <p:spPr>
              <a:xfrm>
                <a:off x="150279" y="568440"/>
                <a:ext cx="160340" cy="141289"/>
              </a:xfrm>
              <a:custGeom>
                <a:avLst/>
                <a:gdLst/>
                <a:ahLst/>
                <a:cxnLst>
                  <a:cxn ang="0">
                    <a:pos x="wd2" y="hd2"/>
                  </a:cxn>
                  <a:cxn ang="5400000">
                    <a:pos x="wd2" y="hd2"/>
                  </a:cxn>
                  <a:cxn ang="10800000">
                    <a:pos x="wd2" y="hd2"/>
                  </a:cxn>
                  <a:cxn ang="16200000">
                    <a:pos x="wd2" y="hd2"/>
                  </a:cxn>
                </a:cxnLst>
                <a:rect l="0" t="0" r="r" b="b"/>
                <a:pathLst>
                  <a:path w="21600" h="21600" extrusionOk="0">
                    <a:moveTo>
                      <a:pt x="11549" y="21600"/>
                    </a:moveTo>
                    <a:lnTo>
                      <a:pt x="13901" y="20144"/>
                    </a:lnTo>
                    <a:lnTo>
                      <a:pt x="10265" y="8494"/>
                    </a:lnTo>
                    <a:lnTo>
                      <a:pt x="19034" y="15775"/>
                    </a:lnTo>
                    <a:lnTo>
                      <a:pt x="21600" y="14319"/>
                    </a:lnTo>
                    <a:lnTo>
                      <a:pt x="17750" y="0"/>
                    </a:lnTo>
                    <a:lnTo>
                      <a:pt x="15184" y="2912"/>
                    </a:lnTo>
                    <a:lnTo>
                      <a:pt x="17750" y="9951"/>
                    </a:lnTo>
                    <a:lnTo>
                      <a:pt x="10265" y="5582"/>
                    </a:lnTo>
                    <a:lnTo>
                      <a:pt x="7699" y="7038"/>
                    </a:lnTo>
                    <a:lnTo>
                      <a:pt x="9624" y="16503"/>
                    </a:lnTo>
                    <a:lnTo>
                      <a:pt x="3850" y="9951"/>
                    </a:lnTo>
                    <a:lnTo>
                      <a:pt x="0" y="12863"/>
                    </a:lnTo>
                    <a:lnTo>
                      <a:pt x="11549" y="216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39" name="Shape 139"/>
              <p:cNvSpPr/>
              <p:nvPr/>
            </p:nvSpPr>
            <p:spPr>
              <a:xfrm>
                <a:off x="1071030" y="1919402"/>
                <a:ext cx="131765" cy="123827"/>
              </a:xfrm>
              <a:custGeom>
                <a:avLst/>
                <a:gdLst/>
                <a:ahLst/>
                <a:cxnLst>
                  <a:cxn ang="0">
                    <a:pos x="wd2" y="hd2"/>
                  </a:cxn>
                  <a:cxn ang="5400000">
                    <a:pos x="wd2" y="hd2"/>
                  </a:cxn>
                  <a:cxn ang="10800000">
                    <a:pos x="wd2" y="hd2"/>
                  </a:cxn>
                  <a:cxn ang="16200000">
                    <a:pos x="wd2" y="hd2"/>
                  </a:cxn>
                </a:cxnLst>
                <a:rect l="0" t="0" r="r" b="b"/>
                <a:pathLst>
                  <a:path w="21600" h="21600" extrusionOk="0">
                    <a:moveTo>
                      <a:pt x="9369" y="21600"/>
                    </a:moveTo>
                    <a:lnTo>
                      <a:pt x="21600" y="13292"/>
                    </a:lnTo>
                    <a:lnTo>
                      <a:pt x="14053" y="0"/>
                    </a:lnTo>
                    <a:lnTo>
                      <a:pt x="0" y="8308"/>
                    </a:lnTo>
                    <a:lnTo>
                      <a:pt x="1561" y="9969"/>
                    </a:lnTo>
                    <a:lnTo>
                      <a:pt x="10930" y="4985"/>
                    </a:lnTo>
                    <a:lnTo>
                      <a:pt x="14053" y="8308"/>
                    </a:lnTo>
                    <a:lnTo>
                      <a:pt x="6246" y="13292"/>
                    </a:lnTo>
                    <a:lnTo>
                      <a:pt x="7807" y="14954"/>
                    </a:lnTo>
                    <a:lnTo>
                      <a:pt x="15614" y="9969"/>
                    </a:lnTo>
                    <a:lnTo>
                      <a:pt x="17176" y="13292"/>
                    </a:lnTo>
                    <a:lnTo>
                      <a:pt x="7807" y="18277"/>
                    </a:lnTo>
                    <a:lnTo>
                      <a:pt x="9369" y="216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0" name="Shape 140"/>
              <p:cNvSpPr/>
              <p:nvPr/>
            </p:nvSpPr>
            <p:spPr>
              <a:xfrm>
                <a:off x="1488543" y="776402"/>
                <a:ext cx="142877" cy="114302"/>
              </a:xfrm>
              <a:custGeom>
                <a:avLst/>
                <a:gdLst/>
                <a:ahLst/>
                <a:cxnLst>
                  <a:cxn ang="0">
                    <a:pos x="wd2" y="hd2"/>
                  </a:cxn>
                  <a:cxn ang="5400000">
                    <a:pos x="wd2" y="hd2"/>
                  </a:cxn>
                  <a:cxn ang="10800000">
                    <a:pos x="wd2" y="hd2"/>
                  </a:cxn>
                  <a:cxn ang="16200000">
                    <a:pos x="wd2" y="hd2"/>
                  </a:cxn>
                </a:cxnLst>
                <a:rect l="0" t="0" r="r" b="b"/>
                <a:pathLst>
                  <a:path w="21600" h="21600" extrusionOk="0">
                    <a:moveTo>
                      <a:pt x="21600" y="9000"/>
                    </a:moveTo>
                    <a:lnTo>
                      <a:pt x="15840" y="0"/>
                    </a:lnTo>
                    <a:lnTo>
                      <a:pt x="0" y="10800"/>
                    </a:lnTo>
                    <a:lnTo>
                      <a:pt x="5760" y="21600"/>
                    </a:lnTo>
                    <a:lnTo>
                      <a:pt x="8640" y="19800"/>
                    </a:lnTo>
                    <a:lnTo>
                      <a:pt x="4320" y="12600"/>
                    </a:lnTo>
                    <a:lnTo>
                      <a:pt x="8640" y="9000"/>
                    </a:lnTo>
                    <a:lnTo>
                      <a:pt x="12960" y="16200"/>
                    </a:lnTo>
                    <a:lnTo>
                      <a:pt x="14400" y="14400"/>
                    </a:lnTo>
                    <a:lnTo>
                      <a:pt x="11520" y="7200"/>
                    </a:lnTo>
                    <a:lnTo>
                      <a:pt x="14400" y="3600"/>
                    </a:lnTo>
                    <a:lnTo>
                      <a:pt x="18720" y="12600"/>
                    </a:lnTo>
                    <a:lnTo>
                      <a:pt x="21600" y="90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1" name="Shape 141"/>
              <p:cNvSpPr/>
              <p:nvPr/>
            </p:nvSpPr>
            <p:spPr>
              <a:xfrm>
                <a:off x="1421868" y="671627"/>
                <a:ext cx="142877" cy="133352"/>
              </a:xfrm>
              <a:custGeom>
                <a:avLst/>
                <a:gdLst/>
                <a:ahLst/>
                <a:cxnLst>
                  <a:cxn ang="0">
                    <a:pos x="wd2" y="hd2"/>
                  </a:cxn>
                  <a:cxn ang="5400000">
                    <a:pos x="wd2" y="hd2"/>
                  </a:cxn>
                  <a:cxn ang="10800000">
                    <a:pos x="wd2" y="hd2"/>
                  </a:cxn>
                  <a:cxn ang="16200000">
                    <a:pos x="wd2" y="hd2"/>
                  </a:cxn>
                </a:cxnLst>
                <a:rect l="0" t="0" r="r" b="b"/>
                <a:pathLst>
                  <a:path w="21600" h="21600" extrusionOk="0">
                    <a:moveTo>
                      <a:pt x="10080" y="15429"/>
                    </a:moveTo>
                    <a:lnTo>
                      <a:pt x="17280" y="3086"/>
                    </a:lnTo>
                    <a:lnTo>
                      <a:pt x="15840" y="0"/>
                    </a:lnTo>
                    <a:lnTo>
                      <a:pt x="0" y="10800"/>
                    </a:lnTo>
                    <a:lnTo>
                      <a:pt x="1440" y="13886"/>
                    </a:lnTo>
                    <a:lnTo>
                      <a:pt x="12960" y="6171"/>
                    </a:lnTo>
                    <a:lnTo>
                      <a:pt x="4320" y="18514"/>
                    </a:lnTo>
                    <a:lnTo>
                      <a:pt x="5760" y="21600"/>
                    </a:lnTo>
                    <a:lnTo>
                      <a:pt x="21600" y="10800"/>
                    </a:lnTo>
                    <a:lnTo>
                      <a:pt x="20160" y="7714"/>
                    </a:lnTo>
                    <a:lnTo>
                      <a:pt x="10080" y="15429"/>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2" name="Shape 142"/>
              <p:cNvSpPr/>
              <p:nvPr/>
            </p:nvSpPr>
            <p:spPr>
              <a:xfrm>
                <a:off x="5817" y="2451216"/>
                <a:ext cx="12701" cy="190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3" name="Shape 143"/>
              <p:cNvSpPr/>
              <p:nvPr/>
            </p:nvSpPr>
            <p:spPr>
              <a:xfrm>
                <a:off x="7404" y="416040"/>
                <a:ext cx="47627" cy="76202"/>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lnTo>
                      <a:pt x="21600" y="18900"/>
                    </a:lnTo>
                    <a:lnTo>
                      <a:pt x="0" y="0"/>
                    </a:lnTo>
                    <a:lnTo>
                      <a:pt x="0" y="10800"/>
                    </a:lnTo>
                    <a:lnTo>
                      <a:pt x="12960" y="216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4" name="Shape 144"/>
              <p:cNvSpPr/>
              <p:nvPr/>
            </p:nvSpPr>
            <p:spPr>
              <a:xfrm>
                <a:off x="7404" y="2460740"/>
                <a:ext cx="57152" cy="1047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400" y="0"/>
                    </a:lnTo>
                    <a:lnTo>
                      <a:pt x="0" y="11782"/>
                    </a:lnTo>
                    <a:lnTo>
                      <a:pt x="0" y="21600"/>
                    </a:lnTo>
                    <a:lnTo>
                      <a:pt x="21600" y="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5" name="Shape 145"/>
              <p:cNvSpPr/>
              <p:nvPr/>
            </p:nvSpPr>
            <p:spPr>
              <a:xfrm rot="244927">
                <a:off x="1864780" y="1441565"/>
                <a:ext cx="255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46" name="Shape 146"/>
              <p:cNvSpPr/>
              <p:nvPr/>
            </p:nvSpPr>
            <p:spPr>
              <a:xfrm rot="16001411">
                <a:off x="456667" y="147752"/>
                <a:ext cx="2190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47" name="Shape 147"/>
              <p:cNvSpPr/>
              <p:nvPr/>
            </p:nvSpPr>
            <p:spPr>
              <a:xfrm>
                <a:off x="216954" y="2034158"/>
                <a:ext cx="224300" cy="242434"/>
              </a:xfrm>
              <a:custGeom>
                <a:avLst/>
                <a:gdLst/>
                <a:ahLst/>
                <a:cxnLst>
                  <a:cxn ang="0">
                    <a:pos x="wd2" y="hd2"/>
                  </a:cxn>
                  <a:cxn ang="5400000">
                    <a:pos x="wd2" y="hd2"/>
                  </a:cxn>
                  <a:cxn ang="10800000">
                    <a:pos x="wd2" y="hd2"/>
                  </a:cxn>
                  <a:cxn ang="16200000">
                    <a:pos x="wd2" y="hd2"/>
                  </a:cxn>
                </a:cxnLst>
                <a:rect l="0" t="0" r="r" b="b"/>
                <a:pathLst>
                  <a:path w="21194" h="21419" extrusionOk="0">
                    <a:moveTo>
                      <a:pt x="0" y="14125"/>
                    </a:moveTo>
                    <a:cubicBezTo>
                      <a:pt x="900" y="19455"/>
                      <a:pt x="3750" y="21419"/>
                      <a:pt x="8850" y="21419"/>
                    </a:cubicBezTo>
                    <a:cubicBezTo>
                      <a:pt x="16650" y="21138"/>
                      <a:pt x="15900" y="18053"/>
                      <a:pt x="17550" y="16650"/>
                    </a:cubicBezTo>
                    <a:cubicBezTo>
                      <a:pt x="17850" y="8375"/>
                      <a:pt x="12600" y="11601"/>
                      <a:pt x="9300" y="7533"/>
                    </a:cubicBezTo>
                    <a:cubicBezTo>
                      <a:pt x="8850" y="5710"/>
                      <a:pt x="11700" y="1362"/>
                      <a:pt x="15600" y="4588"/>
                    </a:cubicBezTo>
                    <a:cubicBezTo>
                      <a:pt x="16200" y="5570"/>
                      <a:pt x="16650" y="6972"/>
                      <a:pt x="17550" y="7253"/>
                    </a:cubicBezTo>
                    <a:cubicBezTo>
                      <a:pt x="18450" y="7533"/>
                      <a:pt x="21600" y="7533"/>
                      <a:pt x="21150" y="6411"/>
                    </a:cubicBezTo>
                    <a:cubicBezTo>
                      <a:pt x="20700" y="5289"/>
                      <a:pt x="18900" y="520"/>
                      <a:pt x="14550" y="100"/>
                    </a:cubicBezTo>
                    <a:cubicBezTo>
                      <a:pt x="11550" y="-181"/>
                      <a:pt x="7200" y="-181"/>
                      <a:pt x="5400" y="4448"/>
                    </a:cubicBezTo>
                    <a:cubicBezTo>
                      <a:pt x="2250" y="12302"/>
                      <a:pt x="12450" y="10900"/>
                      <a:pt x="13500" y="14827"/>
                    </a:cubicBezTo>
                    <a:cubicBezTo>
                      <a:pt x="14400" y="18053"/>
                      <a:pt x="5100" y="20437"/>
                      <a:pt x="4200" y="13985"/>
                    </a:cubicBezTo>
                    <a:cubicBezTo>
                      <a:pt x="1800" y="14406"/>
                      <a:pt x="2250" y="13564"/>
                      <a:pt x="0" y="14125"/>
                    </a:cubicBez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8" name="Shape 148"/>
              <p:cNvSpPr/>
              <p:nvPr/>
            </p:nvSpPr>
            <p:spPr>
              <a:xfrm rot="18742963">
                <a:off x="978831" y="1997913"/>
                <a:ext cx="105919" cy="108624"/>
              </a:xfrm>
              <a:custGeom>
                <a:avLst/>
                <a:gdLst/>
                <a:ahLst/>
                <a:cxnLst>
                  <a:cxn ang="0">
                    <a:pos x="wd2" y="hd2"/>
                  </a:cxn>
                  <a:cxn ang="5400000">
                    <a:pos x="wd2" y="hd2"/>
                  </a:cxn>
                  <a:cxn ang="10800000">
                    <a:pos x="wd2" y="hd2"/>
                  </a:cxn>
                  <a:cxn ang="16200000">
                    <a:pos x="wd2" y="hd2"/>
                  </a:cxn>
                </a:cxnLst>
                <a:rect l="0" t="0" r="r" b="b"/>
                <a:pathLst>
                  <a:path w="21194" h="21419" extrusionOk="0">
                    <a:moveTo>
                      <a:pt x="0" y="14125"/>
                    </a:moveTo>
                    <a:cubicBezTo>
                      <a:pt x="900" y="19455"/>
                      <a:pt x="3750" y="21419"/>
                      <a:pt x="8850" y="21419"/>
                    </a:cubicBezTo>
                    <a:cubicBezTo>
                      <a:pt x="16650" y="21138"/>
                      <a:pt x="15900" y="18053"/>
                      <a:pt x="17550" y="16650"/>
                    </a:cubicBezTo>
                    <a:cubicBezTo>
                      <a:pt x="16950" y="6411"/>
                      <a:pt x="12600" y="11601"/>
                      <a:pt x="9300" y="7533"/>
                    </a:cubicBezTo>
                    <a:cubicBezTo>
                      <a:pt x="8850" y="5710"/>
                      <a:pt x="11700" y="1362"/>
                      <a:pt x="15600" y="4588"/>
                    </a:cubicBezTo>
                    <a:cubicBezTo>
                      <a:pt x="16200" y="5570"/>
                      <a:pt x="16650" y="6972"/>
                      <a:pt x="17550" y="7253"/>
                    </a:cubicBezTo>
                    <a:cubicBezTo>
                      <a:pt x="18450" y="7533"/>
                      <a:pt x="21600" y="7533"/>
                      <a:pt x="21150" y="6411"/>
                    </a:cubicBezTo>
                    <a:cubicBezTo>
                      <a:pt x="20700" y="5289"/>
                      <a:pt x="18900" y="520"/>
                      <a:pt x="14550" y="100"/>
                    </a:cubicBezTo>
                    <a:cubicBezTo>
                      <a:pt x="11550" y="-181"/>
                      <a:pt x="7200" y="-181"/>
                      <a:pt x="5400" y="4448"/>
                    </a:cubicBezTo>
                    <a:cubicBezTo>
                      <a:pt x="2250" y="12302"/>
                      <a:pt x="12450" y="10900"/>
                      <a:pt x="13500" y="14827"/>
                    </a:cubicBezTo>
                    <a:cubicBezTo>
                      <a:pt x="14400" y="18053"/>
                      <a:pt x="5100" y="20437"/>
                      <a:pt x="4200" y="13985"/>
                    </a:cubicBezTo>
                    <a:cubicBezTo>
                      <a:pt x="1800" y="14406"/>
                      <a:pt x="2250" y="13564"/>
                      <a:pt x="0" y="14125"/>
                    </a:cubicBez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9" name="Shape 149"/>
              <p:cNvSpPr/>
              <p:nvPr/>
            </p:nvSpPr>
            <p:spPr>
              <a:xfrm>
                <a:off x="369354" y="333490"/>
                <a:ext cx="552452" cy="20193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814" y="9883"/>
                    </a:lnTo>
                    <a:lnTo>
                      <a:pt x="21600" y="21600"/>
                    </a:lnTo>
                    <a:lnTo>
                      <a:pt x="3352" y="11479"/>
                    </a:lnTo>
                    <a:lnTo>
                      <a:pt x="0" y="0"/>
                    </a:lnTo>
                    <a:close/>
                  </a:path>
                </a:pathLst>
              </a:custGeom>
              <a:gradFill flip="none" rotWithShape="1">
                <a:gsLst>
                  <a:gs pos="0">
                    <a:srgbClr val="585A68"/>
                  </a:gs>
                  <a:gs pos="100000">
                    <a:srgbClr val="5B5D6B"/>
                  </a:gs>
                </a:gsLst>
                <a:lin ang="8100000" scaled="0"/>
              </a:gra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50" name="Shape 150"/>
              <p:cNvSpPr/>
              <p:nvPr/>
            </p:nvSpPr>
            <p:spPr>
              <a:xfrm rot="19915651">
                <a:off x="466185" y="1197092"/>
                <a:ext cx="350831" cy="276220"/>
              </a:xfrm>
              <a:prstGeom prst="ellipse">
                <a:avLst/>
              </a:prstGeom>
              <a:gradFill flip="none" rotWithShape="1">
                <a:gsLst>
                  <a:gs pos="0">
                    <a:srgbClr val="000000"/>
                  </a:gs>
                  <a:gs pos="100000">
                    <a:srgbClr val="535561"/>
                  </a:gs>
                </a:gsLst>
                <a:lin ang="8100000" scaled="0"/>
              </a:gradFill>
              <a:ln w="12700" cap="flat">
                <a:noFill/>
                <a:miter lim="400000"/>
              </a:ln>
              <a:effectLst/>
            </p:spPr>
            <p:txBody>
              <a:bodyPr wrap="square" lIns="45718" tIns="45718" rIns="45718" bIns="45718" numCol="1" anchor="t">
                <a:noAutofit/>
              </a:bodyPr>
              <a:lstStyle/>
              <a:p>
                <a:pPr>
                  <a:defRPr>
                    <a:solidFill>
                      <a:srgbClr val="FFFFFF"/>
                    </a:solidFill>
                    <a:latin typeface="Tahoma"/>
                    <a:ea typeface="Tahoma"/>
                    <a:cs typeface="Tahoma"/>
                    <a:sym typeface="Tahoma"/>
                  </a:defRPr>
                </a:pPr>
                <a:endParaRPr/>
              </a:p>
            </p:txBody>
          </p:sp>
        </p:grpSp>
      </p:grpSp>
      <p:sp>
        <p:nvSpPr>
          <p:cNvPr id="153" name="Title Text"/>
          <p:cNvSpPr txBox="1">
            <a:spLocks noGrp="1"/>
          </p:cNvSpPr>
          <p:nvPr>
            <p:ph type="title"/>
          </p:nvPr>
        </p:nvSpPr>
        <p:spPr>
          <a:xfrm>
            <a:off x="301625" y="0"/>
            <a:ext cx="8540750" cy="1600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154" name="Body Level One…"/>
          <p:cNvSpPr txBox="1">
            <a:spLocks noGrp="1"/>
          </p:cNvSpPr>
          <p:nvPr>
            <p:ph type="body" idx="1"/>
          </p:nvPr>
        </p:nvSpPr>
        <p:spPr>
          <a:xfrm>
            <a:off x="301625" y="1600200"/>
            <a:ext cx="854075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xfrm>
            <a:off x="8599578" y="6245225"/>
            <a:ext cx="242797" cy="243838"/>
          </a:xfrm>
          <a:prstGeom prst="rect">
            <a:avLst/>
          </a:prstGeom>
          <a:ln w="12700">
            <a:miter lim="400000"/>
          </a:ln>
        </p:spPr>
        <p:txBody>
          <a:bodyPr wrap="none" lIns="45718" tIns="45718" rIns="45718" bIns="45718">
            <a:spAutoFit/>
          </a:bodyPr>
          <a:lstStyle>
            <a:lvl1pPr algn="r">
              <a:defRPr sz="1000">
                <a:solidFill>
                  <a:srgbClr val="FFFFFF"/>
                </a:solidFill>
                <a:latin typeface="Tahoma"/>
                <a:ea typeface="Tahoma"/>
                <a:cs typeface="Tahoma"/>
                <a:sym typeface="Tahoma"/>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9pPr>
    </p:titleStyle>
    <p:bodyStyle>
      <a:lvl1pPr marL="342900" marR="0" indent="-3429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1pPr>
      <a:lvl2pPr marL="783771" marR="0" indent="-326571" algn="l" defTabSz="914400" rtl="0" latinLnBrk="0">
        <a:lnSpc>
          <a:spcPct val="100000"/>
        </a:lnSpc>
        <a:spcBef>
          <a:spcPts val="700"/>
        </a:spcBef>
        <a:spcAft>
          <a:spcPts val="0"/>
        </a:spcAft>
        <a:buClr>
          <a:srgbClr val="A3C145"/>
        </a:buClr>
        <a:buSzPct val="100000"/>
        <a:buFont typeface="Arial"/>
        <a:buChar char="▪"/>
        <a:tabLst/>
        <a:defRPr sz="3200" b="0" i="0" u="none" strike="noStrike" cap="none" spc="0" baseline="0">
          <a:ln>
            <a:noFill/>
          </a:ln>
          <a:solidFill>
            <a:srgbClr val="FFFFFF"/>
          </a:solidFill>
          <a:uFillTx/>
          <a:latin typeface="Tahoma"/>
          <a:ea typeface="Tahoma"/>
          <a:cs typeface="Tahoma"/>
          <a:sym typeface="Tahoma"/>
        </a:defRPr>
      </a:lvl2pPr>
      <a:lvl3pPr marL="1219200" marR="0" indent="-3048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3pPr>
      <a:lvl4pPr marL="1737360" marR="0" indent="-365760" algn="l" defTabSz="914400" rtl="0" latinLnBrk="0">
        <a:lnSpc>
          <a:spcPct val="100000"/>
        </a:lnSpc>
        <a:spcBef>
          <a:spcPts val="700"/>
        </a:spcBef>
        <a:spcAft>
          <a:spcPts val="0"/>
        </a:spcAft>
        <a:buClr>
          <a:srgbClr val="A3C145"/>
        </a:buClr>
        <a:buSzPct val="100000"/>
        <a:buFont typeface="Arial"/>
        <a:buChar char="▪"/>
        <a:tabLst/>
        <a:defRPr sz="3200" b="0" i="0" u="none" strike="noStrike" cap="none" spc="0" baseline="0">
          <a:ln>
            <a:noFill/>
          </a:ln>
          <a:solidFill>
            <a:srgbClr val="FFFFFF"/>
          </a:solidFill>
          <a:uFillTx/>
          <a:latin typeface="Tahoma"/>
          <a:ea typeface="Tahoma"/>
          <a:cs typeface="Tahoma"/>
          <a:sym typeface="Tahoma"/>
        </a:defRPr>
      </a:lvl4pPr>
      <a:lvl5pPr marL="22352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5pPr>
      <a:lvl6pPr marL="26924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6pPr>
      <a:lvl7pPr marL="31496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7pPr>
      <a:lvl8pPr marL="36068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8pPr>
      <a:lvl9pPr marL="40640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179"/>
          <p:cNvSpPr txBox="1">
            <a:spLocks noGrp="1"/>
          </p:cNvSpPr>
          <p:nvPr>
            <p:ph type="title" idx="4294967295"/>
          </p:nvPr>
        </p:nvSpPr>
        <p:spPr>
          <a:xfrm>
            <a:off x="685800" y="1768475"/>
            <a:ext cx="7772400" cy="1736725"/>
          </a:xfrm>
          <a:prstGeom prst="rect">
            <a:avLst/>
          </a:prstGeom>
        </p:spPr>
        <p:txBody>
          <a:bodyPr lIns="0" tIns="0" rIns="0" bIns="0" anchor="b"/>
          <a:lstStyle/>
          <a:p>
            <a:pPr>
              <a:defRPr>
                <a:effectLst>
                  <a:outerShdw blurRad="12700" dist="25400" dir="2700000" rotWithShape="0">
                    <a:srgbClr val="000000"/>
                  </a:outerShdw>
                </a:effectLst>
              </a:defRPr>
            </a:pPr>
            <a:endParaRPr/>
          </a:p>
        </p:txBody>
      </p:sp>
      <p:sp>
        <p:nvSpPr>
          <p:cNvPr id="215" name="Shape 180"/>
          <p:cNvSpPr txBox="1">
            <a:spLocks noGrp="1"/>
          </p:cNvSpPr>
          <p:nvPr>
            <p:ph type="body" sz="quarter" idx="4294967295"/>
          </p:nvPr>
        </p:nvSpPr>
        <p:spPr>
          <a:xfrm>
            <a:off x="1371600" y="3886200"/>
            <a:ext cx="6400800" cy="1752600"/>
          </a:xfrm>
          <a:prstGeom prst="rect">
            <a:avLst/>
          </a:prstGeom>
        </p:spPr>
        <p:txBody>
          <a:bodyPr lIns="0" tIns="0" rIns="0" bIns="0"/>
          <a:lstStyle/>
          <a:p>
            <a:pPr marL="0" indent="0" algn="ctr">
              <a:buSzTx/>
              <a:buNone/>
              <a:defRPr>
                <a:effectLst>
                  <a:outerShdw blurRad="12700" dist="25400" dir="2700000" rotWithShape="0">
                    <a:srgbClr val="000000"/>
                  </a:outerShdw>
                </a:effectLst>
              </a:defRPr>
            </a:pPr>
            <a:endParaRPr/>
          </a:p>
        </p:txBody>
      </p:sp>
      <p:pic>
        <p:nvPicPr>
          <p:cNvPr id="216" name="sherrero4.jpeg" descr="sherrero4.jpeg"/>
          <p:cNvPicPr>
            <a:picLocks noChangeAspect="1"/>
          </p:cNvPicPr>
          <p:nvPr/>
        </p:nvPicPr>
        <p:blipFill>
          <a:blip r:embed="rId2">
            <a:extLst/>
          </a:blip>
          <a:stretch>
            <a:fillRect/>
          </a:stretch>
        </p:blipFill>
        <p:spPr>
          <a:xfrm>
            <a:off x="0" y="0"/>
            <a:ext cx="9144000" cy="6859589"/>
          </a:xfrm>
          <a:prstGeom prst="rect">
            <a:avLst/>
          </a:prstGeom>
          <a:ln w="50800">
            <a:solidFill>
              <a:srgbClr val="006600"/>
            </a:solidFill>
          </a:ln>
        </p:spPr>
      </p:pic>
      <p:sp>
        <p:nvSpPr>
          <p:cNvPr id="217" name="Shape 182"/>
          <p:cNvSpPr txBox="1"/>
          <p:nvPr/>
        </p:nvSpPr>
        <p:spPr>
          <a:xfrm>
            <a:off x="250825" y="6021387"/>
            <a:ext cx="6696075" cy="586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3200" b="1">
                <a:solidFill>
                  <a:srgbClr val="FFFB00"/>
                </a:solidFill>
                <a:latin typeface="Tahoma"/>
                <a:ea typeface="Tahoma"/>
                <a:cs typeface="Tahoma"/>
                <a:sym typeface="Tahoma"/>
              </a:defRPr>
            </a:lvl1pPr>
          </a:lstStyle>
          <a:p>
            <a:r>
              <a:t>Populars Games</a:t>
            </a:r>
          </a:p>
        </p:txBody>
      </p:sp>
      <p:sp>
        <p:nvSpPr>
          <p:cNvPr id="218" name="Shape 183"/>
          <p:cNvSpPr txBox="1"/>
          <p:nvPr/>
        </p:nvSpPr>
        <p:spPr>
          <a:xfrm>
            <a:off x="-2" y="188912"/>
            <a:ext cx="9144004" cy="802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spcBef>
                <a:spcPts val="1000"/>
              </a:spcBef>
              <a:defRPr>
                <a:solidFill>
                  <a:srgbClr val="FFFB00"/>
                </a:solidFill>
                <a:latin typeface="Papyrus"/>
                <a:ea typeface="Papyrus"/>
                <a:cs typeface="Papyrus"/>
                <a:sym typeface="Papyrus"/>
              </a:defRPr>
            </a:lvl1pPr>
          </a:lstStyle>
          <a:p>
            <a:r>
              <a:t>Fundamentals for Secondary School and Baccalaureate. Comprehensive and experiential learning</a:t>
            </a:r>
          </a:p>
        </p:txBody>
      </p:sp>
      <p:pic>
        <p:nvPicPr>
          <p:cNvPr id="219" name="logodefinitivo.png" descr="logodefinitivo.png"/>
          <p:cNvPicPr>
            <a:picLocks noChangeAspect="1"/>
          </p:cNvPicPr>
          <p:nvPr/>
        </p:nvPicPr>
        <p:blipFill>
          <a:blip r:embed="rId3">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25"/>
          <p:cNvSpPr txBox="1"/>
          <p:nvPr/>
        </p:nvSpPr>
        <p:spPr>
          <a:xfrm>
            <a:off x="430212" y="735012"/>
            <a:ext cx="4176713" cy="5577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400">
                <a:solidFill>
                  <a:srgbClr val="FFFFFF"/>
                </a:solidFill>
                <a:latin typeface="Tahoma"/>
                <a:ea typeface="Tahoma"/>
                <a:cs typeface="Tahoma"/>
                <a:sym typeface="Tahoma"/>
              </a:defRPr>
            </a:pPr>
            <a:r>
              <a:t>Las Tabas (Knucklebones)</a:t>
            </a:r>
          </a:p>
          <a:p>
            <a:pPr>
              <a:defRPr sz="2400">
                <a:solidFill>
                  <a:srgbClr val="FFFFFF"/>
                </a:solidFill>
                <a:latin typeface="Tahoma"/>
                <a:ea typeface="Tahoma"/>
                <a:cs typeface="Tahoma"/>
                <a:sym typeface="Tahoma"/>
              </a:defRPr>
            </a:pPr>
            <a:endParaRPr/>
          </a:p>
          <a:p>
            <a:pPr>
              <a:defRPr>
                <a:solidFill>
                  <a:srgbClr val="FFFFFF"/>
                </a:solidFill>
                <a:latin typeface="Tahoma"/>
                <a:ea typeface="Tahoma"/>
                <a:cs typeface="Tahoma"/>
                <a:sym typeface="Tahoma"/>
              </a:defRPr>
            </a:pPr>
            <a:r>
              <a:t>Each piece has four sides: one is called tripa (belly), another called hoyo (hole), another called lisa (smooth), and another taba called rugosa (rough). The game consists of throwing each of the seven tabas into the air until all of them have landed with a certain side facing up. The game begins when the player chooses of the sides,</a:t>
            </a:r>
            <a:br/>
            <a:r>
              <a:t>picks one of the thrown tabas (knucklebone), and rolls it until it lands with the chosen side up. Once he/she has managed to do this with all the seven tabas, the player goes on to choose another side, and the game continues until he/she has played all the four sides. </a:t>
            </a:r>
          </a:p>
        </p:txBody>
      </p:sp>
      <p:pic>
        <p:nvPicPr>
          <p:cNvPr id="261"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62" name="Image" descr="Image"/>
          <p:cNvPicPr>
            <a:picLocks noChangeAspect="1"/>
          </p:cNvPicPr>
          <p:nvPr/>
        </p:nvPicPr>
        <p:blipFill>
          <a:blip r:embed="rId3">
            <a:extLst/>
          </a:blip>
          <a:stretch>
            <a:fillRect/>
          </a:stretch>
        </p:blipFill>
        <p:spPr>
          <a:xfrm>
            <a:off x="4978400" y="1744747"/>
            <a:ext cx="3632200" cy="2911306"/>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29"/>
          <p:cNvSpPr txBox="1">
            <a:spLocks noGrp="1"/>
          </p:cNvSpPr>
          <p:nvPr>
            <p:ph type="body" idx="1"/>
          </p:nvPr>
        </p:nvSpPr>
        <p:spPr>
          <a:xfrm>
            <a:off x="301624" y="404812"/>
            <a:ext cx="5349877" cy="5256213"/>
          </a:xfrm>
          <a:prstGeom prst="rect">
            <a:avLst/>
          </a:prstGeom>
        </p:spPr>
        <p:txBody>
          <a:bodyPr lIns="0" tIns="0" rIns="0" bIns="0"/>
          <a:lstStyle/>
          <a:p>
            <a:pPr>
              <a:spcBef>
                <a:spcPts val="500"/>
              </a:spcBef>
              <a:buSzTx/>
              <a:buNone/>
              <a:defRPr sz="2400"/>
            </a:pPr>
            <a:r>
              <a:t>Agujas de colores (Coloured pins)</a:t>
            </a:r>
          </a:p>
          <a:p>
            <a:pPr>
              <a:buSzTx/>
              <a:buNone/>
              <a:defRPr sz="2400"/>
            </a:pPr>
            <a:endParaRPr/>
          </a:p>
          <a:p>
            <a:pPr marL="25400" indent="-25400" algn="just">
              <a:spcBef>
                <a:spcPts val="400"/>
              </a:spcBef>
              <a:buSzTx/>
              <a:buNone/>
              <a:defRPr sz="1800"/>
            </a:pPr>
            <a:r>
              <a:t>This game is not very popular. It is played by boys and girls although the latter played it more. The coloured needles are coloured head pins; the colours having been selected on the basis of preference. One of the games played had children placing the pins on the floor with the heads together. Using light finger taps, the player tries to project them up from the ground, i.e., have them jump up and fall lying across each other. If you manage to do it you win the pins. Another game consisted in holding a pin in the hand; the others can guess you guess its position by the other player placing his/her hand over the hand holding the pin. If the player correctly guessed how the pin lay, then he/she wins the needle.</a:t>
            </a:r>
          </a:p>
        </p:txBody>
      </p:sp>
      <p:pic>
        <p:nvPicPr>
          <p:cNvPr id="265"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66" name="agujas de colores.jpg" descr="agujas de colores.jpg"/>
          <p:cNvPicPr>
            <a:picLocks noChangeAspect="1"/>
          </p:cNvPicPr>
          <p:nvPr/>
        </p:nvPicPr>
        <p:blipFill>
          <a:blip r:embed="rId3">
            <a:extLst/>
          </a:blip>
          <a:stretch>
            <a:fillRect/>
          </a:stretch>
        </p:blipFill>
        <p:spPr>
          <a:xfrm>
            <a:off x="6104978" y="1951085"/>
            <a:ext cx="2612541" cy="3215434"/>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33"/>
          <p:cNvSpPr txBox="1">
            <a:spLocks noGrp="1"/>
          </p:cNvSpPr>
          <p:nvPr>
            <p:ph type="body" sz="half" idx="1"/>
          </p:nvPr>
        </p:nvSpPr>
        <p:spPr>
          <a:xfrm>
            <a:off x="250825" y="1196975"/>
            <a:ext cx="4537075" cy="4325938"/>
          </a:xfrm>
          <a:prstGeom prst="rect">
            <a:avLst/>
          </a:prstGeom>
        </p:spPr>
        <p:txBody>
          <a:bodyPr lIns="0" tIns="0" rIns="0" bIns="0"/>
          <a:lstStyle/>
          <a:p>
            <a:pPr>
              <a:lnSpc>
                <a:spcPct val="90000"/>
              </a:lnSpc>
              <a:spcBef>
                <a:spcPts val="500"/>
              </a:spcBef>
              <a:buSzTx/>
              <a:buNone/>
              <a:defRPr sz="2400"/>
            </a:pPr>
            <a:r>
              <a:t>La goma</a:t>
            </a:r>
          </a:p>
          <a:p>
            <a:pPr>
              <a:lnSpc>
                <a:spcPct val="90000"/>
              </a:lnSpc>
              <a:buSzTx/>
              <a:buNone/>
              <a:defRPr sz="2400"/>
            </a:pPr>
            <a:endParaRPr/>
          </a:p>
          <a:p>
            <a:pPr marL="0" indent="0" algn="just">
              <a:lnSpc>
                <a:spcPct val="90000"/>
              </a:lnSpc>
              <a:spcBef>
                <a:spcPts val="400"/>
              </a:spcBef>
              <a:buSzTx/>
              <a:buNone/>
              <a:defRPr sz="1800"/>
            </a:pPr>
            <a:r>
              <a:t>Today you still see some girls playing it. The game is easy even though there are difficult moves to be made. The game calls for a rubber or elastic band to be placed between two girls or boys around the ankles. The game could be made more challenging by slowly raising it the elastic band. The player jumps and does jump combinations with the rubber band entwined around his/her feet. If a  mistake is made, then the band is raised.</a:t>
            </a:r>
          </a:p>
        </p:txBody>
      </p:sp>
      <p:pic>
        <p:nvPicPr>
          <p:cNvPr id="269"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70" name="saltar a gomas.jpg" descr="saltar a gomas.jpg"/>
          <p:cNvPicPr>
            <a:picLocks noChangeAspect="1"/>
          </p:cNvPicPr>
          <p:nvPr/>
        </p:nvPicPr>
        <p:blipFill>
          <a:blip r:embed="rId3">
            <a:extLst/>
          </a:blip>
          <a:stretch>
            <a:fillRect/>
          </a:stretch>
        </p:blipFill>
        <p:spPr>
          <a:xfrm>
            <a:off x="4907160" y="1935432"/>
            <a:ext cx="3567215" cy="2849025"/>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37"/>
          <p:cNvSpPr txBox="1">
            <a:spLocks noGrp="1"/>
          </p:cNvSpPr>
          <p:nvPr>
            <p:ph type="body" idx="1"/>
          </p:nvPr>
        </p:nvSpPr>
        <p:spPr>
          <a:xfrm>
            <a:off x="395286" y="1235075"/>
            <a:ext cx="5207003" cy="5622925"/>
          </a:xfrm>
          <a:prstGeom prst="rect">
            <a:avLst/>
          </a:prstGeom>
        </p:spPr>
        <p:txBody>
          <a:bodyPr lIns="0" tIns="0" rIns="0" bIns="0"/>
          <a:lstStyle/>
          <a:p>
            <a:pPr>
              <a:lnSpc>
                <a:spcPct val="80000"/>
              </a:lnSpc>
              <a:spcBef>
                <a:spcPts val="400"/>
              </a:spcBef>
              <a:buSzTx/>
              <a:buNone/>
              <a:defRPr sz="1800"/>
            </a:pPr>
            <a:r>
              <a:t>El bote (Hide and seek)</a:t>
            </a:r>
          </a:p>
          <a:p>
            <a:pPr>
              <a:lnSpc>
                <a:spcPct val="80000"/>
              </a:lnSpc>
              <a:buSzTx/>
              <a:buNone/>
              <a:defRPr sz="1800"/>
            </a:pPr>
            <a:endParaRPr/>
          </a:p>
          <a:p>
            <a:pPr marL="0" indent="0" algn="just" defTabSz="457200">
              <a:lnSpc>
                <a:spcPct val="11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n-lt"/>
                <a:ea typeface="+mn-ea"/>
                <a:cs typeface="+mn-cs"/>
                <a:sym typeface="Helvetica"/>
              </a:defRPr>
            </a:pPr>
            <a:r>
              <a:t>This game is played more often in rural areas, in urban areas it has become known as alto la maya. </a:t>
            </a:r>
          </a:p>
          <a:p>
            <a:pPr marL="0" indent="0" algn="just" defTabSz="457200">
              <a:lnSpc>
                <a:spcPct val="11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n-lt"/>
                <a:ea typeface="+mn-ea"/>
                <a:cs typeface="+mn-cs"/>
                <a:sym typeface="Helvetica"/>
              </a:defRPr>
            </a:pPr>
            <a:r>
              <a:t>Out in the country a tin (bote) is placed on the ground, and everyone hides except one. That player stands next to the bote and covers his/her eyes next to a bote. The seeker waits until everyone has found a hiding place. He/she tries to find them, and if the seeker discovers someone in his/her hiding place, he/she has to run back to the bote, hit it against a stone and shout the name of the person found and where this person is hiding. This player will then automatically be eliminated, and the game continues until the seeker has found everyone. When this happens, the first person found then becomes the seeker. However, if the seeker gets too far away from the bote he/she risks one of other players in hiding running to the bote, kicking it and “saving” everyone, signalling the start of a new game. </a:t>
            </a:r>
          </a:p>
          <a:p>
            <a:pPr marL="0" indent="0" algn="just" defTabSz="457200">
              <a:lnSpc>
                <a:spcPct val="11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000000"/>
                </a:solidFill>
                <a:latin typeface="+mn-lt"/>
                <a:ea typeface="+mn-ea"/>
                <a:cs typeface="+mn-cs"/>
                <a:sym typeface="Helvetica"/>
              </a:defRPr>
            </a:pPr>
            <a:endParaRPr/>
          </a:p>
        </p:txBody>
      </p:sp>
      <p:pic>
        <p:nvPicPr>
          <p:cNvPr id="273"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74" name="bote.jpg" descr="bote.jpg"/>
          <p:cNvPicPr>
            <a:picLocks noChangeAspect="1"/>
          </p:cNvPicPr>
          <p:nvPr/>
        </p:nvPicPr>
        <p:blipFill>
          <a:blip r:embed="rId3">
            <a:extLst/>
          </a:blip>
          <a:stretch>
            <a:fillRect/>
          </a:stretch>
        </p:blipFill>
        <p:spPr>
          <a:xfrm>
            <a:off x="6010671" y="1598902"/>
            <a:ext cx="2600265" cy="3660196"/>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41"/>
          <p:cNvSpPr txBox="1">
            <a:spLocks noGrp="1"/>
          </p:cNvSpPr>
          <p:nvPr>
            <p:ph type="body" sz="half" idx="1"/>
          </p:nvPr>
        </p:nvSpPr>
        <p:spPr>
          <a:xfrm>
            <a:off x="301625" y="404811"/>
            <a:ext cx="6934200" cy="2519365"/>
          </a:xfrm>
          <a:prstGeom prst="rect">
            <a:avLst/>
          </a:prstGeom>
        </p:spPr>
        <p:txBody>
          <a:bodyPr lIns="0" tIns="0" rIns="0" bIns="0"/>
          <a:lstStyle/>
          <a:p>
            <a:pPr>
              <a:lnSpc>
                <a:spcPct val="80000"/>
              </a:lnSpc>
              <a:buSzTx/>
              <a:buNone/>
              <a:defRPr sz="1600"/>
            </a:pPr>
            <a:endParaRPr/>
          </a:p>
          <a:p>
            <a:pPr>
              <a:lnSpc>
                <a:spcPct val="80000"/>
              </a:lnSpc>
              <a:spcBef>
                <a:spcPts val="500"/>
              </a:spcBef>
              <a:buSzTx/>
              <a:buNone/>
              <a:defRPr sz="2400"/>
            </a:pPr>
            <a:r>
              <a:t>El pirulo</a:t>
            </a:r>
          </a:p>
          <a:p>
            <a:pPr>
              <a:lnSpc>
                <a:spcPct val="80000"/>
              </a:lnSpc>
              <a:buSzTx/>
              <a:buNone/>
              <a:defRPr sz="2400"/>
            </a:pPr>
            <a:endParaRPr/>
          </a:p>
          <a:p>
            <a:pPr>
              <a:lnSpc>
                <a:spcPct val="80000"/>
              </a:lnSpc>
              <a:spcBef>
                <a:spcPts val="300"/>
              </a:spcBef>
              <a:buSzTx/>
              <a:buNone/>
              <a:defRPr sz="1600"/>
            </a:pPr>
            <a:r>
              <a:t>The pirulo (also referred to in other regions as spinning top, spin or galdrufa) requires skill. It consists of throwing the top (made of wood with a metal tip on which it spins) with a string on the ground. Being skilful means being able to make the top keep spinning for a long time. </a:t>
            </a:r>
          </a:p>
        </p:txBody>
      </p:sp>
      <p:pic>
        <p:nvPicPr>
          <p:cNvPr id="277"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278" name="Shape 243"/>
          <p:cNvSpPr txBox="1"/>
          <p:nvPr/>
        </p:nvSpPr>
        <p:spPr>
          <a:xfrm>
            <a:off x="3309937" y="2997200"/>
            <a:ext cx="5834065" cy="3571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400">
                <a:solidFill>
                  <a:srgbClr val="FFFFFF"/>
                </a:solidFill>
                <a:latin typeface="Tahoma"/>
                <a:ea typeface="Tahoma"/>
                <a:cs typeface="Tahoma"/>
                <a:sym typeface="Tahoma"/>
              </a:defRPr>
            </a:pPr>
            <a:r>
              <a:t>Las chapas</a:t>
            </a:r>
          </a:p>
          <a:p>
            <a:pPr>
              <a:defRPr sz="2400">
                <a:solidFill>
                  <a:srgbClr val="FFFFFF"/>
                </a:solidFill>
                <a:latin typeface="Tahoma"/>
                <a:ea typeface="Tahoma"/>
                <a:cs typeface="Tahoma"/>
                <a:sym typeface="Tahoma"/>
              </a:defRPr>
            </a:pPr>
            <a:endParaRP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solidFill>
                  <a:srgbClr val="FFFFFF"/>
                </a:solidFill>
              </a:defRPr>
            </a:pPr>
            <a:r>
              <a:t>Using the bottle caps that are least deformed possible, races are held on circuits painted with chalk, marked with a stick on the ground or on the street. The bottle cap is hit with the index or middle finger by flicking it. The blow should be precise so as not to leave the circuit. If this happened the player has to return to the start line. The winner is the first one to cross the finish line. </a:t>
            </a: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solidFill>
                  <a:srgbClr val="FFFFFF"/>
                </a:solidFill>
              </a:defRPr>
            </a:pPr>
            <a:r>
              <a:t>The caps may be adorned and worked on. First they can be polished by scraping them against rocks so they slide better and then adorned by placing photos of football players or cyclists sticking them inside with wax, thus the cap had more body and elegance. </a:t>
            </a:r>
          </a:p>
        </p:txBody>
      </p:sp>
      <p:pic>
        <p:nvPicPr>
          <p:cNvPr id="279" name="peonza.jpg" descr="peonza.jpg"/>
          <p:cNvPicPr>
            <a:picLocks noChangeAspect="1"/>
          </p:cNvPicPr>
          <p:nvPr/>
        </p:nvPicPr>
        <p:blipFill>
          <a:blip r:embed="rId3">
            <a:extLst/>
          </a:blip>
          <a:stretch>
            <a:fillRect/>
          </a:stretch>
        </p:blipFill>
        <p:spPr>
          <a:xfrm>
            <a:off x="7388518" y="862990"/>
            <a:ext cx="1613025" cy="1603006"/>
          </a:xfrm>
          <a:prstGeom prst="rect">
            <a:avLst/>
          </a:prstGeom>
          <a:ln w="12700">
            <a:miter lim="400000"/>
          </a:ln>
        </p:spPr>
      </p:pic>
      <p:pic>
        <p:nvPicPr>
          <p:cNvPr id="280" name="Image" descr="Image"/>
          <p:cNvPicPr>
            <a:picLocks noChangeAspect="1"/>
          </p:cNvPicPr>
          <p:nvPr/>
        </p:nvPicPr>
        <p:blipFill>
          <a:blip r:embed="rId4">
            <a:extLst/>
          </a:blip>
          <a:stretch>
            <a:fillRect/>
          </a:stretch>
        </p:blipFill>
        <p:spPr>
          <a:xfrm>
            <a:off x="119740" y="3261583"/>
            <a:ext cx="3132284" cy="2797835"/>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47"/>
          <p:cNvSpPr txBox="1">
            <a:spLocks noGrp="1"/>
          </p:cNvSpPr>
          <p:nvPr>
            <p:ph type="body" idx="1"/>
          </p:nvPr>
        </p:nvSpPr>
        <p:spPr>
          <a:xfrm>
            <a:off x="179387" y="188911"/>
            <a:ext cx="5494338" cy="6481765"/>
          </a:xfrm>
          <a:prstGeom prst="rect">
            <a:avLst/>
          </a:prstGeom>
        </p:spPr>
        <p:txBody>
          <a:bodyPr lIns="0" tIns="0" rIns="0" bIns="0"/>
          <a:lstStyle/>
          <a:p>
            <a:pPr marL="332613" indent="-332613" defTabSz="886967">
              <a:lnSpc>
                <a:spcPct val="80000"/>
              </a:lnSpc>
              <a:spcBef>
                <a:spcPts val="400"/>
              </a:spcBef>
              <a:buSzTx/>
              <a:buNone/>
              <a:defRPr sz="1900"/>
            </a:pPr>
            <a:r>
              <a:t>Las chivas (Marbles)</a:t>
            </a:r>
          </a:p>
          <a:p>
            <a:pPr marL="332613" indent="-332613" defTabSz="886967">
              <a:lnSpc>
                <a:spcPct val="80000"/>
              </a:lnSpc>
              <a:buSzTx/>
              <a:buNone/>
              <a:defRPr sz="1900"/>
            </a:pPr>
            <a:endParaRPr/>
          </a:p>
          <a:p>
            <a:pPr marL="187093" indent="-187093" defTabSz="886967">
              <a:lnSpc>
                <a:spcPct val="80000"/>
              </a:lnSpc>
              <a:spcBef>
                <a:spcPts val="400"/>
              </a:spcBef>
              <a:defRPr sz="1700"/>
            </a:pPr>
            <a:r>
              <a:t>This game is very popular, it is also known as marbles or pitones. It is usually played on the dirt floor of playgrounds.</a:t>
            </a:r>
          </a:p>
          <a:p>
            <a:pPr marL="187093" indent="-187093" defTabSz="886967">
              <a:lnSpc>
                <a:spcPct val="80000"/>
              </a:lnSpc>
              <a:spcBef>
                <a:spcPts val="400"/>
              </a:spcBef>
              <a:defRPr sz="1700"/>
            </a:pPr>
            <a:endParaRPr/>
          </a:p>
          <a:p>
            <a:pPr marL="187093" indent="-187093" defTabSz="886967">
              <a:lnSpc>
                <a:spcPct val="80000"/>
              </a:lnSpc>
              <a:spcBef>
                <a:spcPts val="400"/>
              </a:spcBef>
              <a:defRPr sz="1700"/>
            </a:pPr>
            <a:r>
              <a:t>Marbles are small balls of very different composition; they are made from clear and multi-coloured glass, but they used to very expensive even though some were very nice. There were others made from stone or mud and because they were cheap, they became widely used. Iron marbles were forbidden among players since they would break those made of glass, stone, or clay, and finally opaque glass multicolour called "American" almost nobody had them because they were expensive. </a:t>
            </a:r>
          </a:p>
          <a:p>
            <a:pPr marL="187093" indent="-187093" defTabSz="886967">
              <a:lnSpc>
                <a:spcPct val="80000"/>
              </a:lnSpc>
              <a:spcBef>
                <a:spcPts val="400"/>
              </a:spcBef>
              <a:defRPr sz="1700"/>
            </a:pPr>
            <a:endParaRPr/>
          </a:p>
          <a:p>
            <a:pPr marL="187093" indent="-187093" defTabSz="886967">
              <a:lnSpc>
                <a:spcPct val="80000"/>
              </a:lnSpc>
              <a:spcBef>
                <a:spcPts val="400"/>
              </a:spcBef>
              <a:defRPr sz="1700"/>
            </a:pPr>
            <a:r>
              <a:t>The marble is flicked with fingers, placing it between the tip of the index finger and the last interphalangeal joint of the thumb, which is the finger that really propels it. </a:t>
            </a:r>
          </a:p>
          <a:p>
            <a:pPr marL="187093" indent="-187093" defTabSz="886967">
              <a:lnSpc>
                <a:spcPct val="80000"/>
              </a:lnSpc>
              <a:spcBef>
                <a:spcPts val="400"/>
              </a:spcBef>
              <a:defRPr sz="1700"/>
            </a:pPr>
            <a:endParaRPr/>
          </a:p>
          <a:p>
            <a:pPr marL="187093" indent="-187093" defTabSz="886967">
              <a:lnSpc>
                <a:spcPct val="80000"/>
              </a:lnSpc>
              <a:spcBef>
                <a:spcPts val="400"/>
              </a:spcBef>
              <a:defRPr sz="1700"/>
            </a:pPr>
            <a:r>
              <a:t>The simplest game, called a seguirla (“boss out”), is trying to hit the marble of the opponent; if that happens, you win one (“play for keeps”). </a:t>
            </a:r>
          </a:p>
        </p:txBody>
      </p:sp>
      <p:pic>
        <p:nvPicPr>
          <p:cNvPr id="283"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84" name="canicas.jpg" descr="canicas.jpg"/>
          <p:cNvPicPr>
            <a:picLocks noChangeAspect="1"/>
          </p:cNvPicPr>
          <p:nvPr/>
        </p:nvPicPr>
        <p:blipFill>
          <a:blip r:embed="rId3">
            <a:extLst/>
          </a:blip>
          <a:stretch>
            <a:fillRect/>
          </a:stretch>
        </p:blipFill>
        <p:spPr>
          <a:xfrm>
            <a:off x="5812382" y="2740569"/>
            <a:ext cx="3185637" cy="2015912"/>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51"/>
          <p:cNvSpPr txBox="1"/>
          <p:nvPr/>
        </p:nvSpPr>
        <p:spPr>
          <a:xfrm>
            <a:off x="-2" y="333375"/>
            <a:ext cx="9144004" cy="4597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spcBef>
                <a:spcPts val="1400"/>
              </a:spcBef>
              <a:defRPr sz="2400" b="1">
                <a:solidFill>
                  <a:srgbClr val="92D050"/>
                </a:solidFill>
                <a:latin typeface="Tahoma"/>
                <a:ea typeface="Tahoma"/>
                <a:cs typeface="Tahoma"/>
                <a:sym typeface="Tahoma"/>
              </a:defRPr>
            </a:lvl1pPr>
          </a:lstStyle>
          <a:p>
            <a:r>
              <a:t>QUESTIONNAIRE AND ACTIVITIES</a:t>
            </a:r>
          </a:p>
        </p:txBody>
      </p:sp>
      <p:sp>
        <p:nvSpPr>
          <p:cNvPr id="287" name="Shape 252"/>
          <p:cNvSpPr txBox="1"/>
          <p:nvPr/>
        </p:nvSpPr>
        <p:spPr>
          <a:xfrm>
            <a:off x="1182687" y="1787525"/>
            <a:ext cx="7129463" cy="1628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342900" indent="-342900">
              <a:lnSpc>
                <a:spcPct val="150000"/>
              </a:lnSpc>
              <a:buSzPct val="100000"/>
              <a:buAutoNum type="arabicPeriod"/>
              <a:defRPr>
                <a:solidFill>
                  <a:srgbClr val="FFFFFF"/>
                </a:solidFill>
                <a:latin typeface="Tahoma"/>
                <a:ea typeface="Tahoma"/>
                <a:cs typeface="Tahoma"/>
                <a:sym typeface="Tahoma"/>
              </a:defRPr>
            </a:pPr>
            <a:r>
              <a:t>What is the game called that has coloured needles?</a:t>
            </a:r>
          </a:p>
          <a:p>
            <a:pPr marL="342900" indent="-342900">
              <a:lnSpc>
                <a:spcPct val="150000"/>
              </a:lnSpc>
              <a:buSzPct val="100000"/>
              <a:buAutoNum type="arabicPeriod"/>
              <a:defRPr>
                <a:solidFill>
                  <a:srgbClr val="FFFFFF"/>
                </a:solidFill>
                <a:latin typeface="Tahoma"/>
                <a:ea typeface="Tahoma"/>
                <a:cs typeface="Tahoma"/>
                <a:sym typeface="Tahoma"/>
              </a:defRPr>
            </a:pPr>
            <a:r>
              <a:t>Why is the hide and seek game presented here called bote?</a:t>
            </a:r>
          </a:p>
          <a:p>
            <a:pPr marL="342900" indent="-342900">
              <a:lnSpc>
                <a:spcPct val="150000"/>
              </a:lnSpc>
              <a:buSzPct val="100000"/>
              <a:buAutoNum type="arabicPeriod"/>
              <a:defRPr>
                <a:solidFill>
                  <a:srgbClr val="FFFFFF"/>
                </a:solidFill>
                <a:latin typeface="Tahoma"/>
                <a:ea typeface="Tahoma"/>
                <a:cs typeface="Tahoma"/>
                <a:sym typeface="Tahoma"/>
              </a:defRPr>
            </a:pPr>
            <a:r>
              <a:t>How do you play hopscotch?</a:t>
            </a:r>
          </a:p>
          <a:p>
            <a:pPr marL="342900" indent="-342900">
              <a:lnSpc>
                <a:spcPct val="150000"/>
              </a:lnSpc>
              <a:buSzPct val="100000"/>
              <a:buAutoNum type="arabicPeriod"/>
              <a:defRPr>
                <a:solidFill>
                  <a:srgbClr val="FFFFFF"/>
                </a:solidFill>
                <a:latin typeface="Tahoma"/>
                <a:ea typeface="Tahoma"/>
                <a:cs typeface="Tahoma"/>
                <a:sym typeface="Tahoma"/>
              </a:defRPr>
            </a:pPr>
            <a:r>
              <a:t>What jump rope games do you know?</a:t>
            </a:r>
          </a:p>
        </p:txBody>
      </p:sp>
      <p:pic>
        <p:nvPicPr>
          <p:cNvPr id="288"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89" name="sacos.jpg" descr="sacos.jpg"/>
          <p:cNvPicPr>
            <a:picLocks noChangeAspect="1"/>
          </p:cNvPicPr>
          <p:nvPr/>
        </p:nvPicPr>
        <p:blipFill>
          <a:blip r:embed="rId3">
            <a:alphaModFix amt="24568"/>
            <a:extLst/>
          </a:blip>
          <a:srcRect l="586" t="10120" r="7762" b="2567"/>
          <a:stretch>
            <a:fillRect/>
          </a:stretch>
        </p:blipFill>
        <p:spPr>
          <a:xfrm>
            <a:off x="1274712" y="979883"/>
            <a:ext cx="5297016" cy="403700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286"/>
                                        </p:tgtEl>
                                        <p:attrNameLst>
                                          <p:attrName>style.visibility</p:attrName>
                                        </p:attrNameLst>
                                      </p:cBhvr>
                                      <p:to>
                                        <p:strVal val="visible"/>
                                      </p:to>
                                    </p:set>
                                    <p:animEffect transition="in" filter="blinds(horizontal)">
                                      <p:cBhvr>
                                        <p:cTn id="7" dur="500"/>
                                        <p:tgtEl>
                                          <p:spTgt spid="28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287">
                                            <p:bg/>
                                          </p:spTgt>
                                        </p:tgtEl>
                                        <p:attrNameLst>
                                          <p:attrName>style.visibility</p:attrName>
                                        </p:attrNameLst>
                                      </p:cBhvr>
                                      <p:to>
                                        <p:strVal val="visible"/>
                                      </p:to>
                                    </p:set>
                                  </p:childTnLst>
                                </p:cTn>
                              </p:par>
                              <p:par>
                                <p:cTn id="12" presetID="1" presetClass="entr" presetSubtype="0" fill="hold" grpId="2" nodeType="withEffect">
                                  <p:stCondLst>
                                    <p:cond delay="0"/>
                                  </p:stCondLst>
                                  <p:iterate>
                                    <p:tmAbs val="0"/>
                                  </p:iterate>
                                  <p:childTnLst>
                                    <p:set>
                                      <p:cBhvr>
                                        <p:cTn id="13" fill="hold"/>
                                        <p:tgtEl>
                                          <p:spTgt spid="28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2" nodeType="clickEffect">
                                  <p:stCondLst>
                                    <p:cond delay="0"/>
                                  </p:stCondLst>
                                  <p:iterate>
                                    <p:tmAbs val="0"/>
                                  </p:iterate>
                                  <p:childTnLst>
                                    <p:set>
                                      <p:cBhvr>
                                        <p:cTn id="17" fill="hold"/>
                                        <p:tgtEl>
                                          <p:spTgt spid="287">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2" nodeType="clickEffect">
                                  <p:stCondLst>
                                    <p:cond delay="0"/>
                                  </p:stCondLst>
                                  <p:iterate>
                                    <p:tmAbs val="0"/>
                                  </p:iterate>
                                  <p:childTnLst>
                                    <p:set>
                                      <p:cBhvr>
                                        <p:cTn id="21" fill="hold"/>
                                        <p:tgtEl>
                                          <p:spTgt spid="287">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2" nodeType="clickEffect">
                                  <p:stCondLst>
                                    <p:cond delay="0"/>
                                  </p:stCondLst>
                                  <p:iterate>
                                    <p:tmAbs val="0"/>
                                  </p:iterate>
                                  <p:childTnLst>
                                    <p:set>
                                      <p:cBhvr>
                                        <p:cTn id="25" fill="hold"/>
                                        <p:tgtEl>
                                          <p:spTgt spid="287">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3" nodeType="clickEffect">
                                  <p:stCondLst>
                                    <p:cond delay="0"/>
                                  </p:stCondLst>
                                  <p:iterate>
                                    <p:tmAbs val="0"/>
                                  </p:iterate>
                                  <p:childTnLst>
                                    <p:set>
                                      <p:cBhvr>
                                        <p:cTn id="29" fill="hold"/>
                                        <p:tgtEl>
                                          <p:spTgt spid="2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1" animBg="1" advAuto="0"/>
      <p:bldP spid="287" grpId="2" build="p" bldLvl="5" animBg="1" advAuto="0"/>
      <p:bldP spid="289" grpId="3"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B5D6B"/>
        </a:solidFill>
        <a:effectLst/>
      </p:bgPr>
    </p:bg>
    <p:spTree>
      <p:nvGrpSpPr>
        <p:cNvPr id="1" name=""/>
        <p:cNvGrpSpPr/>
        <p:nvPr/>
      </p:nvGrpSpPr>
      <p:grpSpPr>
        <a:xfrm>
          <a:off x="0" y="0"/>
          <a:ext cx="0" cy="0"/>
          <a:chOff x="0" y="0"/>
          <a:chExt cx="0" cy="0"/>
        </a:xfrm>
      </p:grpSpPr>
      <p:sp>
        <p:nvSpPr>
          <p:cNvPr id="221" name="Shape 186"/>
          <p:cNvSpPr txBox="1"/>
          <p:nvPr/>
        </p:nvSpPr>
        <p:spPr>
          <a:xfrm>
            <a:off x="684212" y="260350"/>
            <a:ext cx="5040313" cy="5867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spcBef>
                <a:spcPts val="1900"/>
              </a:spcBef>
              <a:defRPr sz="3200">
                <a:solidFill>
                  <a:srgbClr val="FFFB00"/>
                </a:solidFill>
                <a:latin typeface="Tahoma"/>
                <a:ea typeface="Tahoma"/>
                <a:cs typeface="Tahoma"/>
                <a:sym typeface="Tahoma"/>
              </a:defRPr>
            </a:lvl1pPr>
          </a:lstStyle>
          <a:p>
            <a:r>
              <a:t>Populars Games</a:t>
            </a:r>
          </a:p>
        </p:txBody>
      </p:sp>
      <p:pic>
        <p:nvPicPr>
          <p:cNvPr id="222"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223" name="Shape 188"/>
          <p:cNvSpPr txBox="1"/>
          <p:nvPr/>
        </p:nvSpPr>
        <p:spPr>
          <a:xfrm>
            <a:off x="890586" y="1992312"/>
            <a:ext cx="3487194" cy="838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marL="240631" indent="-240631">
              <a:buSzPct val="100000"/>
              <a:buAutoNum type="arabicPeriod"/>
              <a:tabLst>
                <a:tab pos="266700" algn="l"/>
              </a:tabLst>
              <a:defRPr>
                <a:solidFill>
                  <a:srgbClr val="FFFFFF"/>
                </a:solidFill>
                <a:latin typeface="Tahoma"/>
                <a:ea typeface="Tahoma"/>
                <a:cs typeface="Tahoma"/>
                <a:sym typeface="Tahoma"/>
              </a:defRPr>
            </a:pPr>
            <a:r>
              <a:t>Objectives</a:t>
            </a:r>
          </a:p>
          <a:p>
            <a:pPr marL="240631" indent="-240631">
              <a:buSzPct val="100000"/>
              <a:buAutoNum type="arabicPeriod"/>
              <a:tabLst>
                <a:tab pos="266700" algn="l"/>
              </a:tabLst>
              <a:defRPr>
                <a:solidFill>
                  <a:srgbClr val="FFFFFF"/>
                </a:solidFill>
                <a:latin typeface="Tahoma"/>
                <a:ea typeface="Tahoma"/>
                <a:cs typeface="Tahoma"/>
                <a:sym typeface="Tahoma"/>
              </a:defRPr>
            </a:pPr>
            <a:r>
              <a:t>Popular Games</a:t>
            </a:r>
          </a:p>
          <a:p>
            <a:pPr marL="240631" indent="-240631">
              <a:buSzPct val="100000"/>
              <a:buAutoNum type="arabicPeriod"/>
              <a:tabLst>
                <a:tab pos="266700" algn="l"/>
              </a:tabLst>
              <a:defRPr>
                <a:solidFill>
                  <a:srgbClr val="FFFFFF"/>
                </a:solidFill>
                <a:latin typeface="Tahoma"/>
                <a:ea typeface="Tahoma"/>
                <a:cs typeface="Tahoma"/>
                <a:sym typeface="Tahoma"/>
              </a:defRPr>
            </a:pPr>
            <a:r>
              <a:t>Questionnaire and Activities</a:t>
            </a:r>
          </a:p>
        </p:txBody>
      </p:sp>
      <p:sp>
        <p:nvSpPr>
          <p:cNvPr id="224" name="Shape 189"/>
          <p:cNvSpPr txBox="1"/>
          <p:nvPr/>
        </p:nvSpPr>
        <p:spPr>
          <a:xfrm>
            <a:off x="323849" y="5407817"/>
            <a:ext cx="8640765" cy="431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tabLst>
                <a:tab pos="266700" algn="l"/>
              </a:tabLst>
              <a:defRPr sz="1400">
                <a:solidFill>
                  <a:srgbClr val="FFFFFF"/>
                </a:solidFill>
                <a:latin typeface="Tahoma"/>
                <a:ea typeface="Tahoma"/>
                <a:cs typeface="Tahoma"/>
                <a:sym typeface="Tahoma"/>
              </a:defRPr>
            </a:pPr>
            <a:r>
              <a:t>	</a:t>
            </a:r>
            <a:br/>
            <a:endParaRPr/>
          </a:p>
        </p:txBody>
      </p:sp>
      <p:sp>
        <p:nvSpPr>
          <p:cNvPr id="225" name="Shape 190"/>
          <p:cNvSpPr txBox="1"/>
          <p:nvPr/>
        </p:nvSpPr>
        <p:spPr>
          <a:xfrm>
            <a:off x="981074" y="4597555"/>
            <a:ext cx="6156327" cy="929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spcBef>
                <a:spcPts val="1000"/>
              </a:spcBef>
              <a:defRPr>
                <a:solidFill>
                  <a:srgbClr val="FFFFFF"/>
                </a:solidFill>
                <a:latin typeface="Tahoma"/>
                <a:ea typeface="Tahoma"/>
                <a:cs typeface="Tahoma"/>
                <a:sym typeface="Tahoma"/>
              </a:defRPr>
            </a:lvl1pPr>
          </a:lstStyle>
          <a:p>
            <a:r>
              <a:t>Long ago, boys and girls your age, at break time, on holiday, in towns or cities spent time playing many different games that have appeared and disappeared over time. </a:t>
            </a:r>
          </a:p>
        </p:txBody>
      </p:sp>
      <p:pic>
        <p:nvPicPr>
          <p:cNvPr id="226" name="peonza.jpg" descr="peonza.jpg"/>
          <p:cNvPicPr>
            <a:picLocks noChangeAspect="1"/>
          </p:cNvPicPr>
          <p:nvPr/>
        </p:nvPicPr>
        <p:blipFill>
          <a:blip r:embed="rId3">
            <a:extLst/>
          </a:blip>
          <a:stretch>
            <a:fillRect/>
          </a:stretch>
        </p:blipFill>
        <p:spPr>
          <a:xfrm>
            <a:off x="5444826" y="1313704"/>
            <a:ext cx="2834844" cy="281723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wipe dir="d"/>
      </p:transition>
    </mc:Choice>
    <mc:Fallback xmlns:a14="http://schemas.microsoft.com/office/drawing/2010/main" xmlns:m="http://schemas.openxmlformats.org/officeDocument/2006/math"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193"/>
          <p:cNvSpPr txBox="1">
            <a:spLocks noGrp="1"/>
          </p:cNvSpPr>
          <p:nvPr>
            <p:ph type="title"/>
          </p:nvPr>
        </p:nvSpPr>
        <p:spPr>
          <a:xfrm>
            <a:off x="301625" y="228598"/>
            <a:ext cx="8540750" cy="1143004"/>
          </a:xfrm>
          <a:prstGeom prst="rect">
            <a:avLst/>
          </a:prstGeom>
        </p:spPr>
        <p:txBody>
          <a:bodyPr lIns="0" tIns="0" rIns="0" bIns="0"/>
          <a:lstStyle/>
          <a:p>
            <a:pPr defTabSz="786383">
              <a:defRPr sz="3400">
                <a:solidFill>
                  <a:srgbClr val="FFFFFF"/>
                </a:solidFill>
              </a:defRPr>
            </a:pPr>
            <a:r>
              <a:t>Objectives</a:t>
            </a:r>
            <a:br/>
            <a:endParaRPr/>
          </a:p>
        </p:txBody>
      </p:sp>
      <p:sp>
        <p:nvSpPr>
          <p:cNvPr id="229" name="Shape 194"/>
          <p:cNvSpPr txBox="1">
            <a:spLocks noGrp="1"/>
          </p:cNvSpPr>
          <p:nvPr>
            <p:ph type="body" sz="half" idx="1"/>
          </p:nvPr>
        </p:nvSpPr>
        <p:spPr>
          <a:xfrm>
            <a:off x="301625" y="2060575"/>
            <a:ext cx="5207000" cy="4038600"/>
          </a:xfrm>
          <a:prstGeom prst="rect">
            <a:avLst/>
          </a:prstGeom>
        </p:spPr>
        <p:txBody>
          <a:bodyPr lIns="0" tIns="0" rIns="0" bIns="0"/>
          <a:lstStyle/>
          <a:p>
            <a:pPr marL="215900" indent="-152400" algn="just" defTabSz="457200">
              <a:lnSpc>
                <a:spcPct val="130000"/>
              </a:lnSpc>
              <a:spcBef>
                <a:spcPts val="0"/>
              </a:spcBef>
              <a:buClrTx/>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n-lt"/>
                <a:ea typeface="+mn-ea"/>
                <a:cs typeface="+mn-cs"/>
                <a:sym typeface="Helvetica"/>
              </a:defRPr>
            </a:pPr>
            <a:r>
              <a:t>To improve physical and motor skills through popular games and become acquainted with the background and circumstances of those games from the past. </a:t>
            </a:r>
          </a:p>
          <a:p>
            <a:pPr marL="215900" indent="-152400" algn="just" defTabSz="457200">
              <a:lnSpc>
                <a:spcPct val="130000"/>
              </a:lnSpc>
              <a:spcBef>
                <a:spcPts val="0"/>
              </a:spcBef>
              <a:buClrTx/>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n-lt"/>
                <a:ea typeface="+mn-ea"/>
                <a:cs typeface="+mn-cs"/>
                <a:sym typeface="Helvetica"/>
              </a:defRPr>
            </a:pPr>
            <a:r>
              <a:t>To respect the rules established by the members of the group and enjoy the games played by our parents and their parents. </a:t>
            </a:r>
          </a:p>
        </p:txBody>
      </p:sp>
      <p:pic>
        <p:nvPicPr>
          <p:cNvPr id="230"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31" name="el burro.jpg" descr="el burro.jpg"/>
          <p:cNvPicPr>
            <a:picLocks noChangeAspect="1"/>
          </p:cNvPicPr>
          <p:nvPr/>
        </p:nvPicPr>
        <p:blipFill>
          <a:blip r:embed="rId3">
            <a:extLst/>
          </a:blip>
          <a:stretch>
            <a:fillRect/>
          </a:stretch>
        </p:blipFill>
        <p:spPr>
          <a:xfrm>
            <a:off x="6207967" y="1549350"/>
            <a:ext cx="2191424" cy="3415204"/>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234" name="Shape 199"/>
          <p:cNvSpPr txBox="1"/>
          <p:nvPr/>
        </p:nvSpPr>
        <p:spPr>
          <a:xfrm>
            <a:off x="468311" y="476249"/>
            <a:ext cx="8351840" cy="1297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a:solidFill>
                  <a:srgbClr val="FFFFFF"/>
                </a:solidFill>
                <a:latin typeface="Tahoma"/>
                <a:ea typeface="Tahoma"/>
                <a:cs typeface="Tahoma"/>
                <a:sym typeface="Tahoma"/>
              </a:defRPr>
            </a:pPr>
            <a:r>
              <a:t>Games are fun activities that occupy the leisure time of boys and girls. They also favour relationship-building and they help us understand each other. They are regulated by very specific rules that are accepted and respected by all, offering suspense-filled, lively entertainment. </a:t>
            </a:r>
            <a:r>
              <a:rPr sz="2400"/>
              <a:t>	</a:t>
            </a:r>
          </a:p>
        </p:txBody>
      </p:sp>
      <p:sp>
        <p:nvSpPr>
          <p:cNvPr id="235" name="Shape 200"/>
          <p:cNvSpPr/>
          <p:nvPr/>
        </p:nvSpPr>
        <p:spPr>
          <a:xfrm>
            <a:off x="1885950" y="2682875"/>
            <a:ext cx="4200525" cy="12700"/>
          </a:xfrm>
          <a:prstGeom prst="rect">
            <a:avLst/>
          </a:prstGeom>
          <a:solidFill>
            <a:srgbClr val="E6E6E6"/>
          </a:solidFill>
          <a:ln w="12700">
            <a:miter lim="400000"/>
          </a:ln>
        </p:spPr>
        <p:txBody>
          <a:bodyPr lIns="45718" tIns="45718" rIns="45718" bIns="45718" anchor="ctr"/>
          <a:lstStyle/>
          <a:p>
            <a:pPr>
              <a:defRPr>
                <a:solidFill>
                  <a:srgbClr val="FFFF66"/>
                </a:solidFill>
                <a:latin typeface="Arial"/>
                <a:ea typeface="Arial"/>
                <a:cs typeface="Arial"/>
                <a:sym typeface="Arial"/>
              </a:defRPr>
            </a:pPr>
            <a:endParaRPr/>
          </a:p>
        </p:txBody>
      </p:sp>
      <p:sp>
        <p:nvSpPr>
          <p:cNvPr id="236" name="Shape 201"/>
          <p:cNvSpPr txBox="1"/>
          <p:nvPr/>
        </p:nvSpPr>
        <p:spPr>
          <a:xfrm>
            <a:off x="2051050" y="2205036"/>
            <a:ext cx="4968875" cy="459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spcBef>
                <a:spcPts val="1200"/>
              </a:spcBef>
              <a:defRPr sz="2400">
                <a:solidFill>
                  <a:srgbClr val="FFFFFF"/>
                </a:solidFill>
                <a:latin typeface="Tahoma"/>
                <a:ea typeface="Tahoma"/>
                <a:cs typeface="Tahoma"/>
                <a:sym typeface="Tahoma"/>
              </a:defRPr>
            </a:lvl1pPr>
          </a:lstStyle>
          <a:p>
            <a:r>
              <a:t>Populars Games</a:t>
            </a:r>
          </a:p>
        </p:txBody>
      </p:sp>
      <p:sp>
        <p:nvSpPr>
          <p:cNvPr id="237" name="Shape 202"/>
          <p:cNvSpPr txBox="1"/>
          <p:nvPr/>
        </p:nvSpPr>
        <p:spPr>
          <a:xfrm>
            <a:off x="468312" y="3357562"/>
            <a:ext cx="4098183" cy="17043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400"/>
              </a:spcBef>
              <a:defRPr sz="2400">
                <a:solidFill>
                  <a:srgbClr val="FFFFFF"/>
                </a:solidFill>
                <a:latin typeface="Tahoma"/>
                <a:ea typeface="Tahoma"/>
                <a:cs typeface="Tahoma"/>
                <a:sym typeface="Tahoma"/>
              </a:defRPr>
            </a:pPr>
            <a:r>
              <a:t>La Comba (Jump rope)</a:t>
            </a:r>
          </a:p>
          <a:p>
            <a:pPr>
              <a:spcBef>
                <a:spcPts val="1000"/>
              </a:spcBef>
              <a:defRPr>
                <a:solidFill>
                  <a:srgbClr val="FFFFFF"/>
                </a:solidFill>
                <a:latin typeface="Tahoma"/>
                <a:ea typeface="Tahoma"/>
                <a:cs typeface="Tahoma"/>
                <a:sym typeface="Tahoma"/>
              </a:defRPr>
            </a:pPr>
            <a:r>
              <a:t>Two of the group turn the rope and the rest of the jump to the beat of a song. The jumper that misses has to turn the rope.</a:t>
            </a:r>
          </a:p>
        </p:txBody>
      </p:sp>
      <p:pic>
        <p:nvPicPr>
          <p:cNvPr id="238" name="saltar a la comba.jpg" descr="saltar a la comba.jpg"/>
          <p:cNvPicPr>
            <a:picLocks noChangeAspect="1"/>
          </p:cNvPicPr>
          <p:nvPr/>
        </p:nvPicPr>
        <p:blipFill>
          <a:blip r:embed="rId3">
            <a:extLst/>
          </a:blip>
          <a:stretch>
            <a:fillRect/>
          </a:stretch>
        </p:blipFill>
        <p:spPr>
          <a:xfrm>
            <a:off x="5246537" y="3032125"/>
            <a:ext cx="3325765" cy="244755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a14="http://schemas.microsoft.com/office/drawing/2010/main" xmlns:m="http://schemas.openxmlformats.org/officeDocument/2006/math"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241" name="Shape 206"/>
          <p:cNvSpPr txBox="1"/>
          <p:nvPr/>
        </p:nvSpPr>
        <p:spPr>
          <a:xfrm>
            <a:off x="468311" y="333375"/>
            <a:ext cx="8424865" cy="29743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400" b="1">
                <a:solidFill>
                  <a:srgbClr val="FFFFFF"/>
                </a:solidFill>
                <a:latin typeface="Tahoma"/>
                <a:ea typeface="Tahoma"/>
                <a:cs typeface="Tahoma"/>
                <a:sym typeface="Tahoma"/>
              </a:defRPr>
            </a:pPr>
            <a:r>
              <a:t>A la una andaba la mula (Leapfrog)</a:t>
            </a:r>
          </a:p>
          <a:p>
            <a:pPr>
              <a:defRPr>
                <a:solidFill>
                  <a:srgbClr val="FFFFFF"/>
                </a:solidFill>
                <a:latin typeface="Tahoma"/>
                <a:ea typeface="Tahoma"/>
                <a:cs typeface="Tahoma"/>
                <a:sym typeface="Tahoma"/>
              </a:defRPr>
            </a:pPr>
            <a:r>
              <a:t>Leapfrog used to be a jumping game for winter months. It consisted of jumping over another i.e. "leapfrogging" over another player who stooped over or put his/her hands on his/her knees while bending the trunk forward. The leader of the group (called madre) would tell the jumper what skill he/she had to demonstrate. If any of the jumpers did not vault over with the skill required, he/she had to “give a back”. Each turn meant 10 or 11 jumps, and once the game was over, it could be repeated but the level of difficulty was raised, which meant that the person “giving a back” raised his/her body a bit more. In successive jumps the following was said, although it may change due to local custom:</a:t>
            </a:r>
          </a:p>
        </p:txBody>
      </p:sp>
      <p:sp>
        <p:nvSpPr>
          <p:cNvPr id="242" name="Shape 207"/>
          <p:cNvSpPr txBox="1"/>
          <p:nvPr/>
        </p:nvSpPr>
        <p:spPr>
          <a:xfrm>
            <a:off x="2771775" y="3644900"/>
            <a:ext cx="6372225" cy="27228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lstStyle/>
          <a:p>
            <a:pPr marL="170447" indent="-170447" algn="just" defTabSz="457200">
              <a:lnSpc>
                <a:spcPct val="110000"/>
              </a:lnSpc>
              <a:buSzPct val="60000"/>
              <a:buBlip>
                <a:blip r:embed="rId3"/>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i="1">
                <a:solidFill>
                  <a:srgbClr val="FFFFFF"/>
                </a:solidFill>
              </a:defRPr>
            </a:pPr>
            <a:r>
              <a:t>A la una andaba la mula </a:t>
            </a:r>
          </a:p>
          <a:p>
            <a:pPr marL="170447" indent="-170447" algn="just" defTabSz="457200">
              <a:lnSpc>
                <a:spcPct val="110000"/>
              </a:lnSpc>
              <a:buSzPct val="60000"/>
              <a:buBlip>
                <a:blip r:embed="rId3"/>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solidFill>
                  <a:srgbClr val="FFFFFF"/>
                </a:solidFill>
              </a:defRPr>
            </a:pPr>
            <a:r>
              <a:rPr i="1"/>
              <a:t>A las dos tiró la coz</a:t>
            </a:r>
            <a:r>
              <a:t> (jumper kicks the one “giving a back”) </a:t>
            </a:r>
          </a:p>
          <a:p>
            <a:pPr marL="170447" indent="-170447" algn="just" defTabSz="457200">
              <a:lnSpc>
                <a:spcPct val="110000"/>
              </a:lnSpc>
              <a:buSzPct val="60000"/>
              <a:buBlip>
                <a:blip r:embed="rId3"/>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solidFill>
                  <a:srgbClr val="FFFFFF"/>
                </a:solidFill>
              </a:defRPr>
            </a:pPr>
            <a:r>
              <a:rPr i="1"/>
              <a:t>A las tres la cruz San Andrés</a:t>
            </a:r>
            <a:r>
              <a:t> (jumper crosses legs to land) </a:t>
            </a:r>
          </a:p>
          <a:p>
            <a:pPr marL="170447" indent="-170447" algn="just" defTabSz="457200">
              <a:lnSpc>
                <a:spcPct val="110000"/>
              </a:lnSpc>
              <a:buSzPct val="60000"/>
              <a:buBlip>
                <a:blip r:embed="rId3"/>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solidFill>
                  <a:srgbClr val="FFFFFF"/>
                </a:solidFill>
              </a:defRPr>
            </a:pPr>
            <a:r>
              <a:rPr i="1"/>
              <a:t>A las cuatro culada que te parto</a:t>
            </a:r>
            <a:r>
              <a:t> (jumper sits briefly on the stooped person’s back while taking the jump) </a:t>
            </a:r>
          </a:p>
          <a:p>
            <a:pPr marL="170447" indent="-170447" algn="just" defTabSz="457200">
              <a:lnSpc>
                <a:spcPct val="110000"/>
              </a:lnSpc>
              <a:buSzPct val="60000"/>
              <a:buBlip>
                <a:blip r:embed="rId3"/>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solidFill>
                  <a:srgbClr val="FFFFFF"/>
                </a:solidFill>
              </a:defRPr>
            </a:pPr>
            <a:r>
              <a:rPr i="1"/>
              <a:t>A las cinco el gran brinco </a:t>
            </a:r>
            <a:r>
              <a:t>(jumper vaults over the other from whichever side </a:t>
            </a:r>
            <a:r>
              <a:rPr i="1"/>
              <a:t>madre</a:t>
            </a:r>
            <a:r>
              <a:t> calls)</a:t>
            </a:r>
            <a:endParaRPr>
              <a:latin typeface="Tahoma"/>
              <a:ea typeface="Tahoma"/>
              <a:cs typeface="Tahoma"/>
              <a:sym typeface="Tahoma"/>
            </a:endParaRPr>
          </a:p>
          <a:p>
            <a:pPr>
              <a:defRPr sz="1400">
                <a:solidFill>
                  <a:srgbClr val="FFFFFF"/>
                </a:solidFill>
                <a:latin typeface="Tahoma"/>
                <a:ea typeface="Tahoma"/>
                <a:cs typeface="Tahoma"/>
                <a:sym typeface="Tahoma"/>
              </a:defRPr>
            </a:pPr>
            <a:endParaRPr>
              <a:latin typeface="Tahoma"/>
              <a:ea typeface="Tahoma"/>
              <a:cs typeface="Tahoma"/>
              <a:sym typeface="Tahoma"/>
            </a:endParaRPr>
          </a:p>
          <a:p>
            <a:pPr marL="180473" indent="-180473">
              <a:buSzPct val="60000"/>
              <a:buBlip>
                <a:blip r:embed="rId3"/>
              </a:buBlip>
              <a:defRPr sz="1600">
                <a:solidFill>
                  <a:srgbClr val="FFFFFF"/>
                </a:solidFill>
                <a:latin typeface="Tahoma"/>
                <a:ea typeface="Tahoma"/>
                <a:cs typeface="Tahoma"/>
                <a:sym typeface="Tahoma"/>
              </a:defRPr>
            </a:pPr>
            <a:r>
              <a:t>…</a:t>
            </a:r>
          </a:p>
        </p:txBody>
      </p:sp>
      <p:pic>
        <p:nvPicPr>
          <p:cNvPr id="243" name="el burro.jpg" descr="el burro.jpg"/>
          <p:cNvPicPr>
            <a:picLocks noChangeAspect="1"/>
          </p:cNvPicPr>
          <p:nvPr/>
        </p:nvPicPr>
        <p:blipFill>
          <a:blip r:embed="rId4">
            <a:extLst/>
          </a:blip>
          <a:stretch>
            <a:fillRect/>
          </a:stretch>
        </p:blipFill>
        <p:spPr>
          <a:xfrm>
            <a:off x="212483" y="3526780"/>
            <a:ext cx="1898767" cy="295911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a14="http://schemas.microsoft.com/office/drawing/2010/main" xmlns:m="http://schemas.openxmlformats.org/officeDocument/2006/math"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10"/>
          <p:cNvSpPr txBox="1">
            <a:spLocks noGrp="1"/>
          </p:cNvSpPr>
          <p:nvPr>
            <p:ph type="body" sz="half" idx="1"/>
          </p:nvPr>
        </p:nvSpPr>
        <p:spPr>
          <a:xfrm>
            <a:off x="395287" y="692149"/>
            <a:ext cx="5148065" cy="4498977"/>
          </a:xfrm>
          <a:prstGeom prst="rect">
            <a:avLst/>
          </a:prstGeom>
        </p:spPr>
        <p:txBody>
          <a:bodyPr lIns="0" tIns="0" rIns="0" bIns="0"/>
          <a:lstStyle/>
          <a:p>
            <a:pPr marL="0" indent="0" algn="just" defTabSz="457200">
              <a:lnSpc>
                <a:spcPct val="11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b="1">
                <a:latin typeface="+mn-lt"/>
                <a:ea typeface="+mn-ea"/>
                <a:cs typeface="+mn-cs"/>
                <a:sym typeface="Helvetica"/>
              </a:defRPr>
            </a:pPr>
            <a:r>
              <a:t>Sack Racing </a:t>
            </a:r>
          </a:p>
          <a:p>
            <a:pPr marL="0" indent="0" algn="just" defTabSz="457200">
              <a:lnSpc>
                <a:spcPct val="11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b="1">
                <a:latin typeface="+mn-lt"/>
                <a:ea typeface="+mn-ea"/>
                <a:cs typeface="+mn-cs"/>
                <a:sym typeface="Helvetica"/>
              </a:defRPr>
            </a:pPr>
            <a:endParaRPr/>
          </a:p>
          <a:p>
            <a:pPr marL="0" indent="0" algn="just" defTabSz="457200">
              <a:lnSpc>
                <a:spcPct val="11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000000"/>
                </a:solidFill>
                <a:latin typeface="+mn-lt"/>
                <a:ea typeface="+mn-ea"/>
                <a:cs typeface="+mn-cs"/>
                <a:sym typeface="Helvetica"/>
              </a:defRPr>
            </a:pPr>
            <a:r>
              <a:rPr sz="2000">
                <a:solidFill>
                  <a:srgbClr val="FFFFFF"/>
                </a:solidFill>
              </a:rPr>
              <a:t>It is widely played at parties to compete for a prize. They use empty potato sacks where you put your legs and hold it with your hands then race over a predetermined track there and back. You could compete in teams making it into a relay race.</a:t>
            </a:r>
            <a:r>
              <a:rPr b="1">
                <a:solidFill>
                  <a:srgbClr val="444444"/>
                </a:solidFill>
              </a:rPr>
              <a:t>  </a:t>
            </a:r>
          </a:p>
        </p:txBody>
      </p:sp>
      <p:pic>
        <p:nvPicPr>
          <p:cNvPr id="246"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47" name="sacos.jpg" descr="sacos.jpg"/>
          <p:cNvPicPr>
            <a:picLocks noChangeAspect="1"/>
          </p:cNvPicPr>
          <p:nvPr/>
        </p:nvPicPr>
        <p:blipFill>
          <a:blip r:embed="rId3">
            <a:extLst/>
          </a:blip>
          <a:stretch>
            <a:fillRect/>
          </a:stretch>
        </p:blipFill>
        <p:spPr>
          <a:xfrm>
            <a:off x="4681635" y="3961686"/>
            <a:ext cx="2823049" cy="2258438"/>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14"/>
          <p:cNvSpPr txBox="1">
            <a:spLocks noGrp="1"/>
          </p:cNvSpPr>
          <p:nvPr>
            <p:ph type="body" sz="half" idx="1"/>
          </p:nvPr>
        </p:nvSpPr>
        <p:spPr>
          <a:xfrm>
            <a:off x="611186" y="981075"/>
            <a:ext cx="7777165" cy="2590800"/>
          </a:xfrm>
          <a:prstGeom prst="rect">
            <a:avLst/>
          </a:prstGeom>
        </p:spPr>
        <p:txBody>
          <a:bodyPr lIns="0" tIns="0" rIns="0" bIns="0"/>
          <a:lstStyle/>
          <a:p>
            <a:pPr marL="332613" indent="-332613" defTabSz="886967">
              <a:lnSpc>
                <a:spcPct val="80000"/>
              </a:lnSpc>
              <a:spcBef>
                <a:spcPts val="400"/>
              </a:spcBef>
              <a:buSzTx/>
              <a:buNone/>
              <a:defRPr sz="1900"/>
            </a:pPr>
            <a:r>
              <a:t>Las carpetas (Flipping cards)</a:t>
            </a:r>
          </a:p>
          <a:p>
            <a:pPr marL="0" indent="0" algn="just" defTabSz="886967">
              <a:lnSpc>
                <a:spcPct val="80000"/>
              </a:lnSpc>
              <a:spcBef>
                <a:spcPts val="600"/>
              </a:spcBef>
              <a:buSzTx/>
              <a:buNone/>
              <a:defRPr sz="1900"/>
            </a:pPr>
            <a:endParaRPr/>
          </a:p>
          <a:p>
            <a:pPr marL="0" indent="0" algn="just" defTabSz="886967">
              <a:spcBef>
                <a:spcPts val="0"/>
              </a:spcBef>
              <a:buSzTx/>
              <a:buNone/>
              <a:defRPr sz="1500"/>
            </a:pPr>
            <a:r>
              <a:t>It originated mainly in rural areas and consisted in developing a carpeta (one’s collection of old playing cards cut in half gifted to children by the owner of the bar).</a:t>
            </a:r>
            <a:br/>
            <a:r>
              <a:t>They were used as if they were trading cards or stickers. The game consisted in throwing a card against the wall and the winner was the one whose card landed closest to the wall. Another version was one in which you dropped the carpeta down from a ledge having previously chosen how it would land (suit or the back), betting on how many would land facing the back or suit, and the winner would be the one who was closest in number to the one predicted.</a:t>
            </a:r>
          </a:p>
        </p:txBody>
      </p:sp>
      <p:pic>
        <p:nvPicPr>
          <p:cNvPr id="250"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51" name="las carpetas.jpg" descr="las carpetas.jpg"/>
          <p:cNvPicPr>
            <a:picLocks noChangeAspect="1"/>
          </p:cNvPicPr>
          <p:nvPr/>
        </p:nvPicPr>
        <p:blipFill>
          <a:blip r:embed="rId3">
            <a:extLst/>
          </a:blip>
          <a:stretch>
            <a:fillRect/>
          </a:stretch>
        </p:blipFill>
        <p:spPr>
          <a:xfrm>
            <a:off x="1706066" y="4065578"/>
            <a:ext cx="4965485" cy="2094815"/>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18"/>
          <p:cNvSpPr txBox="1">
            <a:spLocks noGrp="1"/>
          </p:cNvSpPr>
          <p:nvPr>
            <p:ph type="body" sz="half" idx="1"/>
          </p:nvPr>
        </p:nvSpPr>
        <p:spPr>
          <a:xfrm>
            <a:off x="395286" y="1557336"/>
            <a:ext cx="4918078" cy="3600453"/>
          </a:xfrm>
          <a:prstGeom prst="rect">
            <a:avLst/>
          </a:prstGeom>
        </p:spPr>
        <p:txBody>
          <a:bodyPr lIns="0" tIns="0" rIns="0" bIns="0"/>
          <a:lstStyle/>
          <a:p>
            <a:pPr>
              <a:lnSpc>
                <a:spcPct val="90000"/>
              </a:lnSpc>
              <a:spcBef>
                <a:spcPts val="400"/>
              </a:spcBef>
              <a:buSzTx/>
              <a:buNone/>
              <a:defRPr sz="2000"/>
            </a:pPr>
            <a:r>
              <a:t>El taco</a:t>
            </a:r>
          </a:p>
          <a:p>
            <a:pPr>
              <a:lnSpc>
                <a:spcPct val="90000"/>
              </a:lnSpc>
              <a:spcBef>
                <a:spcPts val="600"/>
              </a:spcBef>
              <a:defRPr sz="2000"/>
            </a:pPr>
            <a:endParaRPr/>
          </a:p>
          <a:p>
            <a:pPr marL="0" indent="0" algn="just">
              <a:lnSpc>
                <a:spcPct val="90000"/>
              </a:lnSpc>
              <a:spcBef>
                <a:spcPts val="400"/>
              </a:spcBef>
              <a:buSzTx/>
              <a:buNone/>
              <a:defRPr sz="1600"/>
            </a:pPr>
            <a:r>
              <a:t>It is also called tacón; it was a game that was played with the old, discarded rubber heels of used shoes. They were very difficult to find because no shoes were ever thrown out. It was a betting game that earned you stickers. Every player, (there was no limit to the number of players) took turns throwing the taco on the ground until one of the players saw the opportunity to throw it towards another taco, leaving a distance such as the width of the palm, then you won the cards wagered. If the taco fell on top of the other then double the amount bet was paid.</a:t>
            </a:r>
          </a:p>
        </p:txBody>
      </p:sp>
      <p:pic>
        <p:nvPicPr>
          <p:cNvPr id="254"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55" name="tacon.jpg" descr="tacon.jpg"/>
          <p:cNvPicPr>
            <a:picLocks noChangeAspect="1"/>
          </p:cNvPicPr>
          <p:nvPr/>
        </p:nvPicPr>
        <p:blipFill>
          <a:blip r:embed="rId3">
            <a:extLst/>
          </a:blip>
          <a:stretch>
            <a:fillRect/>
          </a:stretch>
        </p:blipFill>
        <p:spPr>
          <a:xfrm>
            <a:off x="5679776" y="2487760"/>
            <a:ext cx="3018552" cy="2169585"/>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22"/>
          <p:cNvSpPr txBox="1">
            <a:spLocks noGrp="1"/>
          </p:cNvSpPr>
          <p:nvPr>
            <p:ph type="body" idx="1"/>
          </p:nvPr>
        </p:nvSpPr>
        <p:spPr>
          <a:xfrm>
            <a:off x="323850" y="1196975"/>
            <a:ext cx="5565775" cy="4608513"/>
          </a:xfrm>
          <a:prstGeom prst="rect">
            <a:avLst/>
          </a:prstGeom>
        </p:spPr>
        <p:txBody>
          <a:bodyPr lIns="0" tIns="0" rIns="0" bIns="0"/>
          <a:lstStyle/>
          <a:p>
            <a:pPr marL="609600" indent="-609600">
              <a:lnSpc>
                <a:spcPct val="80000"/>
              </a:lnSpc>
              <a:spcBef>
                <a:spcPts val="400"/>
              </a:spcBef>
              <a:buSzTx/>
              <a:buNone/>
              <a:defRPr sz="2000"/>
            </a:pPr>
            <a:r>
              <a:t>El Tejo (Hopscotch)</a:t>
            </a:r>
          </a:p>
          <a:p>
            <a:pPr marL="609600" indent="-609600">
              <a:lnSpc>
                <a:spcPct val="80000"/>
              </a:lnSpc>
              <a:buSzTx/>
              <a:buNone/>
              <a:defRPr sz="1800"/>
            </a:pPr>
            <a:endParaRPr/>
          </a:p>
          <a:p>
            <a:pPr marL="0" indent="0" algn="just" defTabSz="457200">
              <a:lnSpc>
                <a:spcPct val="11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n-lt"/>
                <a:ea typeface="+mn-ea"/>
                <a:cs typeface="+mn-cs"/>
                <a:sym typeface="Helvetica"/>
              </a:defRPr>
            </a:pPr>
            <a:r>
              <a:t>This game consists of the following: </a:t>
            </a:r>
          </a:p>
          <a:p>
            <a:pPr marL="0" indent="0" algn="just" defTabSz="457200">
              <a:lnSpc>
                <a:spcPct val="11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n-lt"/>
                <a:ea typeface="+mn-ea"/>
                <a:cs typeface="+mn-cs"/>
                <a:sym typeface="Helvetica"/>
              </a:defRPr>
            </a:pPr>
            <a:r>
              <a:t>A group of up to six players with chalk to draw the pattern to follow as shown (there are many variants of this drawing). The player throws a marker (smooth, flat stone that can easily slide) to box N</a:t>
            </a:r>
            <a:r>
              <a:rPr baseline="31999"/>
              <a:t>o</a:t>
            </a:r>
            <a:r>
              <a:t>. 1 and hops to the other boxes on one leg, except where there are two boxes (players may straddle them) in which case they can put one foot in each unless they contain the marker (tejo). To make the trip back the player has to hop on one leg and when reaching the square with the stone he/she has to kick it out. </a:t>
            </a:r>
          </a:p>
        </p:txBody>
      </p:sp>
      <p:pic>
        <p:nvPicPr>
          <p:cNvPr id="258" name="juego popular.jpg" descr="juego popular.jpg"/>
          <p:cNvPicPr>
            <a:picLocks noChangeAspect="1"/>
          </p:cNvPicPr>
          <p:nvPr/>
        </p:nvPicPr>
        <p:blipFill>
          <a:blip r:embed="rId2">
            <a:extLst/>
          </a:blip>
          <a:stretch>
            <a:fillRect/>
          </a:stretch>
        </p:blipFill>
        <p:spPr>
          <a:xfrm>
            <a:off x="6393805" y="1666924"/>
            <a:ext cx="1564318" cy="3322445"/>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Default">
  <a:themeElements>
    <a:clrScheme name="Default">
      <a:dk1>
        <a:srgbClr val="5A5C6C"/>
      </a:dk1>
      <a:lt1>
        <a:srgbClr val="6C6212"/>
      </a:lt1>
      <a:dk2>
        <a:srgbClr val="A7A7A7"/>
      </a:dk2>
      <a:lt2>
        <a:srgbClr val="535353"/>
      </a:lt2>
      <a:accent1>
        <a:srgbClr val="9966FF"/>
      </a:accent1>
      <a:accent2>
        <a:srgbClr val="9383B3"/>
      </a:accent2>
      <a:accent3>
        <a:srgbClr val="B5B5B9"/>
      </a:accent3>
      <a:accent4>
        <a:srgbClr val="DADADA"/>
      </a:accent4>
      <a:accent5>
        <a:srgbClr val="C9B8FF"/>
      </a:accent5>
      <a:accent6>
        <a:srgbClr val="8577A2"/>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C6212"/>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9966FF"/>
      </a:accent1>
      <a:accent2>
        <a:srgbClr val="9383B3"/>
      </a:accent2>
      <a:accent3>
        <a:srgbClr val="B5B5B9"/>
      </a:accent3>
      <a:accent4>
        <a:srgbClr val="DADADA"/>
      </a:accent4>
      <a:accent5>
        <a:srgbClr val="C9B8FF"/>
      </a:accent5>
      <a:accent6>
        <a:srgbClr val="8577A2"/>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C6212"/>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1693</Words>
  <Application>Microsoft Office PowerPoint</Application>
  <PresentationFormat>Presentación en pantalla (4:3)</PresentationFormat>
  <Paragraphs>72</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Default</vt:lpstr>
      <vt:lpstr>Presentación de PowerPoint</vt:lpstr>
      <vt:lpstr>Presentación de PowerPoint</vt:lpstr>
      <vt:lpstr>Objectives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zapepo</dc:creator>
  <cp:lastModifiedBy>zapepo</cp:lastModifiedBy>
  <cp:revision>1</cp:revision>
  <dcterms:modified xsi:type="dcterms:W3CDTF">2021-09-02T08:29:21Z</dcterms:modified>
</cp:coreProperties>
</file>