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5A5C6C"/>
        </a:solidFill>
        <a:effectLst/>
        <a:uFillTx/>
        <a:latin typeface="+mj-lt"/>
        <a:ea typeface="+mj-ea"/>
        <a:cs typeface="+mj-cs"/>
        <a:sym typeface="Avenir Roman"/>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5A5C6C"/>
        </a:solidFill>
        <a:effectLst/>
        <a:uFillTx/>
        <a:latin typeface="+mj-lt"/>
        <a:ea typeface="+mj-ea"/>
        <a:cs typeface="+mj-cs"/>
        <a:sym typeface="Avenir Roman"/>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5A5C6C"/>
        </a:solidFill>
        <a:effectLst/>
        <a:uFillTx/>
        <a:latin typeface="+mj-lt"/>
        <a:ea typeface="+mj-ea"/>
        <a:cs typeface="+mj-cs"/>
        <a:sym typeface="Avenir Roman"/>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5A5C6C"/>
        </a:solidFill>
        <a:effectLst/>
        <a:uFillTx/>
        <a:latin typeface="+mj-lt"/>
        <a:ea typeface="+mj-ea"/>
        <a:cs typeface="+mj-cs"/>
        <a:sym typeface="Avenir Roman"/>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5A5C6C"/>
        </a:solidFill>
        <a:effectLst/>
        <a:uFillTx/>
        <a:latin typeface="+mj-lt"/>
        <a:ea typeface="+mj-ea"/>
        <a:cs typeface="+mj-cs"/>
        <a:sym typeface="Avenir Roman"/>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5A5C6C"/>
        </a:solidFill>
        <a:effectLst/>
        <a:uFillTx/>
        <a:latin typeface="+mj-lt"/>
        <a:ea typeface="+mj-ea"/>
        <a:cs typeface="+mj-cs"/>
        <a:sym typeface="Avenir Roman"/>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5A5C6C"/>
        </a:solidFill>
        <a:effectLst/>
        <a:uFillTx/>
        <a:latin typeface="+mj-lt"/>
        <a:ea typeface="+mj-ea"/>
        <a:cs typeface="+mj-cs"/>
        <a:sym typeface="Avenir Roman"/>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5A5C6C"/>
        </a:solidFill>
        <a:effectLst/>
        <a:uFillTx/>
        <a:latin typeface="+mj-lt"/>
        <a:ea typeface="+mj-ea"/>
        <a:cs typeface="+mj-cs"/>
        <a:sym typeface="Avenir Roman"/>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5A5C6C"/>
        </a:solidFill>
        <a:effectLst/>
        <a:uFillTx/>
        <a:latin typeface="+mj-lt"/>
        <a:ea typeface="+mj-ea"/>
        <a:cs typeface="+mj-cs"/>
        <a:sym typeface="Avenir Roman"/>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ajor">
          <a:srgbClr val="5A5C6C"/>
        </a:fontRef>
        <a:srgbClr val="5A5C6C"/>
      </a:tcTxStyle>
      <a:tcStyle>
        <a:tcBdr>
          <a:left>
            <a:ln w="12700" cap="flat">
              <a:solidFill>
                <a:srgbClr val="6C6212"/>
              </a:solidFill>
              <a:prstDash val="solid"/>
              <a:round/>
            </a:ln>
          </a:left>
          <a:right>
            <a:ln w="12700" cap="flat">
              <a:solidFill>
                <a:srgbClr val="6C6212"/>
              </a:solidFill>
              <a:prstDash val="solid"/>
              <a:round/>
            </a:ln>
          </a:right>
          <a:top>
            <a:ln w="12700" cap="flat">
              <a:solidFill>
                <a:srgbClr val="6C6212"/>
              </a:solidFill>
              <a:prstDash val="solid"/>
              <a:round/>
            </a:ln>
          </a:top>
          <a:bottom>
            <a:ln w="12700" cap="flat">
              <a:solidFill>
                <a:srgbClr val="6C6212"/>
              </a:solidFill>
              <a:prstDash val="solid"/>
              <a:round/>
            </a:ln>
          </a:bottom>
          <a:insideH>
            <a:ln w="12700" cap="flat">
              <a:solidFill>
                <a:srgbClr val="6C6212"/>
              </a:solidFill>
              <a:prstDash val="solid"/>
              <a:round/>
            </a:ln>
          </a:insideH>
          <a:insideV>
            <a:ln w="12700" cap="flat">
              <a:solidFill>
                <a:srgbClr val="6C6212"/>
              </a:solidFill>
              <a:prstDash val="solid"/>
              <a:round/>
            </a:ln>
          </a:insideV>
        </a:tcBdr>
        <a:fill>
          <a:solidFill>
            <a:srgbClr val="DDD2FF"/>
          </a:solidFill>
        </a:fill>
      </a:tcStyle>
    </a:wholeTbl>
    <a:band2H>
      <a:tcTxStyle/>
      <a:tcStyle>
        <a:tcBdr/>
        <a:fill>
          <a:solidFill>
            <a:srgbClr val="EFEAFF"/>
          </a:solidFill>
        </a:fill>
      </a:tcStyle>
    </a:band2H>
    <a:firstCol>
      <a:tcTxStyle b="on" i="off">
        <a:font>
          <a:latin typeface="Avenir Heavy"/>
          <a:ea typeface="Avenir Heavy"/>
          <a:cs typeface="Avenir Heavy"/>
        </a:font>
        <a:srgbClr val="6C6212"/>
      </a:tcTxStyle>
      <a:tcStyle>
        <a:tcBdr>
          <a:left>
            <a:ln w="12700" cap="flat">
              <a:solidFill>
                <a:srgbClr val="6C6212"/>
              </a:solidFill>
              <a:prstDash val="solid"/>
              <a:round/>
            </a:ln>
          </a:left>
          <a:right>
            <a:ln w="12700" cap="flat">
              <a:solidFill>
                <a:srgbClr val="6C6212"/>
              </a:solidFill>
              <a:prstDash val="solid"/>
              <a:round/>
            </a:ln>
          </a:right>
          <a:top>
            <a:ln w="12700" cap="flat">
              <a:solidFill>
                <a:srgbClr val="6C6212"/>
              </a:solidFill>
              <a:prstDash val="solid"/>
              <a:round/>
            </a:ln>
          </a:top>
          <a:bottom>
            <a:ln w="12700" cap="flat">
              <a:solidFill>
                <a:srgbClr val="6C6212"/>
              </a:solidFill>
              <a:prstDash val="solid"/>
              <a:round/>
            </a:ln>
          </a:bottom>
          <a:insideH>
            <a:ln w="12700" cap="flat">
              <a:solidFill>
                <a:srgbClr val="6C6212"/>
              </a:solidFill>
              <a:prstDash val="solid"/>
              <a:round/>
            </a:ln>
          </a:insideH>
          <a:insideV>
            <a:ln w="12700" cap="flat">
              <a:solidFill>
                <a:srgbClr val="6C6212"/>
              </a:solidFill>
              <a:prstDash val="solid"/>
              <a:round/>
            </a:ln>
          </a:insideV>
        </a:tcBdr>
        <a:fill>
          <a:solidFill>
            <a:schemeClr val="accent1"/>
          </a:solidFill>
        </a:fill>
      </a:tcStyle>
    </a:firstCol>
    <a:lastRow>
      <a:tcTxStyle b="on" i="off">
        <a:font>
          <a:latin typeface="Avenir Heavy"/>
          <a:ea typeface="Avenir Heavy"/>
          <a:cs typeface="Avenir Heavy"/>
        </a:font>
        <a:srgbClr val="6C6212"/>
      </a:tcTxStyle>
      <a:tcStyle>
        <a:tcBdr>
          <a:left>
            <a:ln w="12700" cap="flat">
              <a:solidFill>
                <a:srgbClr val="6C6212"/>
              </a:solidFill>
              <a:prstDash val="solid"/>
              <a:round/>
            </a:ln>
          </a:left>
          <a:right>
            <a:ln w="12700" cap="flat">
              <a:solidFill>
                <a:srgbClr val="6C6212"/>
              </a:solidFill>
              <a:prstDash val="solid"/>
              <a:round/>
            </a:ln>
          </a:right>
          <a:top>
            <a:ln w="38100" cap="flat">
              <a:solidFill>
                <a:srgbClr val="6C6212"/>
              </a:solidFill>
              <a:prstDash val="solid"/>
              <a:round/>
            </a:ln>
          </a:top>
          <a:bottom>
            <a:ln w="12700" cap="flat">
              <a:solidFill>
                <a:srgbClr val="6C6212"/>
              </a:solidFill>
              <a:prstDash val="solid"/>
              <a:round/>
            </a:ln>
          </a:bottom>
          <a:insideH>
            <a:ln w="12700" cap="flat">
              <a:solidFill>
                <a:srgbClr val="6C6212"/>
              </a:solidFill>
              <a:prstDash val="solid"/>
              <a:round/>
            </a:ln>
          </a:insideH>
          <a:insideV>
            <a:ln w="12700" cap="flat">
              <a:solidFill>
                <a:srgbClr val="6C6212"/>
              </a:solidFill>
              <a:prstDash val="solid"/>
              <a:round/>
            </a:ln>
          </a:insideV>
        </a:tcBdr>
        <a:fill>
          <a:solidFill>
            <a:schemeClr val="accent1"/>
          </a:solidFill>
        </a:fill>
      </a:tcStyle>
    </a:lastRow>
    <a:firstRow>
      <a:tcTxStyle b="on" i="off">
        <a:font>
          <a:latin typeface="Avenir Heavy"/>
          <a:ea typeface="Avenir Heavy"/>
          <a:cs typeface="Avenir Heavy"/>
        </a:font>
        <a:srgbClr val="6C6212"/>
      </a:tcTxStyle>
      <a:tcStyle>
        <a:tcBdr>
          <a:left>
            <a:ln w="12700" cap="flat">
              <a:solidFill>
                <a:srgbClr val="6C6212"/>
              </a:solidFill>
              <a:prstDash val="solid"/>
              <a:round/>
            </a:ln>
          </a:left>
          <a:right>
            <a:ln w="12700" cap="flat">
              <a:solidFill>
                <a:srgbClr val="6C6212"/>
              </a:solidFill>
              <a:prstDash val="solid"/>
              <a:round/>
            </a:ln>
          </a:right>
          <a:top>
            <a:ln w="12700" cap="flat">
              <a:solidFill>
                <a:srgbClr val="6C6212"/>
              </a:solidFill>
              <a:prstDash val="solid"/>
              <a:round/>
            </a:ln>
          </a:top>
          <a:bottom>
            <a:ln w="38100" cap="flat">
              <a:solidFill>
                <a:srgbClr val="6C6212"/>
              </a:solidFill>
              <a:prstDash val="solid"/>
              <a:round/>
            </a:ln>
          </a:bottom>
          <a:insideH>
            <a:ln w="12700" cap="flat">
              <a:solidFill>
                <a:srgbClr val="6C6212"/>
              </a:solidFill>
              <a:prstDash val="solid"/>
              <a:round/>
            </a:ln>
          </a:insideH>
          <a:insideV>
            <a:ln w="12700" cap="flat">
              <a:solidFill>
                <a:srgbClr val="6C6212"/>
              </a:solidFill>
              <a:prstDash val="solid"/>
              <a:round/>
            </a:ln>
          </a:insideV>
        </a:tcBdr>
        <a:fill>
          <a:solidFill>
            <a:schemeClr val="accent1"/>
          </a:solidFill>
        </a:fill>
      </a:tcStyle>
    </a:firstRow>
  </a:tblStyle>
  <a:tblStyle styleId="{C7B018BB-80A7-4F77-B60F-C8B233D01FF8}" styleName="">
    <a:tblBg/>
    <a:wholeTbl>
      <a:tcTxStyle b="off" i="off">
        <a:fontRef idx="major">
          <a:srgbClr val="5A5C6C"/>
        </a:fontRef>
        <a:srgbClr val="5A5C6C"/>
      </a:tcTxStyle>
      <a:tcStyle>
        <a:tcBdr>
          <a:left>
            <a:ln w="12700" cap="flat">
              <a:solidFill>
                <a:srgbClr val="6C6212"/>
              </a:solidFill>
              <a:prstDash val="solid"/>
              <a:round/>
            </a:ln>
          </a:left>
          <a:right>
            <a:ln w="12700" cap="flat">
              <a:solidFill>
                <a:srgbClr val="6C6212"/>
              </a:solidFill>
              <a:prstDash val="solid"/>
              <a:round/>
            </a:ln>
          </a:right>
          <a:top>
            <a:ln w="12700" cap="flat">
              <a:solidFill>
                <a:srgbClr val="6C6212"/>
              </a:solidFill>
              <a:prstDash val="solid"/>
              <a:round/>
            </a:ln>
          </a:top>
          <a:bottom>
            <a:ln w="12700" cap="flat">
              <a:solidFill>
                <a:srgbClr val="6C6212"/>
              </a:solidFill>
              <a:prstDash val="solid"/>
              <a:round/>
            </a:ln>
          </a:bottom>
          <a:insideH>
            <a:ln w="12700" cap="flat">
              <a:solidFill>
                <a:srgbClr val="6C6212"/>
              </a:solidFill>
              <a:prstDash val="solid"/>
              <a:round/>
            </a:ln>
          </a:insideH>
          <a:insideV>
            <a:ln w="12700" cap="flat">
              <a:solidFill>
                <a:srgbClr val="6C6212"/>
              </a:solidFill>
              <a:prstDash val="solid"/>
              <a:round/>
            </a:ln>
          </a:insideV>
        </a:tcBdr>
        <a:fill>
          <a:solidFill>
            <a:srgbClr val="E5E5E6"/>
          </a:solidFill>
        </a:fill>
      </a:tcStyle>
    </a:wholeTbl>
    <a:band2H>
      <a:tcTxStyle/>
      <a:tcStyle>
        <a:tcBdr/>
        <a:fill>
          <a:solidFill>
            <a:srgbClr val="F2F2F3"/>
          </a:solidFill>
        </a:fill>
      </a:tcStyle>
    </a:band2H>
    <a:firstCol>
      <a:tcTxStyle b="on" i="off">
        <a:font>
          <a:latin typeface="Avenir Heavy"/>
          <a:ea typeface="Avenir Heavy"/>
          <a:cs typeface="Avenir Heavy"/>
        </a:font>
        <a:srgbClr val="6C6212"/>
      </a:tcTxStyle>
      <a:tcStyle>
        <a:tcBdr>
          <a:left>
            <a:ln w="12700" cap="flat">
              <a:solidFill>
                <a:srgbClr val="6C6212"/>
              </a:solidFill>
              <a:prstDash val="solid"/>
              <a:round/>
            </a:ln>
          </a:left>
          <a:right>
            <a:ln w="12700" cap="flat">
              <a:solidFill>
                <a:srgbClr val="6C6212"/>
              </a:solidFill>
              <a:prstDash val="solid"/>
              <a:round/>
            </a:ln>
          </a:right>
          <a:top>
            <a:ln w="12700" cap="flat">
              <a:solidFill>
                <a:srgbClr val="6C6212"/>
              </a:solidFill>
              <a:prstDash val="solid"/>
              <a:round/>
            </a:ln>
          </a:top>
          <a:bottom>
            <a:ln w="12700" cap="flat">
              <a:solidFill>
                <a:srgbClr val="6C6212"/>
              </a:solidFill>
              <a:prstDash val="solid"/>
              <a:round/>
            </a:ln>
          </a:bottom>
          <a:insideH>
            <a:ln w="12700" cap="flat">
              <a:solidFill>
                <a:srgbClr val="6C6212"/>
              </a:solidFill>
              <a:prstDash val="solid"/>
              <a:round/>
            </a:ln>
          </a:insideH>
          <a:insideV>
            <a:ln w="12700" cap="flat">
              <a:solidFill>
                <a:srgbClr val="6C6212"/>
              </a:solidFill>
              <a:prstDash val="solid"/>
              <a:round/>
            </a:ln>
          </a:insideV>
        </a:tcBdr>
        <a:fill>
          <a:solidFill>
            <a:schemeClr val="accent3"/>
          </a:solidFill>
        </a:fill>
      </a:tcStyle>
    </a:firstCol>
    <a:lastRow>
      <a:tcTxStyle b="on" i="off">
        <a:font>
          <a:latin typeface="Avenir Heavy"/>
          <a:ea typeface="Avenir Heavy"/>
          <a:cs typeface="Avenir Heavy"/>
        </a:font>
        <a:srgbClr val="6C6212"/>
      </a:tcTxStyle>
      <a:tcStyle>
        <a:tcBdr>
          <a:left>
            <a:ln w="12700" cap="flat">
              <a:solidFill>
                <a:srgbClr val="6C6212"/>
              </a:solidFill>
              <a:prstDash val="solid"/>
              <a:round/>
            </a:ln>
          </a:left>
          <a:right>
            <a:ln w="12700" cap="flat">
              <a:solidFill>
                <a:srgbClr val="6C6212"/>
              </a:solidFill>
              <a:prstDash val="solid"/>
              <a:round/>
            </a:ln>
          </a:right>
          <a:top>
            <a:ln w="38100" cap="flat">
              <a:solidFill>
                <a:srgbClr val="6C6212"/>
              </a:solidFill>
              <a:prstDash val="solid"/>
              <a:round/>
            </a:ln>
          </a:top>
          <a:bottom>
            <a:ln w="12700" cap="flat">
              <a:solidFill>
                <a:srgbClr val="6C6212"/>
              </a:solidFill>
              <a:prstDash val="solid"/>
              <a:round/>
            </a:ln>
          </a:bottom>
          <a:insideH>
            <a:ln w="12700" cap="flat">
              <a:solidFill>
                <a:srgbClr val="6C6212"/>
              </a:solidFill>
              <a:prstDash val="solid"/>
              <a:round/>
            </a:ln>
          </a:insideH>
          <a:insideV>
            <a:ln w="12700" cap="flat">
              <a:solidFill>
                <a:srgbClr val="6C6212"/>
              </a:solidFill>
              <a:prstDash val="solid"/>
              <a:round/>
            </a:ln>
          </a:insideV>
        </a:tcBdr>
        <a:fill>
          <a:solidFill>
            <a:schemeClr val="accent3"/>
          </a:solidFill>
        </a:fill>
      </a:tcStyle>
    </a:lastRow>
    <a:firstRow>
      <a:tcTxStyle b="on" i="off">
        <a:font>
          <a:latin typeface="Avenir Heavy"/>
          <a:ea typeface="Avenir Heavy"/>
          <a:cs typeface="Avenir Heavy"/>
        </a:font>
        <a:srgbClr val="6C6212"/>
      </a:tcTxStyle>
      <a:tcStyle>
        <a:tcBdr>
          <a:left>
            <a:ln w="12700" cap="flat">
              <a:solidFill>
                <a:srgbClr val="6C6212"/>
              </a:solidFill>
              <a:prstDash val="solid"/>
              <a:round/>
            </a:ln>
          </a:left>
          <a:right>
            <a:ln w="12700" cap="flat">
              <a:solidFill>
                <a:srgbClr val="6C6212"/>
              </a:solidFill>
              <a:prstDash val="solid"/>
              <a:round/>
            </a:ln>
          </a:right>
          <a:top>
            <a:ln w="12700" cap="flat">
              <a:solidFill>
                <a:srgbClr val="6C6212"/>
              </a:solidFill>
              <a:prstDash val="solid"/>
              <a:round/>
            </a:ln>
          </a:top>
          <a:bottom>
            <a:ln w="38100" cap="flat">
              <a:solidFill>
                <a:srgbClr val="6C6212"/>
              </a:solidFill>
              <a:prstDash val="solid"/>
              <a:round/>
            </a:ln>
          </a:bottom>
          <a:insideH>
            <a:ln w="12700" cap="flat">
              <a:solidFill>
                <a:srgbClr val="6C6212"/>
              </a:solidFill>
              <a:prstDash val="solid"/>
              <a:round/>
            </a:ln>
          </a:insideH>
          <a:insideV>
            <a:ln w="12700" cap="flat">
              <a:solidFill>
                <a:srgbClr val="6C6212"/>
              </a:solidFill>
              <a:prstDash val="solid"/>
              <a:round/>
            </a:ln>
          </a:insideV>
        </a:tcBdr>
        <a:fill>
          <a:solidFill>
            <a:schemeClr val="accent3"/>
          </a:solidFill>
        </a:fill>
      </a:tcStyle>
    </a:firstRow>
  </a:tblStyle>
  <a:tblStyle styleId="{EEE7283C-3CF3-47DC-8721-378D4A62B228}" styleName="">
    <a:tblBg/>
    <a:wholeTbl>
      <a:tcTxStyle b="off" i="off">
        <a:fontRef idx="major">
          <a:srgbClr val="5A5C6C"/>
        </a:fontRef>
        <a:srgbClr val="5A5C6C"/>
      </a:tcTxStyle>
      <a:tcStyle>
        <a:tcBdr>
          <a:left>
            <a:ln w="12700" cap="flat">
              <a:solidFill>
                <a:srgbClr val="6C6212"/>
              </a:solidFill>
              <a:prstDash val="solid"/>
              <a:round/>
            </a:ln>
          </a:left>
          <a:right>
            <a:ln w="12700" cap="flat">
              <a:solidFill>
                <a:srgbClr val="6C6212"/>
              </a:solidFill>
              <a:prstDash val="solid"/>
              <a:round/>
            </a:ln>
          </a:right>
          <a:top>
            <a:ln w="12700" cap="flat">
              <a:solidFill>
                <a:srgbClr val="6C6212"/>
              </a:solidFill>
              <a:prstDash val="solid"/>
              <a:round/>
            </a:ln>
          </a:top>
          <a:bottom>
            <a:ln w="12700" cap="flat">
              <a:solidFill>
                <a:srgbClr val="6C6212"/>
              </a:solidFill>
              <a:prstDash val="solid"/>
              <a:round/>
            </a:ln>
          </a:bottom>
          <a:insideH>
            <a:ln w="12700" cap="flat">
              <a:solidFill>
                <a:srgbClr val="6C6212"/>
              </a:solidFill>
              <a:prstDash val="solid"/>
              <a:round/>
            </a:ln>
          </a:insideH>
          <a:insideV>
            <a:ln w="12700" cap="flat">
              <a:solidFill>
                <a:srgbClr val="6C6212"/>
              </a:solidFill>
              <a:prstDash val="solid"/>
              <a:round/>
            </a:ln>
          </a:insideV>
        </a:tcBdr>
        <a:fill>
          <a:solidFill>
            <a:srgbClr val="D8D5DF"/>
          </a:solidFill>
        </a:fill>
      </a:tcStyle>
    </a:wholeTbl>
    <a:band2H>
      <a:tcTxStyle/>
      <a:tcStyle>
        <a:tcBdr/>
        <a:fill>
          <a:solidFill>
            <a:srgbClr val="EDEBF0"/>
          </a:solidFill>
        </a:fill>
      </a:tcStyle>
    </a:band2H>
    <a:firstCol>
      <a:tcTxStyle b="on" i="off">
        <a:font>
          <a:latin typeface="Avenir Heavy"/>
          <a:ea typeface="Avenir Heavy"/>
          <a:cs typeface="Avenir Heavy"/>
        </a:font>
        <a:srgbClr val="6C6212"/>
      </a:tcTxStyle>
      <a:tcStyle>
        <a:tcBdr>
          <a:left>
            <a:ln w="12700" cap="flat">
              <a:solidFill>
                <a:srgbClr val="6C6212"/>
              </a:solidFill>
              <a:prstDash val="solid"/>
              <a:round/>
            </a:ln>
          </a:left>
          <a:right>
            <a:ln w="12700" cap="flat">
              <a:solidFill>
                <a:srgbClr val="6C6212"/>
              </a:solidFill>
              <a:prstDash val="solid"/>
              <a:round/>
            </a:ln>
          </a:right>
          <a:top>
            <a:ln w="12700" cap="flat">
              <a:solidFill>
                <a:srgbClr val="6C6212"/>
              </a:solidFill>
              <a:prstDash val="solid"/>
              <a:round/>
            </a:ln>
          </a:top>
          <a:bottom>
            <a:ln w="12700" cap="flat">
              <a:solidFill>
                <a:srgbClr val="6C6212"/>
              </a:solidFill>
              <a:prstDash val="solid"/>
              <a:round/>
            </a:ln>
          </a:bottom>
          <a:insideH>
            <a:ln w="12700" cap="flat">
              <a:solidFill>
                <a:srgbClr val="6C6212"/>
              </a:solidFill>
              <a:prstDash val="solid"/>
              <a:round/>
            </a:ln>
          </a:insideH>
          <a:insideV>
            <a:ln w="12700" cap="flat">
              <a:solidFill>
                <a:srgbClr val="6C6212"/>
              </a:solidFill>
              <a:prstDash val="solid"/>
              <a:round/>
            </a:ln>
          </a:insideV>
        </a:tcBdr>
        <a:fill>
          <a:solidFill>
            <a:schemeClr val="accent6"/>
          </a:solidFill>
        </a:fill>
      </a:tcStyle>
    </a:firstCol>
    <a:lastRow>
      <a:tcTxStyle b="on" i="off">
        <a:font>
          <a:latin typeface="Avenir Heavy"/>
          <a:ea typeface="Avenir Heavy"/>
          <a:cs typeface="Avenir Heavy"/>
        </a:font>
        <a:srgbClr val="6C6212"/>
      </a:tcTxStyle>
      <a:tcStyle>
        <a:tcBdr>
          <a:left>
            <a:ln w="12700" cap="flat">
              <a:solidFill>
                <a:srgbClr val="6C6212"/>
              </a:solidFill>
              <a:prstDash val="solid"/>
              <a:round/>
            </a:ln>
          </a:left>
          <a:right>
            <a:ln w="12700" cap="flat">
              <a:solidFill>
                <a:srgbClr val="6C6212"/>
              </a:solidFill>
              <a:prstDash val="solid"/>
              <a:round/>
            </a:ln>
          </a:right>
          <a:top>
            <a:ln w="38100" cap="flat">
              <a:solidFill>
                <a:srgbClr val="6C6212"/>
              </a:solidFill>
              <a:prstDash val="solid"/>
              <a:round/>
            </a:ln>
          </a:top>
          <a:bottom>
            <a:ln w="12700" cap="flat">
              <a:solidFill>
                <a:srgbClr val="6C6212"/>
              </a:solidFill>
              <a:prstDash val="solid"/>
              <a:round/>
            </a:ln>
          </a:bottom>
          <a:insideH>
            <a:ln w="12700" cap="flat">
              <a:solidFill>
                <a:srgbClr val="6C6212"/>
              </a:solidFill>
              <a:prstDash val="solid"/>
              <a:round/>
            </a:ln>
          </a:insideH>
          <a:insideV>
            <a:ln w="12700" cap="flat">
              <a:solidFill>
                <a:srgbClr val="6C6212"/>
              </a:solidFill>
              <a:prstDash val="solid"/>
              <a:round/>
            </a:ln>
          </a:insideV>
        </a:tcBdr>
        <a:fill>
          <a:solidFill>
            <a:schemeClr val="accent6"/>
          </a:solidFill>
        </a:fill>
      </a:tcStyle>
    </a:lastRow>
    <a:firstRow>
      <a:tcTxStyle b="on" i="off">
        <a:font>
          <a:latin typeface="Avenir Heavy"/>
          <a:ea typeface="Avenir Heavy"/>
          <a:cs typeface="Avenir Heavy"/>
        </a:font>
        <a:srgbClr val="6C6212"/>
      </a:tcTxStyle>
      <a:tcStyle>
        <a:tcBdr>
          <a:left>
            <a:ln w="12700" cap="flat">
              <a:solidFill>
                <a:srgbClr val="6C6212"/>
              </a:solidFill>
              <a:prstDash val="solid"/>
              <a:round/>
            </a:ln>
          </a:left>
          <a:right>
            <a:ln w="12700" cap="flat">
              <a:solidFill>
                <a:srgbClr val="6C6212"/>
              </a:solidFill>
              <a:prstDash val="solid"/>
              <a:round/>
            </a:ln>
          </a:right>
          <a:top>
            <a:ln w="12700" cap="flat">
              <a:solidFill>
                <a:srgbClr val="6C6212"/>
              </a:solidFill>
              <a:prstDash val="solid"/>
              <a:round/>
            </a:ln>
          </a:top>
          <a:bottom>
            <a:ln w="38100" cap="flat">
              <a:solidFill>
                <a:srgbClr val="6C6212"/>
              </a:solidFill>
              <a:prstDash val="solid"/>
              <a:round/>
            </a:ln>
          </a:bottom>
          <a:insideH>
            <a:ln w="12700" cap="flat">
              <a:solidFill>
                <a:srgbClr val="6C6212"/>
              </a:solidFill>
              <a:prstDash val="solid"/>
              <a:round/>
            </a:ln>
          </a:insideH>
          <a:insideV>
            <a:ln w="12700" cap="flat">
              <a:solidFill>
                <a:srgbClr val="6C6212"/>
              </a:solidFill>
              <a:prstDash val="solid"/>
              <a:round/>
            </a:ln>
          </a:insideV>
        </a:tcBdr>
        <a:fill>
          <a:solidFill>
            <a:schemeClr val="accent6"/>
          </a:solidFill>
        </a:fill>
      </a:tcStyle>
    </a:firstRow>
  </a:tblStyle>
  <a:tblStyle styleId="{CF821DB8-F4EB-4A41-A1BA-3FCAFE7338EE}" styleName="">
    <a:tblBg/>
    <a:wholeTbl>
      <a:tcTxStyle b="off" i="off">
        <a:fontRef idx="major">
          <a:srgbClr val="5A5C6C"/>
        </a:fontRef>
        <a:srgbClr val="5A5C6C"/>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9E9EA"/>
          </a:solidFill>
        </a:fill>
      </a:tcStyle>
    </a:wholeTbl>
    <a:band2H>
      <a:tcTxStyle/>
      <a:tcStyle>
        <a:tcBdr/>
        <a:fill>
          <a:solidFill>
            <a:srgbClr val="6C6212"/>
          </a:solidFill>
        </a:fill>
      </a:tcStyle>
    </a:band2H>
    <a:firstCol>
      <a:tcTxStyle b="on" i="off">
        <a:font>
          <a:latin typeface="Avenir Heavy"/>
          <a:ea typeface="Avenir Heavy"/>
          <a:cs typeface="Avenir Heavy"/>
        </a:font>
        <a:srgbClr val="6C6212"/>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
          <a:latin typeface="Avenir Heavy"/>
          <a:ea typeface="Avenir Heavy"/>
          <a:cs typeface="Avenir Heavy"/>
        </a:font>
        <a:srgbClr val="5A5C6C"/>
      </a:tcTxStyle>
      <a:tcStyle>
        <a:tcBdr>
          <a:left>
            <a:ln w="12700" cap="flat">
              <a:noFill/>
              <a:miter lim="400000"/>
            </a:ln>
          </a:left>
          <a:right>
            <a:ln w="12700" cap="flat">
              <a:noFill/>
              <a:miter lim="400000"/>
            </a:ln>
          </a:right>
          <a:top>
            <a:ln w="50800" cap="flat">
              <a:solidFill>
                <a:srgbClr val="5A5C6C"/>
              </a:solidFill>
              <a:prstDash val="solid"/>
              <a:round/>
            </a:ln>
          </a:top>
          <a:bottom>
            <a:ln w="25400" cap="flat">
              <a:solidFill>
                <a:srgbClr val="5A5C6C"/>
              </a:solidFill>
              <a:prstDash val="solid"/>
              <a:round/>
            </a:ln>
          </a:bottom>
          <a:insideH>
            <a:ln w="12700" cap="flat">
              <a:noFill/>
              <a:miter lim="400000"/>
            </a:ln>
          </a:insideH>
          <a:insideV>
            <a:ln w="12700" cap="flat">
              <a:noFill/>
              <a:miter lim="400000"/>
            </a:ln>
          </a:insideV>
        </a:tcBdr>
        <a:fill>
          <a:solidFill>
            <a:srgbClr val="6C6212"/>
          </a:solidFill>
        </a:fill>
      </a:tcStyle>
    </a:lastRow>
    <a:firstRow>
      <a:tcTxStyle b="on" i="off">
        <a:font>
          <a:latin typeface="Avenir Heavy"/>
          <a:ea typeface="Avenir Heavy"/>
          <a:cs typeface="Avenir Heavy"/>
        </a:font>
        <a:srgbClr val="6C6212"/>
      </a:tcTxStyle>
      <a:tcStyle>
        <a:tcBdr>
          <a:left>
            <a:ln w="12700" cap="flat">
              <a:noFill/>
              <a:miter lim="400000"/>
            </a:ln>
          </a:left>
          <a:right>
            <a:ln w="12700" cap="flat">
              <a:noFill/>
              <a:miter lim="400000"/>
            </a:ln>
          </a:right>
          <a:top>
            <a:ln w="25400" cap="flat">
              <a:solidFill>
                <a:srgbClr val="5A5C6C"/>
              </a:solidFill>
              <a:prstDash val="solid"/>
              <a:round/>
            </a:ln>
          </a:top>
          <a:bottom>
            <a:ln w="25400" cap="flat">
              <a:solidFill>
                <a:srgbClr val="5A5C6C"/>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5A5C6C"/>
        </a:fontRef>
        <a:srgbClr val="5A5C6C"/>
      </a:tcTxStyle>
      <a:tcStyle>
        <a:tcBdr>
          <a:left>
            <a:ln w="12700" cap="flat">
              <a:solidFill>
                <a:srgbClr val="6C6212"/>
              </a:solidFill>
              <a:prstDash val="solid"/>
              <a:round/>
            </a:ln>
          </a:left>
          <a:right>
            <a:ln w="12700" cap="flat">
              <a:solidFill>
                <a:srgbClr val="6C6212"/>
              </a:solidFill>
              <a:prstDash val="solid"/>
              <a:round/>
            </a:ln>
          </a:right>
          <a:top>
            <a:ln w="12700" cap="flat">
              <a:solidFill>
                <a:srgbClr val="6C6212"/>
              </a:solidFill>
              <a:prstDash val="solid"/>
              <a:round/>
            </a:ln>
          </a:top>
          <a:bottom>
            <a:ln w="12700" cap="flat">
              <a:solidFill>
                <a:srgbClr val="6C6212"/>
              </a:solidFill>
              <a:prstDash val="solid"/>
              <a:round/>
            </a:ln>
          </a:bottom>
          <a:insideH>
            <a:ln w="12700" cap="flat">
              <a:solidFill>
                <a:srgbClr val="6C6212"/>
              </a:solidFill>
              <a:prstDash val="solid"/>
              <a:round/>
            </a:ln>
          </a:insideH>
          <a:insideV>
            <a:ln w="12700" cap="flat">
              <a:solidFill>
                <a:srgbClr val="6C6212"/>
              </a:solidFill>
              <a:prstDash val="solid"/>
              <a:round/>
            </a:ln>
          </a:insideV>
        </a:tcBdr>
        <a:fill>
          <a:solidFill>
            <a:srgbClr val="D0D1D3"/>
          </a:solidFill>
        </a:fill>
      </a:tcStyle>
    </a:wholeTbl>
    <a:band2H>
      <a:tcTxStyle/>
      <a:tcStyle>
        <a:tcBdr/>
        <a:fill>
          <a:solidFill>
            <a:srgbClr val="E9E9EA"/>
          </a:solidFill>
        </a:fill>
      </a:tcStyle>
    </a:band2H>
    <a:firstCol>
      <a:tcTxStyle b="on" i="off">
        <a:font>
          <a:latin typeface="Avenir Heavy"/>
          <a:ea typeface="Avenir Heavy"/>
          <a:cs typeface="Avenir Heavy"/>
        </a:font>
        <a:srgbClr val="6C6212"/>
      </a:tcTxStyle>
      <a:tcStyle>
        <a:tcBdr>
          <a:left>
            <a:ln w="12700" cap="flat">
              <a:solidFill>
                <a:srgbClr val="6C6212"/>
              </a:solidFill>
              <a:prstDash val="solid"/>
              <a:round/>
            </a:ln>
          </a:left>
          <a:right>
            <a:ln w="12700" cap="flat">
              <a:solidFill>
                <a:srgbClr val="6C6212"/>
              </a:solidFill>
              <a:prstDash val="solid"/>
              <a:round/>
            </a:ln>
          </a:right>
          <a:top>
            <a:ln w="12700" cap="flat">
              <a:solidFill>
                <a:srgbClr val="6C6212"/>
              </a:solidFill>
              <a:prstDash val="solid"/>
              <a:round/>
            </a:ln>
          </a:top>
          <a:bottom>
            <a:ln w="12700" cap="flat">
              <a:solidFill>
                <a:srgbClr val="6C6212"/>
              </a:solidFill>
              <a:prstDash val="solid"/>
              <a:round/>
            </a:ln>
          </a:bottom>
          <a:insideH>
            <a:ln w="12700" cap="flat">
              <a:solidFill>
                <a:srgbClr val="6C6212"/>
              </a:solidFill>
              <a:prstDash val="solid"/>
              <a:round/>
            </a:ln>
          </a:insideH>
          <a:insideV>
            <a:ln w="12700" cap="flat">
              <a:solidFill>
                <a:srgbClr val="6C6212"/>
              </a:solidFill>
              <a:prstDash val="solid"/>
              <a:round/>
            </a:ln>
          </a:insideV>
        </a:tcBdr>
        <a:fill>
          <a:solidFill>
            <a:srgbClr val="5A5C6C"/>
          </a:solidFill>
        </a:fill>
      </a:tcStyle>
    </a:firstCol>
    <a:lastRow>
      <a:tcTxStyle b="on" i="off">
        <a:font>
          <a:latin typeface="Avenir Heavy"/>
          <a:ea typeface="Avenir Heavy"/>
          <a:cs typeface="Avenir Heavy"/>
        </a:font>
        <a:srgbClr val="6C6212"/>
      </a:tcTxStyle>
      <a:tcStyle>
        <a:tcBdr>
          <a:left>
            <a:ln w="12700" cap="flat">
              <a:solidFill>
                <a:srgbClr val="6C6212"/>
              </a:solidFill>
              <a:prstDash val="solid"/>
              <a:round/>
            </a:ln>
          </a:left>
          <a:right>
            <a:ln w="12700" cap="flat">
              <a:solidFill>
                <a:srgbClr val="6C6212"/>
              </a:solidFill>
              <a:prstDash val="solid"/>
              <a:round/>
            </a:ln>
          </a:right>
          <a:top>
            <a:ln w="38100" cap="flat">
              <a:solidFill>
                <a:srgbClr val="6C6212"/>
              </a:solidFill>
              <a:prstDash val="solid"/>
              <a:round/>
            </a:ln>
          </a:top>
          <a:bottom>
            <a:ln w="12700" cap="flat">
              <a:solidFill>
                <a:srgbClr val="6C6212"/>
              </a:solidFill>
              <a:prstDash val="solid"/>
              <a:round/>
            </a:ln>
          </a:bottom>
          <a:insideH>
            <a:ln w="12700" cap="flat">
              <a:solidFill>
                <a:srgbClr val="6C6212"/>
              </a:solidFill>
              <a:prstDash val="solid"/>
              <a:round/>
            </a:ln>
          </a:insideH>
          <a:insideV>
            <a:ln w="12700" cap="flat">
              <a:solidFill>
                <a:srgbClr val="6C6212"/>
              </a:solidFill>
              <a:prstDash val="solid"/>
              <a:round/>
            </a:ln>
          </a:insideV>
        </a:tcBdr>
        <a:fill>
          <a:solidFill>
            <a:srgbClr val="5A5C6C"/>
          </a:solidFill>
        </a:fill>
      </a:tcStyle>
    </a:lastRow>
    <a:firstRow>
      <a:tcTxStyle b="on" i="off">
        <a:font>
          <a:latin typeface="Avenir Heavy"/>
          <a:ea typeface="Avenir Heavy"/>
          <a:cs typeface="Avenir Heavy"/>
        </a:font>
        <a:srgbClr val="6C6212"/>
      </a:tcTxStyle>
      <a:tcStyle>
        <a:tcBdr>
          <a:left>
            <a:ln w="12700" cap="flat">
              <a:solidFill>
                <a:srgbClr val="6C6212"/>
              </a:solidFill>
              <a:prstDash val="solid"/>
              <a:round/>
            </a:ln>
          </a:left>
          <a:right>
            <a:ln w="12700" cap="flat">
              <a:solidFill>
                <a:srgbClr val="6C6212"/>
              </a:solidFill>
              <a:prstDash val="solid"/>
              <a:round/>
            </a:ln>
          </a:right>
          <a:top>
            <a:ln w="12700" cap="flat">
              <a:solidFill>
                <a:srgbClr val="6C6212"/>
              </a:solidFill>
              <a:prstDash val="solid"/>
              <a:round/>
            </a:ln>
          </a:top>
          <a:bottom>
            <a:ln w="38100" cap="flat">
              <a:solidFill>
                <a:srgbClr val="6C6212"/>
              </a:solidFill>
              <a:prstDash val="solid"/>
              <a:round/>
            </a:ln>
          </a:bottom>
          <a:insideH>
            <a:ln w="12700" cap="flat">
              <a:solidFill>
                <a:srgbClr val="6C6212"/>
              </a:solidFill>
              <a:prstDash val="solid"/>
              <a:round/>
            </a:ln>
          </a:insideH>
          <a:insideV>
            <a:ln w="12700" cap="flat">
              <a:solidFill>
                <a:srgbClr val="6C6212"/>
              </a:solidFill>
              <a:prstDash val="solid"/>
              <a:round/>
            </a:ln>
          </a:insideV>
        </a:tcBdr>
        <a:fill>
          <a:solidFill>
            <a:srgbClr val="5A5C6C"/>
          </a:solidFill>
        </a:fill>
      </a:tcStyle>
    </a:firstRow>
  </a:tblStyle>
  <a:tblStyle styleId="{2708684C-4D16-4618-839F-0558EEFCDFE6}" styleName="">
    <a:tblBg/>
    <a:wholeTbl>
      <a:tcTxStyle b="off" i="off">
        <a:fontRef idx="major">
          <a:srgbClr val="5A5C6C"/>
        </a:fontRef>
        <a:srgbClr val="5A5C6C"/>
      </a:tcTxStyle>
      <a:tcStyle>
        <a:tcBdr>
          <a:left>
            <a:ln w="12700" cap="flat">
              <a:solidFill>
                <a:srgbClr val="5A5C6C"/>
              </a:solidFill>
              <a:prstDash val="solid"/>
              <a:round/>
            </a:ln>
          </a:left>
          <a:right>
            <a:ln w="12700" cap="flat">
              <a:solidFill>
                <a:srgbClr val="5A5C6C"/>
              </a:solidFill>
              <a:prstDash val="solid"/>
              <a:round/>
            </a:ln>
          </a:right>
          <a:top>
            <a:ln w="12700" cap="flat">
              <a:solidFill>
                <a:srgbClr val="5A5C6C"/>
              </a:solidFill>
              <a:prstDash val="solid"/>
              <a:round/>
            </a:ln>
          </a:top>
          <a:bottom>
            <a:ln w="12700" cap="flat">
              <a:solidFill>
                <a:srgbClr val="5A5C6C"/>
              </a:solidFill>
              <a:prstDash val="solid"/>
              <a:round/>
            </a:ln>
          </a:bottom>
          <a:insideH>
            <a:ln w="12700" cap="flat">
              <a:solidFill>
                <a:srgbClr val="5A5C6C"/>
              </a:solidFill>
              <a:prstDash val="solid"/>
              <a:round/>
            </a:ln>
          </a:insideH>
          <a:insideV>
            <a:ln w="12700" cap="flat">
              <a:solidFill>
                <a:srgbClr val="5A5C6C"/>
              </a:solidFill>
              <a:prstDash val="solid"/>
              <a:round/>
            </a:ln>
          </a:insideV>
        </a:tcBdr>
        <a:fill>
          <a:solidFill>
            <a:srgbClr val="5A5C6C">
              <a:alpha val="20000"/>
            </a:srgbClr>
          </a:solidFill>
        </a:fill>
      </a:tcStyle>
    </a:wholeTbl>
    <a:band2H>
      <a:tcTxStyle/>
      <a:tcStyle>
        <a:tcBdr/>
        <a:fill>
          <a:solidFill>
            <a:srgbClr val="FFFFFF"/>
          </a:solidFill>
        </a:fill>
      </a:tcStyle>
    </a:band2H>
    <a:firstCol>
      <a:tcTxStyle b="on" i="off">
        <a:font>
          <a:latin typeface="Avenir Heavy"/>
          <a:ea typeface="Avenir Heavy"/>
          <a:cs typeface="Avenir Heavy"/>
        </a:font>
        <a:srgbClr val="5A5C6C"/>
      </a:tcTxStyle>
      <a:tcStyle>
        <a:tcBdr>
          <a:left>
            <a:ln w="12700" cap="flat">
              <a:solidFill>
                <a:srgbClr val="5A5C6C"/>
              </a:solidFill>
              <a:prstDash val="solid"/>
              <a:round/>
            </a:ln>
          </a:left>
          <a:right>
            <a:ln w="12700" cap="flat">
              <a:solidFill>
                <a:srgbClr val="5A5C6C"/>
              </a:solidFill>
              <a:prstDash val="solid"/>
              <a:round/>
            </a:ln>
          </a:right>
          <a:top>
            <a:ln w="12700" cap="flat">
              <a:solidFill>
                <a:srgbClr val="5A5C6C"/>
              </a:solidFill>
              <a:prstDash val="solid"/>
              <a:round/>
            </a:ln>
          </a:top>
          <a:bottom>
            <a:ln w="12700" cap="flat">
              <a:solidFill>
                <a:srgbClr val="5A5C6C"/>
              </a:solidFill>
              <a:prstDash val="solid"/>
              <a:round/>
            </a:ln>
          </a:bottom>
          <a:insideH>
            <a:ln w="12700" cap="flat">
              <a:solidFill>
                <a:srgbClr val="5A5C6C"/>
              </a:solidFill>
              <a:prstDash val="solid"/>
              <a:round/>
            </a:ln>
          </a:insideH>
          <a:insideV>
            <a:ln w="12700" cap="flat">
              <a:solidFill>
                <a:srgbClr val="5A5C6C"/>
              </a:solidFill>
              <a:prstDash val="solid"/>
              <a:round/>
            </a:ln>
          </a:insideV>
        </a:tcBdr>
        <a:fill>
          <a:solidFill>
            <a:srgbClr val="5A5C6C">
              <a:alpha val="20000"/>
            </a:srgbClr>
          </a:solidFill>
        </a:fill>
      </a:tcStyle>
    </a:firstCol>
    <a:lastRow>
      <a:tcTxStyle b="on" i="off">
        <a:font>
          <a:latin typeface="Avenir Heavy"/>
          <a:ea typeface="Avenir Heavy"/>
          <a:cs typeface="Avenir Heavy"/>
        </a:font>
        <a:srgbClr val="5A5C6C"/>
      </a:tcTxStyle>
      <a:tcStyle>
        <a:tcBdr>
          <a:left>
            <a:ln w="12700" cap="flat">
              <a:solidFill>
                <a:srgbClr val="5A5C6C"/>
              </a:solidFill>
              <a:prstDash val="solid"/>
              <a:round/>
            </a:ln>
          </a:left>
          <a:right>
            <a:ln w="12700" cap="flat">
              <a:solidFill>
                <a:srgbClr val="5A5C6C"/>
              </a:solidFill>
              <a:prstDash val="solid"/>
              <a:round/>
            </a:ln>
          </a:right>
          <a:top>
            <a:ln w="50800" cap="flat">
              <a:solidFill>
                <a:srgbClr val="5A5C6C"/>
              </a:solidFill>
              <a:prstDash val="solid"/>
              <a:round/>
            </a:ln>
          </a:top>
          <a:bottom>
            <a:ln w="12700" cap="flat">
              <a:solidFill>
                <a:srgbClr val="5A5C6C"/>
              </a:solidFill>
              <a:prstDash val="solid"/>
              <a:round/>
            </a:ln>
          </a:bottom>
          <a:insideH>
            <a:ln w="12700" cap="flat">
              <a:solidFill>
                <a:srgbClr val="5A5C6C"/>
              </a:solidFill>
              <a:prstDash val="solid"/>
              <a:round/>
            </a:ln>
          </a:insideH>
          <a:insideV>
            <a:ln w="12700" cap="flat">
              <a:solidFill>
                <a:srgbClr val="5A5C6C"/>
              </a:solidFill>
              <a:prstDash val="solid"/>
              <a:round/>
            </a:ln>
          </a:insideV>
        </a:tcBdr>
        <a:fill>
          <a:noFill/>
        </a:fill>
      </a:tcStyle>
    </a:lastRow>
    <a:firstRow>
      <a:tcTxStyle b="on" i="off">
        <a:font>
          <a:latin typeface="Avenir Heavy"/>
          <a:ea typeface="Avenir Heavy"/>
          <a:cs typeface="Avenir Heavy"/>
        </a:font>
        <a:srgbClr val="5A5C6C"/>
      </a:tcTxStyle>
      <a:tcStyle>
        <a:tcBdr>
          <a:left>
            <a:ln w="12700" cap="flat">
              <a:solidFill>
                <a:srgbClr val="5A5C6C"/>
              </a:solidFill>
              <a:prstDash val="solid"/>
              <a:round/>
            </a:ln>
          </a:left>
          <a:right>
            <a:ln w="12700" cap="flat">
              <a:solidFill>
                <a:srgbClr val="5A5C6C"/>
              </a:solidFill>
              <a:prstDash val="solid"/>
              <a:round/>
            </a:ln>
          </a:right>
          <a:top>
            <a:ln w="12700" cap="flat">
              <a:solidFill>
                <a:srgbClr val="5A5C6C"/>
              </a:solidFill>
              <a:prstDash val="solid"/>
              <a:round/>
            </a:ln>
          </a:top>
          <a:bottom>
            <a:ln w="25400" cap="flat">
              <a:solidFill>
                <a:srgbClr val="5A5C6C"/>
              </a:solidFill>
              <a:prstDash val="solid"/>
              <a:round/>
            </a:ln>
          </a:bottom>
          <a:insideH>
            <a:ln w="12700" cap="flat">
              <a:solidFill>
                <a:srgbClr val="5A5C6C"/>
              </a:solidFill>
              <a:prstDash val="solid"/>
              <a:round/>
            </a:ln>
          </a:insideH>
          <a:insideV>
            <a:ln w="12700" cap="flat">
              <a:solidFill>
                <a:srgbClr val="5A5C6C"/>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206" y="1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5" name="Shape 175"/>
          <p:cNvSpPr>
            <a:spLocks noGrp="1" noRot="1" noChangeAspect="1"/>
          </p:cNvSpPr>
          <p:nvPr>
            <p:ph type="sldImg"/>
          </p:nvPr>
        </p:nvSpPr>
        <p:spPr>
          <a:xfrm>
            <a:off x="1143000" y="685800"/>
            <a:ext cx="4572000" cy="3429000"/>
          </a:xfrm>
          <a:prstGeom prst="rect">
            <a:avLst/>
          </a:prstGeom>
        </p:spPr>
        <p:txBody>
          <a:bodyPr/>
          <a:lstStyle/>
          <a:p>
            <a:endParaRPr/>
          </a:p>
        </p:txBody>
      </p:sp>
      <p:sp>
        <p:nvSpPr>
          <p:cNvPr id="176" name="Shape 176"/>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607888468"/>
      </p:ext>
    </p:extLst>
  </p:cSld>
  <p:clrMap bg1="lt1" tx1="dk1" bg2="lt2" tx2="dk2" accent1="accent1" accent2="accent2" accent3="accent3" accent4="accent4" accent5="accent5" accent6="accent6" hlink="hlink" folHlink="folHlink"/>
  <p:notesStyle>
    <a:lvl1pPr defTabSz="457200" latinLnBrk="0">
      <a:lnSpc>
        <a:spcPct val="125000"/>
      </a:lnSpc>
      <a:defRPr sz="2400">
        <a:latin typeface="+mj-lt"/>
        <a:ea typeface="+mj-ea"/>
        <a:cs typeface="+mj-cs"/>
        <a:sym typeface="Avenir Roman"/>
      </a:defRPr>
    </a:lvl1pPr>
    <a:lvl2pPr indent="228600" defTabSz="457200" latinLnBrk="0">
      <a:lnSpc>
        <a:spcPct val="125000"/>
      </a:lnSpc>
      <a:defRPr sz="2400">
        <a:latin typeface="+mj-lt"/>
        <a:ea typeface="+mj-ea"/>
        <a:cs typeface="+mj-cs"/>
        <a:sym typeface="Avenir Roman"/>
      </a:defRPr>
    </a:lvl2pPr>
    <a:lvl3pPr indent="457200" defTabSz="457200" latinLnBrk="0">
      <a:lnSpc>
        <a:spcPct val="125000"/>
      </a:lnSpc>
      <a:defRPr sz="2400">
        <a:latin typeface="+mj-lt"/>
        <a:ea typeface="+mj-ea"/>
        <a:cs typeface="+mj-cs"/>
        <a:sym typeface="Avenir Roman"/>
      </a:defRPr>
    </a:lvl3pPr>
    <a:lvl4pPr indent="685800" defTabSz="457200" latinLnBrk="0">
      <a:lnSpc>
        <a:spcPct val="125000"/>
      </a:lnSpc>
      <a:defRPr sz="2400">
        <a:latin typeface="+mj-lt"/>
        <a:ea typeface="+mj-ea"/>
        <a:cs typeface="+mj-cs"/>
        <a:sym typeface="Avenir Roman"/>
      </a:defRPr>
    </a:lvl4pPr>
    <a:lvl5pPr indent="914400" defTabSz="457200" latinLnBrk="0">
      <a:lnSpc>
        <a:spcPct val="125000"/>
      </a:lnSpc>
      <a:defRPr sz="2400">
        <a:latin typeface="+mj-lt"/>
        <a:ea typeface="+mj-ea"/>
        <a:cs typeface="+mj-cs"/>
        <a:sym typeface="Avenir Roman"/>
      </a:defRPr>
    </a:lvl5pPr>
    <a:lvl6pPr indent="1143000" defTabSz="457200" latinLnBrk="0">
      <a:lnSpc>
        <a:spcPct val="125000"/>
      </a:lnSpc>
      <a:defRPr sz="2400">
        <a:latin typeface="+mj-lt"/>
        <a:ea typeface="+mj-ea"/>
        <a:cs typeface="+mj-cs"/>
        <a:sym typeface="Avenir Roman"/>
      </a:defRPr>
    </a:lvl6pPr>
    <a:lvl7pPr indent="1371600" defTabSz="457200" latinLnBrk="0">
      <a:lnSpc>
        <a:spcPct val="125000"/>
      </a:lnSpc>
      <a:defRPr sz="2400">
        <a:latin typeface="+mj-lt"/>
        <a:ea typeface="+mj-ea"/>
        <a:cs typeface="+mj-cs"/>
        <a:sym typeface="Avenir Roman"/>
      </a:defRPr>
    </a:lvl7pPr>
    <a:lvl8pPr indent="1600200" defTabSz="457200" latinLnBrk="0">
      <a:lnSpc>
        <a:spcPct val="125000"/>
      </a:lnSpc>
      <a:defRPr sz="2400">
        <a:latin typeface="+mj-lt"/>
        <a:ea typeface="+mj-ea"/>
        <a:cs typeface="+mj-cs"/>
        <a:sym typeface="Avenir Roman"/>
      </a:defRPr>
    </a:lvl8pPr>
    <a:lvl9pPr indent="1828800" defTabSz="457200" latinLnBrk="0">
      <a:lnSpc>
        <a:spcPct val="125000"/>
      </a:lnSpc>
      <a:defRPr sz="2400">
        <a:latin typeface="+mj-lt"/>
        <a:ea typeface="+mj-ea"/>
        <a:cs typeface="+mj-cs"/>
        <a:sym typeface="Avenir Roman"/>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162" name="Slide Number"/>
          <p:cNvSpPr txBox="1">
            <a:spLocks noGrp="1"/>
          </p:cNvSpPr>
          <p:nvPr>
            <p:ph type="sldNum" sz="quarter" idx="2"/>
          </p:nvPr>
        </p:nvSpPr>
        <p:spPr>
          <a:prstGeom prst="rect">
            <a:avLst/>
          </a:prstGeom>
        </p:spPr>
        <p:txBody>
          <a:bodyPr/>
          <a:lstStyle/>
          <a:p>
            <a:fld id="{86CB4B4D-7CA3-9044-876B-883B54F8677D}" type="slidenum">
              <a:t>‹Nº›</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169" name="Slide Number"/>
          <p:cNvSpPr txBox="1">
            <a:spLocks noGrp="1"/>
          </p:cNvSpPr>
          <p:nvPr>
            <p:ph type="sldNum" sz="quarter" idx="2"/>
          </p:nvPr>
        </p:nvSpPr>
        <p:spPr>
          <a:xfrm>
            <a:off x="8596403" y="6248400"/>
            <a:ext cx="242797" cy="243838"/>
          </a:xfrm>
          <a:prstGeom prst="rect">
            <a:avLst/>
          </a:prstGeom>
        </p:spPr>
        <p:txBody>
          <a:bodyPr/>
          <a:lstStyle>
            <a:lvl1pPr>
              <a:defRPr>
                <a:effectLst>
                  <a:outerShdw blurRad="12700" dist="25400" dir="2700000" rotWithShape="0">
                    <a:srgbClr val="000000"/>
                  </a:outerShdw>
                </a:effectLst>
              </a:defRPr>
            </a:lvl1pPr>
          </a:lstStyle>
          <a:p>
            <a:fld id="{86CB4B4D-7CA3-9044-876B-883B54F8677D}" type="slidenum">
              <a:t>‹Nº›</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525462"/>
            </a:gs>
            <a:gs pos="100000">
              <a:srgbClr val="5A5C6C"/>
            </a:gs>
          </a:gsLst>
          <a:lin ang="16200000" scaled="0"/>
        </a:gradFill>
        <a:effectLst/>
      </p:bgPr>
    </p:bg>
    <p:spTree>
      <p:nvGrpSpPr>
        <p:cNvPr id="1" name=""/>
        <p:cNvGrpSpPr/>
        <p:nvPr/>
      </p:nvGrpSpPr>
      <p:grpSpPr>
        <a:xfrm>
          <a:off x="0" y="0"/>
          <a:ext cx="0" cy="0"/>
          <a:chOff x="0" y="0"/>
          <a:chExt cx="0" cy="0"/>
        </a:xfrm>
      </p:grpSpPr>
      <p:grpSp>
        <p:nvGrpSpPr>
          <p:cNvPr id="152" name="Group 152"/>
          <p:cNvGrpSpPr/>
          <p:nvPr/>
        </p:nvGrpSpPr>
        <p:grpSpPr>
          <a:xfrm>
            <a:off x="3705" y="1422399"/>
            <a:ext cx="9143472" cy="5435602"/>
            <a:chOff x="-1" y="0"/>
            <a:chExt cx="9143470" cy="5435600"/>
          </a:xfrm>
        </p:grpSpPr>
        <p:grpSp>
          <p:nvGrpSpPr>
            <p:cNvPr id="15" name="Group 15"/>
            <p:cNvGrpSpPr/>
            <p:nvPr/>
          </p:nvGrpSpPr>
          <p:grpSpPr>
            <a:xfrm>
              <a:off x="28041" y="-1"/>
              <a:ext cx="9115429" cy="5435602"/>
              <a:chOff x="0" y="0"/>
              <a:chExt cx="9115427" cy="5435600"/>
            </a:xfrm>
          </p:grpSpPr>
          <p:sp>
            <p:nvSpPr>
              <p:cNvPr id="2" name="Shape 2"/>
              <p:cNvSpPr/>
              <p:nvPr/>
            </p:nvSpPr>
            <p:spPr>
              <a:xfrm>
                <a:off x="2189162" y="349249"/>
                <a:ext cx="4468815" cy="3349626"/>
              </a:xfrm>
              <a:custGeom>
                <a:avLst/>
                <a:gdLst/>
                <a:ahLst/>
                <a:cxnLst>
                  <a:cxn ang="0">
                    <a:pos x="wd2" y="hd2"/>
                  </a:cxn>
                  <a:cxn ang="5400000">
                    <a:pos x="wd2" y="hd2"/>
                  </a:cxn>
                  <a:cxn ang="10800000">
                    <a:pos x="wd2" y="hd2"/>
                  </a:cxn>
                  <a:cxn ang="16200000">
                    <a:pos x="wd2" y="hd2"/>
                  </a:cxn>
                </a:cxnLst>
                <a:rect l="0" t="0" r="r" b="b"/>
                <a:pathLst>
                  <a:path w="21600" h="21600" extrusionOk="0">
                    <a:moveTo>
                      <a:pt x="7290" y="870"/>
                    </a:moveTo>
                    <a:lnTo>
                      <a:pt x="4819" y="4484"/>
                    </a:lnTo>
                    <a:lnTo>
                      <a:pt x="506" y="4822"/>
                    </a:lnTo>
                    <a:lnTo>
                      <a:pt x="0" y="6419"/>
                    </a:lnTo>
                    <a:lnTo>
                      <a:pt x="2854" y="10503"/>
                    </a:lnTo>
                    <a:lnTo>
                      <a:pt x="4688" y="9234"/>
                    </a:lnTo>
                    <a:lnTo>
                      <a:pt x="7612" y="11107"/>
                    </a:lnTo>
                    <a:lnTo>
                      <a:pt x="8563" y="13707"/>
                    </a:lnTo>
                    <a:lnTo>
                      <a:pt x="8310" y="14844"/>
                    </a:lnTo>
                    <a:lnTo>
                      <a:pt x="8625" y="16983"/>
                    </a:lnTo>
                    <a:lnTo>
                      <a:pt x="8816" y="20464"/>
                    </a:lnTo>
                    <a:lnTo>
                      <a:pt x="11226" y="21600"/>
                    </a:lnTo>
                    <a:lnTo>
                      <a:pt x="12937" y="20730"/>
                    </a:lnTo>
                    <a:lnTo>
                      <a:pt x="12300" y="18191"/>
                    </a:lnTo>
                    <a:lnTo>
                      <a:pt x="15277" y="15918"/>
                    </a:lnTo>
                    <a:lnTo>
                      <a:pt x="17503" y="15785"/>
                    </a:lnTo>
                    <a:lnTo>
                      <a:pt x="18769" y="13912"/>
                    </a:lnTo>
                    <a:lnTo>
                      <a:pt x="18116" y="10247"/>
                    </a:lnTo>
                    <a:lnTo>
                      <a:pt x="19996" y="9142"/>
                    </a:lnTo>
                    <a:lnTo>
                      <a:pt x="21600" y="4648"/>
                    </a:lnTo>
                    <a:lnTo>
                      <a:pt x="19321" y="0"/>
                    </a:lnTo>
                  </a:path>
                </a:pathLst>
              </a:custGeom>
              <a:noFill/>
              <a:ln w="15240" cap="flat">
                <a:solidFill>
                  <a:srgbClr val="5B5D6B"/>
                </a:solidFill>
                <a:prstDash val="solid"/>
                <a:round/>
              </a:ln>
              <a:effectLst/>
            </p:spPr>
            <p:txBody>
              <a:bodyPr wrap="square" lIns="45718" tIns="45718" rIns="45718" bIns="45718" numCol="1" anchor="t">
                <a:noAutofit/>
              </a:bodyPr>
              <a:lstStyle/>
              <a:p>
                <a:pPr>
                  <a:defRPr>
                    <a:solidFill>
                      <a:srgbClr val="FFFF66"/>
                    </a:solidFill>
                    <a:latin typeface="Arial"/>
                    <a:ea typeface="Arial"/>
                    <a:cs typeface="Arial"/>
                    <a:sym typeface="Arial"/>
                  </a:defRPr>
                </a:pPr>
                <a:endParaRPr/>
              </a:p>
            </p:txBody>
          </p:sp>
          <p:sp>
            <p:nvSpPr>
              <p:cNvPr id="3" name="Shape 3"/>
              <p:cNvSpPr/>
              <p:nvPr/>
            </p:nvSpPr>
            <p:spPr>
              <a:xfrm>
                <a:off x="1035050" y="349249"/>
                <a:ext cx="6296028" cy="3756026"/>
              </a:xfrm>
              <a:custGeom>
                <a:avLst/>
                <a:gdLst/>
                <a:ahLst/>
                <a:cxnLst>
                  <a:cxn ang="0">
                    <a:pos x="wd2" y="hd2"/>
                  </a:cxn>
                  <a:cxn ang="5400000">
                    <a:pos x="wd2" y="hd2"/>
                  </a:cxn>
                  <a:cxn ang="10800000">
                    <a:pos x="wd2" y="hd2"/>
                  </a:cxn>
                  <a:cxn ang="16200000">
                    <a:pos x="wd2" y="hd2"/>
                  </a:cxn>
                </a:cxnLst>
                <a:rect l="0" t="0" r="r" b="b"/>
                <a:pathLst>
                  <a:path w="21600" h="21600" extrusionOk="0">
                    <a:moveTo>
                      <a:pt x="7750" y="593"/>
                    </a:moveTo>
                    <a:lnTo>
                      <a:pt x="6252" y="2392"/>
                    </a:lnTo>
                    <a:lnTo>
                      <a:pt x="5087" y="1972"/>
                    </a:lnTo>
                    <a:lnTo>
                      <a:pt x="2881" y="2867"/>
                    </a:lnTo>
                    <a:lnTo>
                      <a:pt x="948" y="2985"/>
                    </a:lnTo>
                    <a:lnTo>
                      <a:pt x="0" y="5733"/>
                    </a:lnTo>
                    <a:lnTo>
                      <a:pt x="496" y="6628"/>
                    </a:lnTo>
                    <a:lnTo>
                      <a:pt x="1258" y="5971"/>
                    </a:lnTo>
                    <a:lnTo>
                      <a:pt x="2342" y="6272"/>
                    </a:lnTo>
                    <a:lnTo>
                      <a:pt x="2745" y="7760"/>
                    </a:lnTo>
                    <a:lnTo>
                      <a:pt x="1890" y="9312"/>
                    </a:lnTo>
                    <a:lnTo>
                      <a:pt x="2881" y="10444"/>
                    </a:lnTo>
                    <a:lnTo>
                      <a:pt x="3959" y="10088"/>
                    </a:lnTo>
                    <a:lnTo>
                      <a:pt x="4907" y="11101"/>
                    </a:lnTo>
                    <a:lnTo>
                      <a:pt x="6841" y="11220"/>
                    </a:lnTo>
                    <a:lnTo>
                      <a:pt x="8774" y="13009"/>
                    </a:lnTo>
                    <a:lnTo>
                      <a:pt x="9226" y="15273"/>
                    </a:lnTo>
                    <a:lnTo>
                      <a:pt x="8818" y="19336"/>
                    </a:lnTo>
                    <a:lnTo>
                      <a:pt x="9226" y="20705"/>
                    </a:lnTo>
                    <a:lnTo>
                      <a:pt x="11611" y="20468"/>
                    </a:lnTo>
                    <a:lnTo>
                      <a:pt x="12467" y="21600"/>
                    </a:lnTo>
                    <a:lnTo>
                      <a:pt x="14128" y="18679"/>
                    </a:lnTo>
                    <a:lnTo>
                      <a:pt x="13817" y="16588"/>
                    </a:lnTo>
                    <a:lnTo>
                      <a:pt x="15348" y="15273"/>
                    </a:lnTo>
                    <a:lnTo>
                      <a:pt x="16426" y="15693"/>
                    </a:lnTo>
                    <a:lnTo>
                      <a:pt x="17864" y="14744"/>
                    </a:lnTo>
                    <a:lnTo>
                      <a:pt x="18545" y="10718"/>
                    </a:lnTo>
                    <a:lnTo>
                      <a:pt x="19841" y="8417"/>
                    </a:lnTo>
                    <a:lnTo>
                      <a:pt x="21600" y="8180"/>
                    </a:lnTo>
                    <a:lnTo>
                      <a:pt x="21284" y="6692"/>
                    </a:lnTo>
                    <a:lnTo>
                      <a:pt x="19982" y="5140"/>
                    </a:lnTo>
                    <a:lnTo>
                      <a:pt x="20789" y="1917"/>
                    </a:lnTo>
                    <a:lnTo>
                      <a:pt x="19552" y="0"/>
                    </a:lnTo>
                  </a:path>
                </a:pathLst>
              </a:custGeom>
              <a:noFill/>
              <a:ln w="16510" cap="flat">
                <a:solidFill>
                  <a:srgbClr val="5B5D6B"/>
                </a:solidFill>
                <a:prstDash val="solid"/>
                <a:round/>
              </a:ln>
              <a:effectLst/>
            </p:spPr>
            <p:txBody>
              <a:bodyPr wrap="square" lIns="45718" tIns="45718" rIns="45718" bIns="45718" numCol="1" anchor="t">
                <a:noAutofit/>
              </a:bodyPr>
              <a:lstStyle/>
              <a:p>
                <a:pPr>
                  <a:defRPr>
                    <a:solidFill>
                      <a:srgbClr val="FFFF66"/>
                    </a:solidFill>
                    <a:latin typeface="Arial"/>
                    <a:ea typeface="Arial"/>
                    <a:cs typeface="Arial"/>
                    <a:sym typeface="Arial"/>
                  </a:defRPr>
                </a:pPr>
                <a:endParaRPr/>
              </a:p>
            </p:txBody>
          </p:sp>
          <p:sp>
            <p:nvSpPr>
              <p:cNvPr id="4" name="Shape 4"/>
              <p:cNvSpPr/>
              <p:nvPr/>
            </p:nvSpPr>
            <p:spPr>
              <a:xfrm>
                <a:off x="0" y="274636"/>
                <a:ext cx="9099553" cy="4932364"/>
              </a:xfrm>
              <a:custGeom>
                <a:avLst/>
                <a:gdLst/>
                <a:ahLst/>
                <a:cxnLst>
                  <a:cxn ang="0">
                    <a:pos x="wd2" y="hd2"/>
                  </a:cxn>
                  <a:cxn ang="5400000">
                    <a:pos x="wd2" y="hd2"/>
                  </a:cxn>
                  <a:cxn ang="10800000">
                    <a:pos x="wd2" y="hd2"/>
                  </a:cxn>
                  <a:cxn ang="16200000">
                    <a:pos x="wd2" y="hd2"/>
                  </a:cxn>
                </a:cxnLst>
                <a:rect l="0" t="0" r="r" b="b"/>
                <a:pathLst>
                  <a:path w="21600" h="21600" extrusionOk="0">
                    <a:moveTo>
                      <a:pt x="305" y="0"/>
                    </a:moveTo>
                    <a:lnTo>
                      <a:pt x="501" y="2280"/>
                    </a:lnTo>
                    <a:lnTo>
                      <a:pt x="0" y="4630"/>
                    </a:lnTo>
                    <a:lnTo>
                      <a:pt x="313" y="8488"/>
                    </a:lnTo>
                    <a:lnTo>
                      <a:pt x="1556" y="10532"/>
                    </a:lnTo>
                    <a:lnTo>
                      <a:pt x="3320" y="11818"/>
                    </a:lnTo>
                    <a:lnTo>
                      <a:pt x="5426" y="11478"/>
                    </a:lnTo>
                    <a:lnTo>
                      <a:pt x="6613" y="13487"/>
                    </a:lnTo>
                    <a:lnTo>
                      <a:pt x="6229" y="14780"/>
                    </a:lnTo>
                    <a:lnTo>
                      <a:pt x="4281" y="14891"/>
                    </a:lnTo>
                    <a:lnTo>
                      <a:pt x="3433" y="14050"/>
                    </a:lnTo>
                    <a:lnTo>
                      <a:pt x="2785" y="14891"/>
                    </a:lnTo>
                    <a:lnTo>
                      <a:pt x="3595" y="17547"/>
                    </a:lnTo>
                    <a:lnTo>
                      <a:pt x="3667" y="20196"/>
                    </a:lnTo>
                    <a:lnTo>
                      <a:pt x="5694" y="21600"/>
                    </a:lnTo>
                    <a:lnTo>
                      <a:pt x="6195" y="20314"/>
                    </a:lnTo>
                    <a:lnTo>
                      <a:pt x="7827" y="19445"/>
                    </a:lnTo>
                    <a:lnTo>
                      <a:pt x="9835" y="20592"/>
                    </a:lnTo>
                    <a:lnTo>
                      <a:pt x="12142" y="19549"/>
                    </a:lnTo>
                    <a:lnTo>
                      <a:pt x="12974" y="20314"/>
                    </a:lnTo>
                    <a:lnTo>
                      <a:pt x="14549" y="18409"/>
                    </a:lnTo>
                    <a:lnTo>
                      <a:pt x="15544" y="16066"/>
                    </a:lnTo>
                    <a:lnTo>
                      <a:pt x="16464" y="16115"/>
                    </a:lnTo>
                    <a:lnTo>
                      <a:pt x="17161" y="16998"/>
                    </a:lnTo>
                    <a:lnTo>
                      <a:pt x="18898" y="14891"/>
                    </a:lnTo>
                    <a:lnTo>
                      <a:pt x="20364" y="15190"/>
                    </a:lnTo>
                    <a:lnTo>
                      <a:pt x="21600" y="14384"/>
                    </a:lnTo>
                  </a:path>
                </a:pathLst>
              </a:custGeom>
              <a:noFill/>
              <a:ln w="16510" cap="flat">
                <a:solidFill>
                  <a:srgbClr val="5B5D6B"/>
                </a:solidFill>
                <a:prstDash val="solid"/>
                <a:round/>
              </a:ln>
              <a:effectLst/>
            </p:spPr>
            <p:txBody>
              <a:bodyPr wrap="square" lIns="45718" tIns="45718" rIns="45718" bIns="45718" numCol="1" anchor="t">
                <a:noAutofit/>
              </a:bodyPr>
              <a:lstStyle/>
              <a:p>
                <a:pPr>
                  <a:defRPr>
                    <a:solidFill>
                      <a:srgbClr val="FFFF66"/>
                    </a:solidFill>
                    <a:latin typeface="Arial"/>
                    <a:ea typeface="Arial"/>
                    <a:cs typeface="Arial"/>
                    <a:sym typeface="Arial"/>
                  </a:defRPr>
                </a:pPr>
                <a:endParaRPr/>
              </a:p>
            </p:txBody>
          </p:sp>
          <p:sp>
            <p:nvSpPr>
              <p:cNvPr id="5" name="Shape 5"/>
              <p:cNvSpPr/>
              <p:nvPr/>
            </p:nvSpPr>
            <p:spPr>
              <a:xfrm>
                <a:off x="352424" y="395286"/>
                <a:ext cx="8750304" cy="4381503"/>
              </a:xfrm>
              <a:custGeom>
                <a:avLst/>
                <a:gdLst/>
                <a:ahLst/>
                <a:cxnLst>
                  <a:cxn ang="0">
                    <a:pos x="wd2" y="hd2"/>
                  </a:cxn>
                  <a:cxn ang="5400000">
                    <a:pos x="wd2" y="hd2"/>
                  </a:cxn>
                  <a:cxn ang="10800000">
                    <a:pos x="wd2" y="hd2"/>
                  </a:cxn>
                  <a:cxn ang="16200000">
                    <a:pos x="wd2" y="hd2"/>
                  </a:cxn>
                </a:cxnLst>
                <a:rect l="0" t="0" r="r" b="b"/>
                <a:pathLst>
                  <a:path w="21600" h="21600" extrusionOk="0">
                    <a:moveTo>
                      <a:pt x="940" y="0"/>
                    </a:moveTo>
                    <a:lnTo>
                      <a:pt x="0" y="2630"/>
                    </a:lnTo>
                    <a:lnTo>
                      <a:pt x="321" y="6425"/>
                    </a:lnTo>
                    <a:lnTo>
                      <a:pt x="952" y="6832"/>
                    </a:lnTo>
                    <a:lnTo>
                      <a:pt x="1854" y="8507"/>
                    </a:lnTo>
                    <a:lnTo>
                      <a:pt x="2183" y="11277"/>
                    </a:lnTo>
                    <a:lnTo>
                      <a:pt x="3288" y="11731"/>
                    </a:lnTo>
                    <a:lnTo>
                      <a:pt x="4930" y="10557"/>
                    </a:lnTo>
                    <a:lnTo>
                      <a:pt x="5122" y="11684"/>
                    </a:lnTo>
                    <a:lnTo>
                      <a:pt x="6352" y="11841"/>
                    </a:lnTo>
                    <a:lnTo>
                      <a:pt x="7297" y="14596"/>
                    </a:lnTo>
                    <a:lnTo>
                      <a:pt x="6536" y="16951"/>
                    </a:lnTo>
                    <a:lnTo>
                      <a:pt x="5126" y="17350"/>
                    </a:lnTo>
                    <a:lnTo>
                      <a:pt x="3887" y="16998"/>
                    </a:lnTo>
                    <a:lnTo>
                      <a:pt x="3539" y="17562"/>
                    </a:lnTo>
                    <a:lnTo>
                      <a:pt x="3950" y="18900"/>
                    </a:lnTo>
                    <a:lnTo>
                      <a:pt x="3887" y="19863"/>
                    </a:lnTo>
                    <a:lnTo>
                      <a:pt x="4456" y="21600"/>
                    </a:lnTo>
                    <a:lnTo>
                      <a:pt x="6509" y="20528"/>
                    </a:lnTo>
                    <a:lnTo>
                      <a:pt x="6760" y="19503"/>
                    </a:lnTo>
                    <a:lnTo>
                      <a:pt x="7426" y="19964"/>
                    </a:lnTo>
                    <a:lnTo>
                      <a:pt x="9162" y="19158"/>
                    </a:lnTo>
                    <a:lnTo>
                      <a:pt x="9573" y="21240"/>
                    </a:lnTo>
                    <a:lnTo>
                      <a:pt x="11247" y="19886"/>
                    </a:lnTo>
                    <a:lnTo>
                      <a:pt x="12791" y="20277"/>
                    </a:lnTo>
                    <a:lnTo>
                      <a:pt x="13802" y="18994"/>
                    </a:lnTo>
                    <a:lnTo>
                      <a:pt x="14084" y="16286"/>
                    </a:lnTo>
                    <a:lnTo>
                      <a:pt x="15726" y="16333"/>
                    </a:lnTo>
                    <a:lnTo>
                      <a:pt x="15949" y="15057"/>
                    </a:lnTo>
                    <a:lnTo>
                      <a:pt x="16611" y="15112"/>
                    </a:lnTo>
                    <a:lnTo>
                      <a:pt x="17497" y="16388"/>
                    </a:lnTo>
                    <a:lnTo>
                      <a:pt x="18951" y="14197"/>
                    </a:lnTo>
                    <a:lnTo>
                      <a:pt x="20475" y="13970"/>
                    </a:lnTo>
                    <a:lnTo>
                      <a:pt x="21032" y="12295"/>
                    </a:lnTo>
                    <a:lnTo>
                      <a:pt x="21600" y="12404"/>
                    </a:lnTo>
                  </a:path>
                </a:pathLst>
              </a:custGeom>
              <a:noFill/>
              <a:ln w="15240" cap="flat">
                <a:solidFill>
                  <a:srgbClr val="5B5D6B"/>
                </a:solidFill>
                <a:prstDash val="solid"/>
                <a:round/>
              </a:ln>
              <a:effectLst/>
            </p:spPr>
            <p:txBody>
              <a:bodyPr wrap="square" lIns="45718" tIns="45718" rIns="45718" bIns="45718" numCol="1" anchor="t">
                <a:noAutofit/>
              </a:bodyPr>
              <a:lstStyle/>
              <a:p>
                <a:pPr>
                  <a:defRPr>
                    <a:solidFill>
                      <a:srgbClr val="FFFF66"/>
                    </a:solidFill>
                    <a:latin typeface="Arial"/>
                    <a:ea typeface="Arial"/>
                    <a:cs typeface="Arial"/>
                    <a:sym typeface="Arial"/>
                  </a:defRPr>
                </a:pPr>
                <a:endParaRPr/>
              </a:p>
            </p:txBody>
          </p:sp>
          <p:sp>
            <p:nvSpPr>
              <p:cNvPr id="6" name="Shape 6"/>
              <p:cNvSpPr/>
              <p:nvPr/>
            </p:nvSpPr>
            <p:spPr>
              <a:xfrm>
                <a:off x="7651752" y="139699"/>
                <a:ext cx="1254126" cy="1887540"/>
              </a:xfrm>
              <a:custGeom>
                <a:avLst/>
                <a:gdLst/>
                <a:ahLst/>
                <a:cxnLst>
                  <a:cxn ang="0">
                    <a:pos x="wd2" y="hd2"/>
                  </a:cxn>
                  <a:cxn ang="5400000">
                    <a:pos x="wd2" y="hd2"/>
                  </a:cxn>
                  <a:cxn ang="10800000">
                    <a:pos x="wd2" y="hd2"/>
                  </a:cxn>
                  <a:cxn ang="16200000">
                    <a:pos x="wd2" y="hd2"/>
                  </a:cxn>
                </a:cxnLst>
                <a:rect l="0" t="0" r="r" b="b"/>
                <a:pathLst>
                  <a:path w="21600" h="21600" extrusionOk="0">
                    <a:moveTo>
                      <a:pt x="3801" y="0"/>
                    </a:moveTo>
                    <a:lnTo>
                      <a:pt x="5742" y="4233"/>
                    </a:lnTo>
                    <a:lnTo>
                      <a:pt x="4347" y="11681"/>
                    </a:lnTo>
                    <a:lnTo>
                      <a:pt x="12413" y="14006"/>
                    </a:lnTo>
                    <a:lnTo>
                      <a:pt x="16542" y="19002"/>
                    </a:lnTo>
                    <a:lnTo>
                      <a:pt x="21600" y="21600"/>
                    </a:lnTo>
                    <a:lnTo>
                      <a:pt x="14765" y="20183"/>
                    </a:lnTo>
                    <a:lnTo>
                      <a:pt x="9925" y="16041"/>
                    </a:lnTo>
                    <a:lnTo>
                      <a:pt x="3801" y="15478"/>
                    </a:lnTo>
                    <a:lnTo>
                      <a:pt x="0" y="9065"/>
                    </a:lnTo>
                    <a:lnTo>
                      <a:pt x="1312" y="3797"/>
                    </a:lnTo>
                  </a:path>
                </a:pathLst>
              </a:custGeom>
              <a:noFill/>
              <a:ln w="15240" cap="flat">
                <a:solidFill>
                  <a:srgbClr val="5B5D6B"/>
                </a:solidFill>
                <a:prstDash val="solid"/>
                <a:round/>
              </a:ln>
              <a:effectLst/>
            </p:spPr>
            <p:txBody>
              <a:bodyPr wrap="square" lIns="45718" tIns="45718" rIns="45718" bIns="45718" numCol="1" anchor="t">
                <a:noAutofit/>
              </a:bodyPr>
              <a:lstStyle/>
              <a:p>
                <a:pPr>
                  <a:defRPr>
                    <a:solidFill>
                      <a:srgbClr val="FFFF66"/>
                    </a:solidFill>
                    <a:latin typeface="Arial"/>
                    <a:ea typeface="Arial"/>
                    <a:cs typeface="Arial"/>
                    <a:sym typeface="Arial"/>
                  </a:defRPr>
                </a:pPr>
                <a:endParaRPr/>
              </a:p>
            </p:txBody>
          </p:sp>
          <p:sp>
            <p:nvSpPr>
              <p:cNvPr id="7" name="Shape 7"/>
              <p:cNvSpPr/>
              <p:nvPr/>
            </p:nvSpPr>
            <p:spPr>
              <a:xfrm>
                <a:off x="8180389" y="-1"/>
                <a:ext cx="919164" cy="1773239"/>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4775" y="6343"/>
                    </a:lnTo>
                    <a:lnTo>
                      <a:pt x="336" y="12743"/>
                    </a:lnTo>
                    <a:lnTo>
                      <a:pt x="1492" y="14755"/>
                    </a:lnTo>
                    <a:lnTo>
                      <a:pt x="8730" y="14290"/>
                    </a:lnTo>
                    <a:lnTo>
                      <a:pt x="12833" y="20401"/>
                    </a:lnTo>
                    <a:lnTo>
                      <a:pt x="21600" y="21600"/>
                    </a:lnTo>
                  </a:path>
                </a:pathLst>
              </a:custGeom>
              <a:noFill/>
              <a:ln w="16510" cap="flat">
                <a:solidFill>
                  <a:srgbClr val="5B5D6B"/>
                </a:solidFill>
                <a:prstDash val="solid"/>
                <a:round/>
              </a:ln>
              <a:effectLst/>
            </p:spPr>
            <p:txBody>
              <a:bodyPr wrap="square" lIns="45718" tIns="45718" rIns="45718" bIns="45718" numCol="1" anchor="t">
                <a:noAutofit/>
              </a:bodyPr>
              <a:lstStyle/>
              <a:p>
                <a:pPr>
                  <a:defRPr>
                    <a:solidFill>
                      <a:srgbClr val="FFFF66"/>
                    </a:solidFill>
                    <a:latin typeface="Arial"/>
                    <a:ea typeface="Arial"/>
                    <a:cs typeface="Arial"/>
                    <a:sym typeface="Arial"/>
                  </a:defRPr>
                </a:pPr>
                <a:endParaRPr/>
              </a:p>
            </p:txBody>
          </p:sp>
          <p:sp>
            <p:nvSpPr>
              <p:cNvPr id="8" name="Shape 8"/>
              <p:cNvSpPr/>
              <p:nvPr/>
            </p:nvSpPr>
            <p:spPr>
              <a:xfrm>
                <a:off x="5192713" y="114300"/>
                <a:ext cx="3922715" cy="3803651"/>
              </a:xfrm>
              <a:custGeom>
                <a:avLst/>
                <a:gdLst/>
                <a:ahLst/>
                <a:cxnLst>
                  <a:cxn ang="0">
                    <a:pos x="wd2" y="hd2"/>
                  </a:cxn>
                  <a:cxn ang="5400000">
                    <a:pos x="wd2" y="hd2"/>
                  </a:cxn>
                  <a:cxn ang="10800000">
                    <a:pos x="wd2" y="hd2"/>
                  </a:cxn>
                  <a:cxn ang="16200000">
                    <a:pos x="wd2" y="hd2"/>
                  </a:cxn>
                </a:cxnLst>
                <a:rect l="0" t="0" r="r" b="b"/>
                <a:pathLst>
                  <a:path w="21600" h="21600" extrusionOk="0">
                    <a:moveTo>
                      <a:pt x="9773" y="0"/>
                    </a:moveTo>
                    <a:lnTo>
                      <a:pt x="10306" y="2028"/>
                    </a:lnTo>
                    <a:lnTo>
                      <a:pt x="12177" y="3056"/>
                    </a:lnTo>
                    <a:lnTo>
                      <a:pt x="12273" y="4940"/>
                    </a:lnTo>
                    <a:lnTo>
                      <a:pt x="11731" y="6599"/>
                    </a:lnTo>
                    <a:lnTo>
                      <a:pt x="12535" y="8339"/>
                    </a:lnTo>
                    <a:lnTo>
                      <a:pt x="12719" y="9998"/>
                    </a:lnTo>
                    <a:lnTo>
                      <a:pt x="11460" y="10295"/>
                    </a:lnTo>
                    <a:lnTo>
                      <a:pt x="8095" y="12477"/>
                    </a:lnTo>
                    <a:lnTo>
                      <a:pt x="8523" y="13126"/>
                    </a:lnTo>
                    <a:lnTo>
                      <a:pt x="8357" y="14640"/>
                    </a:lnTo>
                    <a:lnTo>
                      <a:pt x="6836" y="16380"/>
                    </a:lnTo>
                    <a:lnTo>
                      <a:pt x="4712" y="17832"/>
                    </a:lnTo>
                    <a:lnTo>
                      <a:pt x="1329" y="18264"/>
                    </a:lnTo>
                    <a:lnTo>
                      <a:pt x="166" y="20293"/>
                    </a:lnTo>
                    <a:lnTo>
                      <a:pt x="0" y="21600"/>
                    </a:lnTo>
                    <a:lnTo>
                      <a:pt x="1862" y="19644"/>
                    </a:lnTo>
                    <a:lnTo>
                      <a:pt x="5498" y="18841"/>
                    </a:lnTo>
                    <a:lnTo>
                      <a:pt x="7815" y="17183"/>
                    </a:lnTo>
                    <a:lnTo>
                      <a:pt x="10752" y="17904"/>
                    </a:lnTo>
                    <a:lnTo>
                      <a:pt x="14581" y="17183"/>
                    </a:lnTo>
                    <a:lnTo>
                      <a:pt x="17334" y="15731"/>
                    </a:lnTo>
                    <a:lnTo>
                      <a:pt x="17605" y="14424"/>
                    </a:lnTo>
                    <a:lnTo>
                      <a:pt x="19555" y="13486"/>
                    </a:lnTo>
                    <a:lnTo>
                      <a:pt x="20621" y="13991"/>
                    </a:lnTo>
                    <a:lnTo>
                      <a:pt x="21600" y="13333"/>
                    </a:lnTo>
                  </a:path>
                </a:pathLst>
              </a:custGeom>
              <a:noFill/>
              <a:ln w="16510" cap="flat">
                <a:solidFill>
                  <a:srgbClr val="5B5D6B"/>
                </a:solidFill>
                <a:prstDash val="solid"/>
                <a:round/>
              </a:ln>
              <a:effectLst/>
            </p:spPr>
            <p:txBody>
              <a:bodyPr wrap="square" lIns="45718" tIns="45718" rIns="45718" bIns="45718" numCol="1" anchor="t">
                <a:noAutofit/>
              </a:bodyPr>
              <a:lstStyle/>
              <a:p>
                <a:pPr>
                  <a:defRPr>
                    <a:solidFill>
                      <a:srgbClr val="FFFF66"/>
                    </a:solidFill>
                    <a:latin typeface="Arial"/>
                    <a:ea typeface="Arial"/>
                    <a:cs typeface="Arial"/>
                    <a:sym typeface="Arial"/>
                  </a:defRPr>
                </a:pPr>
                <a:endParaRPr/>
              </a:p>
            </p:txBody>
          </p:sp>
          <p:sp>
            <p:nvSpPr>
              <p:cNvPr id="9" name="Shape 9"/>
              <p:cNvSpPr/>
              <p:nvPr/>
            </p:nvSpPr>
            <p:spPr>
              <a:xfrm>
                <a:off x="3724275" y="271461"/>
                <a:ext cx="2220915" cy="2141539"/>
              </a:xfrm>
              <a:custGeom>
                <a:avLst/>
                <a:gdLst/>
                <a:ahLst/>
                <a:cxnLst>
                  <a:cxn ang="0">
                    <a:pos x="wd2" y="hd2"/>
                  </a:cxn>
                  <a:cxn ang="5400000">
                    <a:pos x="wd2" y="hd2"/>
                  </a:cxn>
                  <a:cxn ang="10800000">
                    <a:pos x="wd2" y="hd2"/>
                  </a:cxn>
                  <a:cxn ang="16200000">
                    <a:pos x="wd2" y="hd2"/>
                  </a:cxn>
                </a:cxnLst>
                <a:rect l="0" t="0" r="r" b="b"/>
                <a:pathLst>
                  <a:path w="21600" h="21600" extrusionOk="0">
                    <a:moveTo>
                      <a:pt x="9573" y="2482"/>
                    </a:moveTo>
                    <a:lnTo>
                      <a:pt x="6500" y="2482"/>
                    </a:lnTo>
                    <a:lnTo>
                      <a:pt x="3165" y="8118"/>
                    </a:lnTo>
                    <a:lnTo>
                      <a:pt x="0" y="10776"/>
                    </a:lnTo>
                    <a:lnTo>
                      <a:pt x="7519" y="12537"/>
                    </a:lnTo>
                    <a:lnTo>
                      <a:pt x="6562" y="16156"/>
                    </a:lnTo>
                    <a:lnTo>
                      <a:pt x="9526" y="17389"/>
                    </a:lnTo>
                    <a:lnTo>
                      <a:pt x="7689" y="21600"/>
                    </a:lnTo>
                    <a:lnTo>
                      <a:pt x="14837" y="16572"/>
                    </a:lnTo>
                    <a:lnTo>
                      <a:pt x="14297" y="12425"/>
                    </a:lnTo>
                    <a:lnTo>
                      <a:pt x="18234" y="11993"/>
                    </a:lnTo>
                    <a:lnTo>
                      <a:pt x="21600" y="9623"/>
                    </a:lnTo>
                    <a:lnTo>
                      <a:pt x="20303" y="6661"/>
                    </a:lnTo>
                    <a:lnTo>
                      <a:pt x="20705" y="3138"/>
                    </a:lnTo>
                    <a:lnTo>
                      <a:pt x="18080" y="2626"/>
                    </a:lnTo>
                    <a:lnTo>
                      <a:pt x="14328" y="0"/>
                    </a:lnTo>
                    <a:lnTo>
                      <a:pt x="9573" y="2482"/>
                    </a:lnTo>
                    <a:close/>
                  </a:path>
                </a:pathLst>
              </a:custGeom>
              <a:noFill/>
              <a:ln w="17780" cap="flat">
                <a:solidFill>
                  <a:srgbClr val="5B5D6B"/>
                </a:solidFill>
                <a:prstDash val="solid"/>
                <a:round/>
              </a:ln>
              <a:effectLst/>
            </p:spPr>
            <p:txBody>
              <a:bodyPr wrap="square" lIns="45718" tIns="45718" rIns="45718" bIns="45718" numCol="1" anchor="t">
                <a:noAutofit/>
              </a:bodyPr>
              <a:lstStyle/>
              <a:p>
                <a:pPr>
                  <a:defRPr>
                    <a:solidFill>
                      <a:srgbClr val="FFFF66"/>
                    </a:solidFill>
                    <a:latin typeface="Arial"/>
                    <a:ea typeface="Arial"/>
                    <a:cs typeface="Arial"/>
                    <a:sym typeface="Arial"/>
                  </a:defRPr>
                </a:pPr>
                <a:endParaRPr/>
              </a:p>
            </p:txBody>
          </p:sp>
          <p:sp>
            <p:nvSpPr>
              <p:cNvPr id="10" name="Shape 10"/>
              <p:cNvSpPr/>
              <p:nvPr/>
            </p:nvSpPr>
            <p:spPr>
              <a:xfrm>
                <a:off x="6754814" y="1801811"/>
                <a:ext cx="1993902" cy="1285877"/>
              </a:xfrm>
              <a:custGeom>
                <a:avLst/>
                <a:gdLst/>
                <a:ahLst/>
                <a:cxnLst>
                  <a:cxn ang="0">
                    <a:pos x="wd2" y="hd2"/>
                  </a:cxn>
                  <a:cxn ang="5400000">
                    <a:pos x="wd2" y="hd2"/>
                  </a:cxn>
                  <a:cxn ang="10800000">
                    <a:pos x="wd2" y="hd2"/>
                  </a:cxn>
                  <a:cxn ang="16200000">
                    <a:pos x="wd2" y="hd2"/>
                  </a:cxn>
                </a:cxnLst>
                <a:rect l="0" t="0" r="r" b="b"/>
                <a:pathLst>
                  <a:path w="21600" h="21600" extrusionOk="0">
                    <a:moveTo>
                      <a:pt x="12365" y="4880"/>
                    </a:moveTo>
                    <a:lnTo>
                      <a:pt x="13070" y="880"/>
                    </a:lnTo>
                    <a:lnTo>
                      <a:pt x="15203" y="0"/>
                    </a:lnTo>
                    <a:lnTo>
                      <a:pt x="16905" y="2080"/>
                    </a:lnTo>
                    <a:lnTo>
                      <a:pt x="18608" y="6613"/>
                    </a:lnTo>
                    <a:lnTo>
                      <a:pt x="21600" y="6107"/>
                    </a:lnTo>
                    <a:lnTo>
                      <a:pt x="21462" y="9573"/>
                    </a:lnTo>
                    <a:lnTo>
                      <a:pt x="17473" y="11493"/>
                    </a:lnTo>
                    <a:lnTo>
                      <a:pt x="15117" y="11120"/>
                    </a:lnTo>
                    <a:lnTo>
                      <a:pt x="12365" y="12827"/>
                    </a:lnTo>
                    <a:lnTo>
                      <a:pt x="10164" y="16880"/>
                    </a:lnTo>
                    <a:lnTo>
                      <a:pt x="7275" y="14320"/>
                    </a:lnTo>
                    <a:lnTo>
                      <a:pt x="4403" y="21600"/>
                    </a:lnTo>
                    <a:lnTo>
                      <a:pt x="1135" y="20373"/>
                    </a:lnTo>
                    <a:lnTo>
                      <a:pt x="0" y="16027"/>
                    </a:lnTo>
                    <a:lnTo>
                      <a:pt x="2700" y="12880"/>
                    </a:lnTo>
                    <a:lnTo>
                      <a:pt x="4265" y="7493"/>
                    </a:lnTo>
                    <a:lnTo>
                      <a:pt x="7532" y="4000"/>
                    </a:lnTo>
                    <a:lnTo>
                      <a:pt x="12365" y="5040"/>
                    </a:lnTo>
                  </a:path>
                </a:pathLst>
              </a:custGeom>
              <a:noFill/>
              <a:ln w="17780" cap="flat">
                <a:solidFill>
                  <a:srgbClr val="5B5D6B"/>
                </a:solidFill>
                <a:prstDash val="solid"/>
                <a:round/>
              </a:ln>
              <a:effectLst/>
            </p:spPr>
            <p:txBody>
              <a:bodyPr wrap="square" lIns="45718" tIns="45718" rIns="45718" bIns="45718" numCol="1" anchor="t">
                <a:noAutofit/>
              </a:bodyPr>
              <a:lstStyle/>
              <a:p>
                <a:pPr>
                  <a:defRPr>
                    <a:solidFill>
                      <a:srgbClr val="FFFF66"/>
                    </a:solidFill>
                    <a:latin typeface="Arial"/>
                    <a:ea typeface="Arial"/>
                    <a:cs typeface="Arial"/>
                    <a:sym typeface="Arial"/>
                  </a:defRPr>
                </a:pPr>
                <a:endParaRPr/>
              </a:p>
            </p:txBody>
          </p:sp>
          <p:sp>
            <p:nvSpPr>
              <p:cNvPr id="11" name="Shape 11"/>
              <p:cNvSpPr/>
              <p:nvPr/>
            </p:nvSpPr>
            <p:spPr>
              <a:xfrm>
                <a:off x="4594226" y="4095750"/>
                <a:ext cx="4521202" cy="1250950"/>
              </a:xfrm>
              <a:custGeom>
                <a:avLst/>
                <a:gdLst/>
                <a:ahLst/>
                <a:cxnLst>
                  <a:cxn ang="0">
                    <a:pos x="wd2" y="hd2"/>
                  </a:cxn>
                  <a:cxn ang="5400000">
                    <a:pos x="wd2" y="hd2"/>
                  </a:cxn>
                  <a:cxn ang="10800000">
                    <a:pos x="wd2" y="hd2"/>
                  </a:cxn>
                  <a:cxn ang="16200000">
                    <a:pos x="wd2" y="hd2"/>
                  </a:cxn>
                </a:cxnLst>
                <a:rect l="0" t="0" r="r" b="b"/>
                <a:pathLst>
                  <a:path w="21600" h="21600" extrusionOk="0">
                    <a:moveTo>
                      <a:pt x="21524" y="439"/>
                    </a:moveTo>
                    <a:lnTo>
                      <a:pt x="18908" y="0"/>
                    </a:lnTo>
                    <a:lnTo>
                      <a:pt x="17277" y="2220"/>
                    </a:lnTo>
                    <a:lnTo>
                      <a:pt x="14683" y="1206"/>
                    </a:lnTo>
                    <a:lnTo>
                      <a:pt x="13189" y="9704"/>
                    </a:lnTo>
                    <a:lnTo>
                      <a:pt x="12135" y="5811"/>
                    </a:lnTo>
                    <a:lnTo>
                      <a:pt x="10254" y="8443"/>
                    </a:lnTo>
                    <a:lnTo>
                      <a:pt x="10959" y="14117"/>
                    </a:lnTo>
                    <a:lnTo>
                      <a:pt x="8130" y="11293"/>
                    </a:lnTo>
                    <a:lnTo>
                      <a:pt x="6735" y="14802"/>
                    </a:lnTo>
                    <a:lnTo>
                      <a:pt x="0" y="18091"/>
                    </a:lnTo>
                    <a:lnTo>
                      <a:pt x="2184" y="21600"/>
                    </a:lnTo>
                    <a:lnTo>
                      <a:pt x="7888" y="18530"/>
                    </a:lnTo>
                    <a:lnTo>
                      <a:pt x="9647" y="20504"/>
                    </a:lnTo>
                    <a:lnTo>
                      <a:pt x="15897" y="18941"/>
                    </a:lnTo>
                    <a:lnTo>
                      <a:pt x="17596" y="20504"/>
                    </a:lnTo>
                    <a:lnTo>
                      <a:pt x="18627" y="16337"/>
                    </a:lnTo>
                    <a:lnTo>
                      <a:pt x="20569" y="19626"/>
                    </a:lnTo>
                    <a:lnTo>
                      <a:pt x="20599" y="9292"/>
                    </a:lnTo>
                    <a:lnTo>
                      <a:pt x="21600" y="7072"/>
                    </a:lnTo>
                  </a:path>
                </a:pathLst>
              </a:custGeom>
              <a:noFill/>
              <a:ln w="17780" cap="flat">
                <a:solidFill>
                  <a:srgbClr val="5B5D6B"/>
                </a:solidFill>
                <a:prstDash val="solid"/>
                <a:round/>
              </a:ln>
              <a:effectLst/>
            </p:spPr>
            <p:txBody>
              <a:bodyPr wrap="square" lIns="45718" tIns="45718" rIns="45718" bIns="45718" numCol="1" anchor="t">
                <a:noAutofit/>
              </a:bodyPr>
              <a:lstStyle/>
              <a:p>
                <a:pPr>
                  <a:defRPr>
                    <a:solidFill>
                      <a:srgbClr val="FFFF66"/>
                    </a:solidFill>
                    <a:latin typeface="Arial"/>
                    <a:ea typeface="Arial"/>
                    <a:cs typeface="Arial"/>
                    <a:sym typeface="Arial"/>
                  </a:defRPr>
                </a:pPr>
                <a:endParaRPr/>
              </a:p>
            </p:txBody>
          </p:sp>
          <p:sp>
            <p:nvSpPr>
              <p:cNvPr id="12" name="Shape 12"/>
              <p:cNvSpPr/>
              <p:nvPr/>
            </p:nvSpPr>
            <p:spPr>
              <a:xfrm>
                <a:off x="8609014" y="41274"/>
                <a:ext cx="506414" cy="1355726"/>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7177" y="7917"/>
                    </a:lnTo>
                    <a:lnTo>
                      <a:pt x="7177" y="16036"/>
                    </a:lnTo>
                    <a:lnTo>
                      <a:pt x="18147" y="21600"/>
                    </a:lnTo>
                    <a:lnTo>
                      <a:pt x="18824" y="14594"/>
                    </a:lnTo>
                    <a:lnTo>
                      <a:pt x="16115" y="10117"/>
                    </a:lnTo>
                    <a:lnTo>
                      <a:pt x="21600" y="6070"/>
                    </a:lnTo>
                  </a:path>
                </a:pathLst>
              </a:custGeom>
              <a:noFill/>
              <a:ln w="17780" cap="flat">
                <a:solidFill>
                  <a:srgbClr val="5B5D6B"/>
                </a:solidFill>
                <a:prstDash val="solid"/>
                <a:round/>
              </a:ln>
              <a:effectLst/>
            </p:spPr>
            <p:txBody>
              <a:bodyPr wrap="square" lIns="45718" tIns="45718" rIns="45718" bIns="45718" numCol="1" anchor="t">
                <a:noAutofit/>
              </a:bodyPr>
              <a:lstStyle/>
              <a:p>
                <a:pPr>
                  <a:defRPr>
                    <a:solidFill>
                      <a:srgbClr val="FFFF66"/>
                    </a:solidFill>
                    <a:latin typeface="Arial"/>
                    <a:ea typeface="Arial"/>
                    <a:cs typeface="Arial"/>
                    <a:sym typeface="Arial"/>
                  </a:defRPr>
                </a:pPr>
                <a:endParaRPr/>
              </a:p>
            </p:txBody>
          </p:sp>
          <p:sp>
            <p:nvSpPr>
              <p:cNvPr id="13" name="Shape 13"/>
              <p:cNvSpPr/>
              <p:nvPr/>
            </p:nvSpPr>
            <p:spPr>
              <a:xfrm>
                <a:off x="7832727" y="4241800"/>
                <a:ext cx="1025526" cy="622300"/>
              </a:xfrm>
              <a:custGeom>
                <a:avLst/>
                <a:gdLst/>
                <a:ahLst/>
                <a:cxnLst>
                  <a:cxn ang="0">
                    <a:pos x="wd2" y="hd2"/>
                  </a:cxn>
                  <a:cxn ang="5400000">
                    <a:pos x="wd2" y="hd2"/>
                  </a:cxn>
                  <a:cxn ang="10800000">
                    <a:pos x="wd2" y="hd2"/>
                  </a:cxn>
                  <a:cxn ang="16200000">
                    <a:pos x="wd2" y="hd2"/>
                  </a:cxn>
                </a:cxnLst>
                <a:rect l="0" t="0" r="r" b="b"/>
                <a:pathLst>
                  <a:path w="21600" h="21600" extrusionOk="0">
                    <a:moveTo>
                      <a:pt x="16852" y="0"/>
                    </a:moveTo>
                    <a:lnTo>
                      <a:pt x="10700" y="3361"/>
                    </a:lnTo>
                    <a:lnTo>
                      <a:pt x="7958" y="6006"/>
                    </a:lnTo>
                    <a:lnTo>
                      <a:pt x="4815" y="11902"/>
                    </a:lnTo>
                    <a:lnTo>
                      <a:pt x="0" y="21600"/>
                    </a:lnTo>
                    <a:lnTo>
                      <a:pt x="12037" y="14492"/>
                    </a:lnTo>
                    <a:lnTo>
                      <a:pt x="14445" y="10029"/>
                    </a:lnTo>
                    <a:lnTo>
                      <a:pt x="21600" y="7824"/>
                    </a:lnTo>
                    <a:lnTo>
                      <a:pt x="16852" y="0"/>
                    </a:lnTo>
                    <a:close/>
                  </a:path>
                </a:pathLst>
              </a:custGeom>
              <a:noFill/>
              <a:ln w="17780" cap="flat">
                <a:solidFill>
                  <a:srgbClr val="5B5D6B"/>
                </a:solidFill>
                <a:prstDash val="solid"/>
                <a:round/>
              </a:ln>
              <a:effectLst/>
            </p:spPr>
            <p:txBody>
              <a:bodyPr wrap="square" lIns="45718" tIns="45718" rIns="45718" bIns="45718" numCol="1" anchor="t">
                <a:noAutofit/>
              </a:bodyPr>
              <a:lstStyle/>
              <a:p>
                <a:pPr>
                  <a:defRPr>
                    <a:solidFill>
                      <a:srgbClr val="FFFF66"/>
                    </a:solidFill>
                    <a:latin typeface="Arial"/>
                    <a:ea typeface="Arial"/>
                    <a:cs typeface="Arial"/>
                    <a:sym typeface="Arial"/>
                  </a:defRPr>
                </a:pPr>
                <a:endParaRPr/>
              </a:p>
            </p:txBody>
          </p:sp>
          <p:sp>
            <p:nvSpPr>
              <p:cNvPr id="14" name="Shape 14"/>
              <p:cNvSpPr/>
              <p:nvPr/>
            </p:nvSpPr>
            <p:spPr>
              <a:xfrm>
                <a:off x="47624" y="2387600"/>
                <a:ext cx="4343403" cy="3048001"/>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758" y="3780"/>
                    </a:lnTo>
                    <a:lnTo>
                      <a:pt x="3032" y="4320"/>
                    </a:lnTo>
                    <a:lnTo>
                      <a:pt x="4547" y="8100"/>
                    </a:lnTo>
                    <a:lnTo>
                      <a:pt x="4168" y="10800"/>
                    </a:lnTo>
                    <a:lnTo>
                      <a:pt x="5305" y="12420"/>
                    </a:lnTo>
                    <a:lnTo>
                      <a:pt x="4547" y="15660"/>
                    </a:lnTo>
                    <a:lnTo>
                      <a:pt x="4926" y="18360"/>
                    </a:lnTo>
                    <a:lnTo>
                      <a:pt x="11747" y="21060"/>
                    </a:lnTo>
                    <a:lnTo>
                      <a:pt x="13263" y="19440"/>
                    </a:lnTo>
                    <a:lnTo>
                      <a:pt x="17432" y="19440"/>
                    </a:lnTo>
                    <a:lnTo>
                      <a:pt x="18189" y="18360"/>
                    </a:lnTo>
                    <a:lnTo>
                      <a:pt x="21600" y="21060"/>
                    </a:lnTo>
                    <a:lnTo>
                      <a:pt x="20842" y="21600"/>
                    </a:lnTo>
                    <a:lnTo>
                      <a:pt x="18189" y="20520"/>
                    </a:lnTo>
                    <a:lnTo>
                      <a:pt x="17053" y="21060"/>
                    </a:lnTo>
                    <a:lnTo>
                      <a:pt x="12884" y="21600"/>
                    </a:lnTo>
                    <a:lnTo>
                      <a:pt x="11368" y="21600"/>
                    </a:lnTo>
                    <a:lnTo>
                      <a:pt x="3789" y="20520"/>
                    </a:lnTo>
                    <a:lnTo>
                      <a:pt x="1516" y="21060"/>
                    </a:lnTo>
                    <a:lnTo>
                      <a:pt x="758" y="18900"/>
                    </a:lnTo>
                    <a:lnTo>
                      <a:pt x="2274" y="16200"/>
                    </a:lnTo>
                    <a:lnTo>
                      <a:pt x="2653" y="12420"/>
                    </a:lnTo>
                    <a:lnTo>
                      <a:pt x="1137" y="9720"/>
                    </a:lnTo>
                    <a:lnTo>
                      <a:pt x="1895" y="7020"/>
                    </a:lnTo>
                    <a:lnTo>
                      <a:pt x="379" y="5940"/>
                    </a:lnTo>
                    <a:lnTo>
                      <a:pt x="0" y="0"/>
                    </a:lnTo>
                    <a:close/>
                  </a:path>
                </a:pathLst>
              </a:custGeom>
              <a:noFill/>
              <a:ln w="9525" cap="flat">
                <a:solidFill>
                  <a:srgbClr val="5B5D6B"/>
                </a:solidFill>
                <a:prstDash val="solid"/>
                <a:round/>
              </a:ln>
              <a:effectLst/>
            </p:spPr>
            <p:txBody>
              <a:bodyPr wrap="square" lIns="45718" tIns="45718" rIns="45718" bIns="45718" numCol="1" anchor="t">
                <a:noAutofit/>
              </a:bodyPr>
              <a:lstStyle/>
              <a:p>
                <a:pPr>
                  <a:defRPr>
                    <a:solidFill>
                      <a:srgbClr val="FFFF66"/>
                    </a:solidFill>
                    <a:latin typeface="Arial"/>
                    <a:ea typeface="Arial"/>
                    <a:cs typeface="Arial"/>
                    <a:sym typeface="Arial"/>
                  </a:defRPr>
                </a:pPr>
                <a:endParaRPr/>
              </a:p>
            </p:txBody>
          </p:sp>
        </p:grpSp>
        <p:grpSp>
          <p:nvGrpSpPr>
            <p:cNvPr id="151" name="Group 151"/>
            <p:cNvGrpSpPr/>
            <p:nvPr/>
          </p:nvGrpSpPr>
          <p:grpSpPr>
            <a:xfrm>
              <a:off x="-2" y="2217621"/>
              <a:ext cx="2193881" cy="2694464"/>
              <a:chOff x="0" y="0"/>
              <a:chExt cx="2193880" cy="2694463"/>
            </a:xfrm>
          </p:grpSpPr>
          <p:sp>
            <p:nvSpPr>
              <p:cNvPr id="16" name="Shape 16"/>
              <p:cNvSpPr/>
              <p:nvPr/>
            </p:nvSpPr>
            <p:spPr>
              <a:xfrm rot="6798887">
                <a:off x="97098" y="2521860"/>
                <a:ext cx="119065" cy="19052"/>
              </a:xfrm>
              <a:prstGeom prst="rect">
                <a:avLst/>
              </a:prstGeom>
              <a:solidFill>
                <a:srgbClr val="5B5D6B"/>
              </a:solidFill>
              <a:ln w="12700" cap="flat">
                <a:noFill/>
                <a:miter lim="400000"/>
              </a:ln>
              <a:effectLst/>
            </p:spPr>
            <p:txBody>
              <a:bodyPr wrap="square" lIns="45718" tIns="45718" rIns="45718" bIns="45718" numCol="1" anchor="ctr">
                <a:noAutofit/>
              </a:bodyPr>
              <a:lstStyle/>
              <a:p>
                <a:pPr>
                  <a:defRPr>
                    <a:solidFill>
                      <a:srgbClr val="FFFFFF"/>
                    </a:solidFill>
                    <a:latin typeface="Tahoma"/>
                    <a:ea typeface="Tahoma"/>
                    <a:cs typeface="Tahoma"/>
                    <a:sym typeface="Tahoma"/>
                  </a:defRPr>
                </a:pPr>
                <a:endParaRPr/>
              </a:p>
            </p:txBody>
          </p:sp>
          <p:sp>
            <p:nvSpPr>
              <p:cNvPr id="17" name="Shape 17"/>
              <p:cNvSpPr/>
              <p:nvPr/>
            </p:nvSpPr>
            <p:spPr>
              <a:xfrm rot="6798887">
                <a:off x="49473" y="2518685"/>
                <a:ext cx="119065" cy="19052"/>
              </a:xfrm>
              <a:prstGeom prst="rect">
                <a:avLst/>
              </a:prstGeom>
              <a:solidFill>
                <a:srgbClr val="5B5D6B"/>
              </a:solidFill>
              <a:ln w="12700" cap="flat">
                <a:noFill/>
                <a:miter lim="400000"/>
              </a:ln>
              <a:effectLst/>
            </p:spPr>
            <p:txBody>
              <a:bodyPr wrap="square" lIns="45718" tIns="45718" rIns="45718" bIns="45718" numCol="1" anchor="ctr">
                <a:noAutofit/>
              </a:bodyPr>
              <a:lstStyle/>
              <a:p>
                <a:pPr>
                  <a:defRPr>
                    <a:solidFill>
                      <a:srgbClr val="FFFFFF"/>
                    </a:solidFill>
                    <a:latin typeface="Tahoma"/>
                    <a:ea typeface="Tahoma"/>
                    <a:cs typeface="Tahoma"/>
                    <a:sym typeface="Tahoma"/>
                  </a:defRPr>
                </a:pPr>
                <a:endParaRPr/>
              </a:p>
            </p:txBody>
          </p:sp>
          <p:sp>
            <p:nvSpPr>
              <p:cNvPr id="18" name="Shape 18"/>
              <p:cNvSpPr/>
              <p:nvPr/>
            </p:nvSpPr>
            <p:spPr>
              <a:xfrm rot="6798887">
                <a:off x="8198" y="2509160"/>
                <a:ext cx="119065" cy="19052"/>
              </a:xfrm>
              <a:prstGeom prst="rect">
                <a:avLst/>
              </a:prstGeom>
              <a:solidFill>
                <a:srgbClr val="5B5D6B"/>
              </a:solidFill>
              <a:ln w="12700" cap="flat">
                <a:noFill/>
                <a:miter lim="400000"/>
              </a:ln>
              <a:effectLst/>
            </p:spPr>
            <p:txBody>
              <a:bodyPr wrap="square" lIns="45718" tIns="45718" rIns="45718" bIns="45718" numCol="1" anchor="ctr">
                <a:noAutofit/>
              </a:bodyPr>
              <a:lstStyle/>
              <a:p>
                <a:pPr>
                  <a:defRPr>
                    <a:solidFill>
                      <a:srgbClr val="FFFFFF"/>
                    </a:solidFill>
                    <a:latin typeface="Tahoma"/>
                    <a:ea typeface="Tahoma"/>
                    <a:cs typeface="Tahoma"/>
                    <a:sym typeface="Tahoma"/>
                  </a:defRPr>
                </a:pPr>
                <a:endParaRPr/>
              </a:p>
            </p:txBody>
          </p:sp>
          <p:sp>
            <p:nvSpPr>
              <p:cNvPr id="19" name="Shape 19"/>
              <p:cNvSpPr/>
              <p:nvPr/>
            </p:nvSpPr>
            <p:spPr>
              <a:xfrm rot="5999912">
                <a:off x="328873" y="2525035"/>
                <a:ext cx="109540" cy="19052"/>
              </a:xfrm>
              <a:prstGeom prst="rect">
                <a:avLst/>
              </a:prstGeom>
              <a:solidFill>
                <a:srgbClr val="5B5D6B"/>
              </a:solidFill>
              <a:ln w="12700" cap="flat">
                <a:noFill/>
                <a:miter lim="400000"/>
              </a:ln>
              <a:effectLst/>
            </p:spPr>
            <p:txBody>
              <a:bodyPr wrap="square" lIns="45718" tIns="45718" rIns="45718" bIns="45718" numCol="1" anchor="ctr">
                <a:noAutofit/>
              </a:bodyPr>
              <a:lstStyle/>
              <a:p>
                <a:pPr>
                  <a:defRPr>
                    <a:solidFill>
                      <a:srgbClr val="FFFFFF"/>
                    </a:solidFill>
                    <a:latin typeface="Tahoma"/>
                    <a:ea typeface="Tahoma"/>
                    <a:cs typeface="Tahoma"/>
                    <a:sym typeface="Tahoma"/>
                  </a:defRPr>
                </a:pPr>
                <a:endParaRPr/>
              </a:p>
            </p:txBody>
          </p:sp>
          <p:sp>
            <p:nvSpPr>
              <p:cNvPr id="20" name="Shape 20"/>
              <p:cNvSpPr/>
              <p:nvPr/>
            </p:nvSpPr>
            <p:spPr>
              <a:xfrm rot="5999912">
                <a:off x="287598" y="2531385"/>
                <a:ext cx="109540" cy="19052"/>
              </a:xfrm>
              <a:prstGeom prst="rect">
                <a:avLst/>
              </a:prstGeom>
              <a:solidFill>
                <a:srgbClr val="5B5D6B"/>
              </a:solidFill>
              <a:ln w="12700" cap="flat">
                <a:noFill/>
                <a:miter lim="400000"/>
              </a:ln>
              <a:effectLst/>
            </p:spPr>
            <p:txBody>
              <a:bodyPr wrap="square" lIns="45718" tIns="45718" rIns="45718" bIns="45718" numCol="1" anchor="ctr">
                <a:noAutofit/>
              </a:bodyPr>
              <a:lstStyle/>
              <a:p>
                <a:pPr>
                  <a:defRPr>
                    <a:solidFill>
                      <a:srgbClr val="FFFFFF"/>
                    </a:solidFill>
                    <a:latin typeface="Tahoma"/>
                    <a:ea typeface="Tahoma"/>
                    <a:cs typeface="Tahoma"/>
                    <a:sym typeface="Tahoma"/>
                  </a:defRPr>
                </a:pPr>
                <a:endParaRPr/>
              </a:p>
            </p:txBody>
          </p:sp>
          <p:sp>
            <p:nvSpPr>
              <p:cNvPr id="21" name="Shape 21"/>
              <p:cNvSpPr/>
              <p:nvPr/>
            </p:nvSpPr>
            <p:spPr>
              <a:xfrm rot="6250139">
                <a:off x="239973" y="2531385"/>
                <a:ext cx="109540" cy="19052"/>
              </a:xfrm>
              <a:prstGeom prst="rect">
                <a:avLst/>
              </a:prstGeom>
              <a:solidFill>
                <a:srgbClr val="5B5D6B"/>
              </a:solidFill>
              <a:ln w="12700" cap="flat">
                <a:noFill/>
                <a:miter lim="400000"/>
              </a:ln>
              <a:effectLst/>
            </p:spPr>
            <p:txBody>
              <a:bodyPr wrap="square" lIns="45718" tIns="45718" rIns="45718" bIns="45718" numCol="1" anchor="ctr">
                <a:noAutofit/>
              </a:bodyPr>
              <a:lstStyle/>
              <a:p>
                <a:pPr>
                  <a:defRPr>
                    <a:solidFill>
                      <a:srgbClr val="FFFFFF"/>
                    </a:solidFill>
                    <a:latin typeface="Tahoma"/>
                    <a:ea typeface="Tahoma"/>
                    <a:cs typeface="Tahoma"/>
                    <a:sym typeface="Tahoma"/>
                  </a:defRPr>
                </a:pPr>
                <a:endParaRPr/>
              </a:p>
            </p:txBody>
          </p:sp>
          <p:sp>
            <p:nvSpPr>
              <p:cNvPr id="22" name="Shape 22"/>
              <p:cNvSpPr/>
              <p:nvPr/>
            </p:nvSpPr>
            <p:spPr>
              <a:xfrm rot="6238076">
                <a:off x="192348" y="2528210"/>
                <a:ext cx="109540" cy="19052"/>
              </a:xfrm>
              <a:prstGeom prst="rect">
                <a:avLst/>
              </a:prstGeom>
              <a:solidFill>
                <a:srgbClr val="5B5D6B"/>
              </a:solidFill>
              <a:ln w="12700" cap="flat">
                <a:noFill/>
                <a:miter lim="400000"/>
              </a:ln>
              <a:effectLst/>
            </p:spPr>
            <p:txBody>
              <a:bodyPr wrap="square" lIns="45718" tIns="45718" rIns="45718" bIns="45718" numCol="1" anchor="ctr">
                <a:noAutofit/>
              </a:bodyPr>
              <a:lstStyle/>
              <a:p>
                <a:pPr>
                  <a:defRPr>
                    <a:solidFill>
                      <a:srgbClr val="FFFFFF"/>
                    </a:solidFill>
                    <a:latin typeface="Tahoma"/>
                    <a:ea typeface="Tahoma"/>
                    <a:cs typeface="Tahoma"/>
                    <a:sym typeface="Tahoma"/>
                  </a:defRPr>
                </a:pPr>
                <a:endParaRPr/>
              </a:p>
            </p:txBody>
          </p:sp>
          <p:sp>
            <p:nvSpPr>
              <p:cNvPr id="23" name="Shape 23"/>
              <p:cNvSpPr/>
              <p:nvPr/>
            </p:nvSpPr>
            <p:spPr>
              <a:xfrm rot="5380717">
                <a:off x="573348" y="2499635"/>
                <a:ext cx="109540" cy="19052"/>
              </a:xfrm>
              <a:prstGeom prst="rect">
                <a:avLst/>
              </a:prstGeom>
              <a:solidFill>
                <a:srgbClr val="5B5D6B"/>
              </a:solidFill>
              <a:ln w="12700" cap="flat">
                <a:noFill/>
                <a:miter lim="400000"/>
              </a:ln>
              <a:effectLst/>
            </p:spPr>
            <p:txBody>
              <a:bodyPr wrap="square" lIns="45718" tIns="45718" rIns="45718" bIns="45718" numCol="1" anchor="ctr">
                <a:noAutofit/>
              </a:bodyPr>
              <a:lstStyle/>
              <a:p>
                <a:pPr>
                  <a:defRPr>
                    <a:solidFill>
                      <a:srgbClr val="FFFFFF"/>
                    </a:solidFill>
                    <a:latin typeface="Tahoma"/>
                    <a:ea typeface="Tahoma"/>
                    <a:cs typeface="Tahoma"/>
                    <a:sym typeface="Tahoma"/>
                  </a:defRPr>
                </a:pPr>
                <a:endParaRPr/>
              </a:p>
            </p:txBody>
          </p:sp>
          <p:sp>
            <p:nvSpPr>
              <p:cNvPr id="24" name="Shape 24"/>
              <p:cNvSpPr/>
              <p:nvPr/>
            </p:nvSpPr>
            <p:spPr>
              <a:xfrm rot="5380717">
                <a:off x="525723" y="2505985"/>
                <a:ext cx="109540" cy="19052"/>
              </a:xfrm>
              <a:prstGeom prst="rect">
                <a:avLst/>
              </a:prstGeom>
              <a:solidFill>
                <a:srgbClr val="5B5D6B"/>
              </a:solidFill>
              <a:ln w="12700" cap="flat">
                <a:noFill/>
                <a:miter lim="400000"/>
              </a:ln>
              <a:effectLst/>
            </p:spPr>
            <p:txBody>
              <a:bodyPr wrap="square" lIns="45718" tIns="45718" rIns="45718" bIns="45718" numCol="1" anchor="ctr">
                <a:noAutofit/>
              </a:bodyPr>
              <a:lstStyle/>
              <a:p>
                <a:pPr>
                  <a:defRPr>
                    <a:solidFill>
                      <a:srgbClr val="FFFFFF"/>
                    </a:solidFill>
                    <a:latin typeface="Tahoma"/>
                    <a:ea typeface="Tahoma"/>
                    <a:cs typeface="Tahoma"/>
                    <a:sym typeface="Tahoma"/>
                  </a:defRPr>
                </a:pPr>
                <a:endParaRPr/>
              </a:p>
            </p:txBody>
          </p:sp>
          <p:sp>
            <p:nvSpPr>
              <p:cNvPr id="25" name="Shape 25"/>
              <p:cNvSpPr/>
              <p:nvPr/>
            </p:nvSpPr>
            <p:spPr>
              <a:xfrm rot="5583201">
                <a:off x="478098" y="2512335"/>
                <a:ext cx="109540" cy="19052"/>
              </a:xfrm>
              <a:prstGeom prst="rect">
                <a:avLst/>
              </a:prstGeom>
              <a:solidFill>
                <a:srgbClr val="5B5D6B"/>
              </a:solidFill>
              <a:ln w="12700" cap="flat">
                <a:noFill/>
                <a:miter lim="400000"/>
              </a:ln>
              <a:effectLst/>
            </p:spPr>
            <p:txBody>
              <a:bodyPr wrap="square" lIns="45718" tIns="45718" rIns="45718" bIns="45718" numCol="1" anchor="ctr">
                <a:noAutofit/>
              </a:bodyPr>
              <a:lstStyle/>
              <a:p>
                <a:pPr>
                  <a:defRPr>
                    <a:solidFill>
                      <a:srgbClr val="FFFFFF"/>
                    </a:solidFill>
                    <a:latin typeface="Tahoma"/>
                    <a:ea typeface="Tahoma"/>
                    <a:cs typeface="Tahoma"/>
                    <a:sym typeface="Tahoma"/>
                  </a:defRPr>
                </a:pPr>
                <a:endParaRPr/>
              </a:p>
            </p:txBody>
          </p:sp>
          <p:sp>
            <p:nvSpPr>
              <p:cNvPr id="26" name="Shape 26"/>
              <p:cNvSpPr/>
              <p:nvPr/>
            </p:nvSpPr>
            <p:spPr>
              <a:xfrm rot="5737625">
                <a:off x="427298" y="2521860"/>
                <a:ext cx="109540" cy="19052"/>
              </a:xfrm>
              <a:prstGeom prst="rect">
                <a:avLst/>
              </a:prstGeom>
              <a:solidFill>
                <a:srgbClr val="5B5D6B"/>
              </a:solidFill>
              <a:ln w="12700" cap="flat">
                <a:noFill/>
                <a:miter lim="400000"/>
              </a:ln>
              <a:effectLst/>
            </p:spPr>
            <p:txBody>
              <a:bodyPr wrap="square" lIns="45718" tIns="45718" rIns="45718" bIns="45718" numCol="1" anchor="ctr">
                <a:noAutofit/>
              </a:bodyPr>
              <a:lstStyle/>
              <a:p>
                <a:pPr>
                  <a:defRPr>
                    <a:solidFill>
                      <a:srgbClr val="FFFFFF"/>
                    </a:solidFill>
                    <a:latin typeface="Tahoma"/>
                    <a:ea typeface="Tahoma"/>
                    <a:cs typeface="Tahoma"/>
                    <a:sym typeface="Tahoma"/>
                  </a:defRPr>
                </a:pPr>
                <a:endParaRPr/>
              </a:p>
            </p:txBody>
          </p:sp>
          <p:sp>
            <p:nvSpPr>
              <p:cNvPr id="27" name="Shape 27"/>
              <p:cNvSpPr/>
              <p:nvPr/>
            </p:nvSpPr>
            <p:spPr>
              <a:xfrm rot="4715477">
                <a:off x="817823" y="2436135"/>
                <a:ext cx="100015" cy="19052"/>
              </a:xfrm>
              <a:prstGeom prst="rect">
                <a:avLst/>
              </a:prstGeom>
              <a:solidFill>
                <a:srgbClr val="5B5D6B"/>
              </a:solidFill>
              <a:ln w="12700" cap="flat">
                <a:noFill/>
                <a:miter lim="400000"/>
              </a:ln>
              <a:effectLst/>
            </p:spPr>
            <p:txBody>
              <a:bodyPr wrap="square" lIns="45718" tIns="45718" rIns="45718" bIns="45718" numCol="1" anchor="ctr">
                <a:noAutofit/>
              </a:bodyPr>
              <a:lstStyle/>
              <a:p>
                <a:pPr>
                  <a:defRPr>
                    <a:solidFill>
                      <a:srgbClr val="FFFFFF"/>
                    </a:solidFill>
                    <a:latin typeface="Tahoma"/>
                    <a:ea typeface="Tahoma"/>
                    <a:cs typeface="Tahoma"/>
                    <a:sym typeface="Tahoma"/>
                  </a:defRPr>
                </a:pPr>
                <a:endParaRPr/>
              </a:p>
            </p:txBody>
          </p:sp>
          <p:sp>
            <p:nvSpPr>
              <p:cNvPr id="28" name="Shape 28"/>
              <p:cNvSpPr/>
              <p:nvPr/>
            </p:nvSpPr>
            <p:spPr>
              <a:xfrm rot="4924949">
                <a:off x="768611" y="2445660"/>
                <a:ext cx="100014" cy="19052"/>
              </a:xfrm>
              <a:prstGeom prst="rect">
                <a:avLst/>
              </a:prstGeom>
              <a:solidFill>
                <a:srgbClr val="5B5D6B"/>
              </a:solidFill>
              <a:ln w="12700" cap="flat">
                <a:noFill/>
                <a:miter lim="400000"/>
              </a:ln>
              <a:effectLst/>
            </p:spPr>
            <p:txBody>
              <a:bodyPr wrap="square" lIns="45718" tIns="45718" rIns="45718" bIns="45718" numCol="1" anchor="ctr">
                <a:noAutofit/>
              </a:bodyPr>
              <a:lstStyle/>
              <a:p>
                <a:pPr>
                  <a:defRPr>
                    <a:solidFill>
                      <a:srgbClr val="FFFFFF"/>
                    </a:solidFill>
                    <a:latin typeface="Tahoma"/>
                    <a:ea typeface="Tahoma"/>
                    <a:cs typeface="Tahoma"/>
                    <a:sym typeface="Tahoma"/>
                  </a:defRPr>
                </a:pPr>
                <a:endParaRPr/>
              </a:p>
            </p:txBody>
          </p:sp>
          <p:sp>
            <p:nvSpPr>
              <p:cNvPr id="29" name="Shape 29"/>
              <p:cNvSpPr/>
              <p:nvPr/>
            </p:nvSpPr>
            <p:spPr>
              <a:xfrm rot="4924949">
                <a:off x="720986" y="2467885"/>
                <a:ext cx="100014" cy="19052"/>
              </a:xfrm>
              <a:prstGeom prst="rect">
                <a:avLst/>
              </a:prstGeom>
              <a:solidFill>
                <a:srgbClr val="5B5D6B"/>
              </a:solidFill>
              <a:ln w="12700" cap="flat">
                <a:noFill/>
                <a:miter lim="400000"/>
              </a:ln>
              <a:effectLst/>
            </p:spPr>
            <p:txBody>
              <a:bodyPr wrap="square" lIns="45718" tIns="45718" rIns="45718" bIns="45718" numCol="1" anchor="ctr">
                <a:noAutofit/>
              </a:bodyPr>
              <a:lstStyle/>
              <a:p>
                <a:pPr>
                  <a:defRPr>
                    <a:solidFill>
                      <a:srgbClr val="FFFFFF"/>
                    </a:solidFill>
                    <a:latin typeface="Tahoma"/>
                    <a:ea typeface="Tahoma"/>
                    <a:cs typeface="Tahoma"/>
                    <a:sym typeface="Tahoma"/>
                  </a:defRPr>
                </a:pPr>
                <a:endParaRPr/>
              </a:p>
            </p:txBody>
          </p:sp>
          <p:sp>
            <p:nvSpPr>
              <p:cNvPr id="30" name="Shape 30"/>
              <p:cNvSpPr/>
              <p:nvPr/>
            </p:nvSpPr>
            <p:spPr>
              <a:xfrm rot="5041351">
                <a:off x="674948" y="2471060"/>
                <a:ext cx="100015" cy="19052"/>
              </a:xfrm>
              <a:prstGeom prst="rect">
                <a:avLst/>
              </a:prstGeom>
              <a:solidFill>
                <a:srgbClr val="5B5D6B"/>
              </a:solidFill>
              <a:ln w="12700" cap="flat">
                <a:noFill/>
                <a:miter lim="400000"/>
              </a:ln>
              <a:effectLst/>
            </p:spPr>
            <p:txBody>
              <a:bodyPr wrap="square" lIns="45718" tIns="45718" rIns="45718" bIns="45718" numCol="1" anchor="ctr">
                <a:noAutofit/>
              </a:bodyPr>
              <a:lstStyle/>
              <a:p>
                <a:pPr>
                  <a:defRPr>
                    <a:solidFill>
                      <a:srgbClr val="FFFFFF"/>
                    </a:solidFill>
                    <a:latin typeface="Tahoma"/>
                    <a:ea typeface="Tahoma"/>
                    <a:cs typeface="Tahoma"/>
                    <a:sym typeface="Tahoma"/>
                  </a:defRPr>
                </a:pPr>
                <a:endParaRPr/>
              </a:p>
            </p:txBody>
          </p:sp>
          <p:sp>
            <p:nvSpPr>
              <p:cNvPr id="31" name="Shape 31"/>
              <p:cNvSpPr/>
              <p:nvPr/>
            </p:nvSpPr>
            <p:spPr>
              <a:xfrm rot="3816888">
                <a:off x="1051187" y="2331359"/>
                <a:ext cx="100014" cy="19052"/>
              </a:xfrm>
              <a:prstGeom prst="rect">
                <a:avLst/>
              </a:prstGeom>
              <a:solidFill>
                <a:srgbClr val="5B5D6B"/>
              </a:solidFill>
              <a:ln w="12700" cap="flat">
                <a:noFill/>
                <a:miter lim="400000"/>
              </a:ln>
              <a:effectLst/>
            </p:spPr>
            <p:txBody>
              <a:bodyPr wrap="square" lIns="45718" tIns="45718" rIns="45718" bIns="45718" numCol="1" anchor="ctr">
                <a:noAutofit/>
              </a:bodyPr>
              <a:lstStyle/>
              <a:p>
                <a:pPr>
                  <a:defRPr>
                    <a:solidFill>
                      <a:srgbClr val="FFFFFF"/>
                    </a:solidFill>
                    <a:latin typeface="Tahoma"/>
                    <a:ea typeface="Tahoma"/>
                    <a:cs typeface="Tahoma"/>
                    <a:sym typeface="Tahoma"/>
                  </a:defRPr>
                </a:pPr>
                <a:endParaRPr/>
              </a:p>
            </p:txBody>
          </p:sp>
          <p:sp>
            <p:nvSpPr>
              <p:cNvPr id="32" name="Shape 32"/>
              <p:cNvSpPr/>
              <p:nvPr/>
            </p:nvSpPr>
            <p:spPr>
              <a:xfrm rot="3816888">
                <a:off x="1003562" y="2359935"/>
                <a:ext cx="100014" cy="19052"/>
              </a:xfrm>
              <a:prstGeom prst="rect">
                <a:avLst/>
              </a:prstGeom>
              <a:solidFill>
                <a:srgbClr val="5B5D6B"/>
              </a:solidFill>
              <a:ln w="12700" cap="flat">
                <a:noFill/>
                <a:miter lim="400000"/>
              </a:ln>
              <a:effectLst/>
            </p:spPr>
            <p:txBody>
              <a:bodyPr wrap="square" lIns="45718" tIns="45718" rIns="45718" bIns="45718" numCol="1" anchor="ctr">
                <a:noAutofit/>
              </a:bodyPr>
              <a:lstStyle/>
              <a:p>
                <a:pPr>
                  <a:defRPr>
                    <a:solidFill>
                      <a:srgbClr val="FFFFFF"/>
                    </a:solidFill>
                    <a:latin typeface="Tahoma"/>
                    <a:ea typeface="Tahoma"/>
                    <a:cs typeface="Tahoma"/>
                    <a:sym typeface="Tahoma"/>
                  </a:defRPr>
                </a:pPr>
                <a:endParaRPr/>
              </a:p>
            </p:txBody>
          </p:sp>
          <p:sp>
            <p:nvSpPr>
              <p:cNvPr id="33" name="Shape 33"/>
              <p:cNvSpPr/>
              <p:nvPr/>
            </p:nvSpPr>
            <p:spPr>
              <a:xfrm rot="4104185">
                <a:off x="959111" y="2375810"/>
                <a:ext cx="100015" cy="19052"/>
              </a:xfrm>
              <a:prstGeom prst="rect">
                <a:avLst/>
              </a:prstGeom>
              <a:solidFill>
                <a:srgbClr val="5B5D6B"/>
              </a:solidFill>
              <a:ln w="12700" cap="flat">
                <a:noFill/>
                <a:miter lim="400000"/>
              </a:ln>
              <a:effectLst/>
            </p:spPr>
            <p:txBody>
              <a:bodyPr wrap="square" lIns="45718" tIns="45718" rIns="45718" bIns="45718" numCol="1" anchor="ctr">
                <a:noAutofit/>
              </a:bodyPr>
              <a:lstStyle/>
              <a:p>
                <a:pPr>
                  <a:defRPr>
                    <a:solidFill>
                      <a:srgbClr val="FFFFFF"/>
                    </a:solidFill>
                    <a:latin typeface="Tahoma"/>
                    <a:ea typeface="Tahoma"/>
                    <a:cs typeface="Tahoma"/>
                    <a:sym typeface="Tahoma"/>
                  </a:defRPr>
                </a:pPr>
                <a:endParaRPr/>
              </a:p>
            </p:txBody>
          </p:sp>
          <p:sp>
            <p:nvSpPr>
              <p:cNvPr id="34" name="Shape 34"/>
              <p:cNvSpPr/>
              <p:nvPr/>
            </p:nvSpPr>
            <p:spPr>
              <a:xfrm rot="4325343">
                <a:off x="909899" y="2398035"/>
                <a:ext cx="100015" cy="19052"/>
              </a:xfrm>
              <a:prstGeom prst="rect">
                <a:avLst/>
              </a:prstGeom>
              <a:solidFill>
                <a:srgbClr val="5B5D6B"/>
              </a:solidFill>
              <a:ln w="12700" cap="flat">
                <a:noFill/>
                <a:miter lim="400000"/>
              </a:ln>
              <a:effectLst/>
            </p:spPr>
            <p:txBody>
              <a:bodyPr wrap="square" lIns="45718" tIns="45718" rIns="45718" bIns="45718" numCol="1" anchor="ctr">
                <a:noAutofit/>
              </a:bodyPr>
              <a:lstStyle/>
              <a:p>
                <a:pPr>
                  <a:defRPr>
                    <a:solidFill>
                      <a:srgbClr val="FFFFFF"/>
                    </a:solidFill>
                    <a:latin typeface="Tahoma"/>
                    <a:ea typeface="Tahoma"/>
                    <a:cs typeface="Tahoma"/>
                    <a:sym typeface="Tahoma"/>
                  </a:defRPr>
                </a:pPr>
                <a:endParaRPr/>
              </a:p>
            </p:txBody>
          </p:sp>
          <p:sp>
            <p:nvSpPr>
              <p:cNvPr id="35" name="Shape 35"/>
              <p:cNvSpPr/>
              <p:nvPr/>
            </p:nvSpPr>
            <p:spPr>
              <a:xfrm rot="3368035">
                <a:off x="1267087" y="2204359"/>
                <a:ext cx="100014" cy="19052"/>
              </a:xfrm>
              <a:prstGeom prst="rect">
                <a:avLst/>
              </a:prstGeom>
              <a:solidFill>
                <a:srgbClr val="5B5D6B"/>
              </a:solidFill>
              <a:ln w="12700" cap="flat">
                <a:noFill/>
                <a:miter lim="400000"/>
              </a:ln>
              <a:effectLst/>
            </p:spPr>
            <p:txBody>
              <a:bodyPr wrap="square" lIns="45718" tIns="45718" rIns="45718" bIns="45718" numCol="1" anchor="ctr">
                <a:noAutofit/>
              </a:bodyPr>
              <a:lstStyle/>
              <a:p>
                <a:pPr>
                  <a:defRPr>
                    <a:solidFill>
                      <a:srgbClr val="FFFFFF"/>
                    </a:solidFill>
                    <a:latin typeface="Tahoma"/>
                    <a:ea typeface="Tahoma"/>
                    <a:cs typeface="Tahoma"/>
                    <a:sym typeface="Tahoma"/>
                  </a:defRPr>
                </a:pPr>
                <a:endParaRPr/>
              </a:p>
            </p:txBody>
          </p:sp>
          <p:sp>
            <p:nvSpPr>
              <p:cNvPr id="36" name="Shape 36"/>
              <p:cNvSpPr/>
              <p:nvPr/>
            </p:nvSpPr>
            <p:spPr>
              <a:xfrm rot="3368035">
                <a:off x="1222637" y="2229759"/>
                <a:ext cx="100014" cy="19052"/>
              </a:xfrm>
              <a:prstGeom prst="rect">
                <a:avLst/>
              </a:prstGeom>
              <a:solidFill>
                <a:srgbClr val="5B5D6B"/>
              </a:solidFill>
              <a:ln w="12700" cap="flat">
                <a:noFill/>
                <a:miter lim="400000"/>
              </a:ln>
              <a:effectLst/>
            </p:spPr>
            <p:txBody>
              <a:bodyPr wrap="square" lIns="45718" tIns="45718" rIns="45718" bIns="45718" numCol="1" anchor="ctr">
                <a:noAutofit/>
              </a:bodyPr>
              <a:lstStyle/>
              <a:p>
                <a:pPr>
                  <a:defRPr>
                    <a:solidFill>
                      <a:srgbClr val="FFFFFF"/>
                    </a:solidFill>
                    <a:latin typeface="Tahoma"/>
                    <a:ea typeface="Tahoma"/>
                    <a:cs typeface="Tahoma"/>
                    <a:sym typeface="Tahoma"/>
                  </a:defRPr>
                </a:pPr>
                <a:endParaRPr/>
              </a:p>
            </p:txBody>
          </p:sp>
          <p:sp>
            <p:nvSpPr>
              <p:cNvPr id="37" name="Shape 37"/>
              <p:cNvSpPr/>
              <p:nvPr/>
            </p:nvSpPr>
            <p:spPr>
              <a:xfrm rot="3368035">
                <a:off x="1181362" y="2258334"/>
                <a:ext cx="100014" cy="19052"/>
              </a:xfrm>
              <a:prstGeom prst="rect">
                <a:avLst/>
              </a:prstGeom>
              <a:solidFill>
                <a:srgbClr val="5B5D6B"/>
              </a:solidFill>
              <a:ln w="12700" cap="flat">
                <a:noFill/>
                <a:miter lim="400000"/>
              </a:ln>
              <a:effectLst/>
            </p:spPr>
            <p:txBody>
              <a:bodyPr wrap="square" lIns="45718" tIns="45718" rIns="45718" bIns="45718" numCol="1" anchor="ctr">
                <a:noAutofit/>
              </a:bodyPr>
              <a:lstStyle/>
              <a:p>
                <a:pPr>
                  <a:defRPr>
                    <a:solidFill>
                      <a:srgbClr val="FFFFFF"/>
                    </a:solidFill>
                    <a:latin typeface="Tahoma"/>
                    <a:ea typeface="Tahoma"/>
                    <a:cs typeface="Tahoma"/>
                    <a:sym typeface="Tahoma"/>
                  </a:defRPr>
                </a:pPr>
                <a:endParaRPr/>
              </a:p>
            </p:txBody>
          </p:sp>
          <p:sp>
            <p:nvSpPr>
              <p:cNvPr id="38" name="Shape 38"/>
              <p:cNvSpPr/>
              <p:nvPr/>
            </p:nvSpPr>
            <p:spPr>
              <a:xfrm rot="3816888">
                <a:off x="1135324" y="2286909"/>
                <a:ext cx="100015" cy="19052"/>
              </a:xfrm>
              <a:prstGeom prst="rect">
                <a:avLst/>
              </a:prstGeom>
              <a:solidFill>
                <a:srgbClr val="5B5D6B"/>
              </a:solidFill>
              <a:ln w="12700" cap="flat">
                <a:noFill/>
                <a:miter lim="400000"/>
              </a:ln>
              <a:effectLst/>
            </p:spPr>
            <p:txBody>
              <a:bodyPr wrap="square" lIns="45718" tIns="45718" rIns="45718" bIns="45718" numCol="1" anchor="ctr">
                <a:noAutofit/>
              </a:bodyPr>
              <a:lstStyle/>
              <a:p>
                <a:pPr>
                  <a:defRPr>
                    <a:solidFill>
                      <a:srgbClr val="FFFFFF"/>
                    </a:solidFill>
                    <a:latin typeface="Tahoma"/>
                    <a:ea typeface="Tahoma"/>
                    <a:cs typeface="Tahoma"/>
                    <a:sym typeface="Tahoma"/>
                  </a:defRPr>
                </a:pPr>
                <a:endParaRPr/>
              </a:p>
            </p:txBody>
          </p:sp>
          <p:sp>
            <p:nvSpPr>
              <p:cNvPr id="39" name="Shape 39"/>
              <p:cNvSpPr/>
              <p:nvPr/>
            </p:nvSpPr>
            <p:spPr>
              <a:xfrm rot="2302266">
                <a:off x="1461555" y="2054340"/>
                <a:ext cx="109540" cy="19052"/>
              </a:xfrm>
              <a:prstGeom prst="rect">
                <a:avLst/>
              </a:prstGeom>
              <a:solidFill>
                <a:srgbClr val="5B5D6B"/>
              </a:solidFill>
              <a:ln w="12700" cap="flat">
                <a:noFill/>
                <a:miter lim="400000"/>
              </a:ln>
              <a:effectLst/>
            </p:spPr>
            <p:txBody>
              <a:bodyPr wrap="square" lIns="45718" tIns="45718" rIns="45718" bIns="45718" numCol="1" anchor="ctr">
                <a:noAutofit/>
              </a:bodyPr>
              <a:lstStyle/>
              <a:p>
                <a:pPr>
                  <a:defRPr>
                    <a:solidFill>
                      <a:srgbClr val="FFFFFF"/>
                    </a:solidFill>
                    <a:latin typeface="Tahoma"/>
                    <a:ea typeface="Tahoma"/>
                    <a:cs typeface="Tahoma"/>
                    <a:sym typeface="Tahoma"/>
                  </a:defRPr>
                </a:pPr>
                <a:endParaRPr/>
              </a:p>
            </p:txBody>
          </p:sp>
          <p:sp>
            <p:nvSpPr>
              <p:cNvPr id="40" name="Shape 40"/>
              <p:cNvSpPr/>
              <p:nvPr/>
            </p:nvSpPr>
            <p:spPr>
              <a:xfrm rot="2302266">
                <a:off x="1423455" y="2084502"/>
                <a:ext cx="109540" cy="19052"/>
              </a:xfrm>
              <a:prstGeom prst="rect">
                <a:avLst/>
              </a:prstGeom>
              <a:solidFill>
                <a:srgbClr val="5B5D6B"/>
              </a:solidFill>
              <a:ln w="12700" cap="flat">
                <a:noFill/>
                <a:miter lim="400000"/>
              </a:ln>
              <a:effectLst/>
            </p:spPr>
            <p:txBody>
              <a:bodyPr wrap="square" lIns="45718" tIns="45718" rIns="45718" bIns="45718" numCol="1" anchor="ctr">
                <a:noAutofit/>
              </a:bodyPr>
              <a:lstStyle/>
              <a:p>
                <a:pPr>
                  <a:defRPr>
                    <a:solidFill>
                      <a:srgbClr val="FFFFFF"/>
                    </a:solidFill>
                    <a:latin typeface="Tahoma"/>
                    <a:ea typeface="Tahoma"/>
                    <a:cs typeface="Tahoma"/>
                    <a:sym typeface="Tahoma"/>
                  </a:defRPr>
                </a:pPr>
                <a:endParaRPr/>
              </a:p>
            </p:txBody>
          </p:sp>
          <p:sp>
            <p:nvSpPr>
              <p:cNvPr id="41" name="Shape 41"/>
              <p:cNvSpPr/>
              <p:nvPr/>
            </p:nvSpPr>
            <p:spPr>
              <a:xfrm rot="2707562">
                <a:off x="1387737" y="2115459"/>
                <a:ext cx="109539" cy="19052"/>
              </a:xfrm>
              <a:prstGeom prst="rect">
                <a:avLst/>
              </a:prstGeom>
              <a:solidFill>
                <a:srgbClr val="5B5D6B"/>
              </a:solidFill>
              <a:ln w="12700" cap="flat">
                <a:noFill/>
                <a:miter lim="400000"/>
              </a:ln>
              <a:effectLst/>
            </p:spPr>
            <p:txBody>
              <a:bodyPr wrap="square" lIns="45718" tIns="45718" rIns="45718" bIns="45718" numCol="1" anchor="ctr">
                <a:noAutofit/>
              </a:bodyPr>
              <a:lstStyle/>
              <a:p>
                <a:pPr>
                  <a:defRPr>
                    <a:solidFill>
                      <a:srgbClr val="FFFFFF"/>
                    </a:solidFill>
                    <a:latin typeface="Tahoma"/>
                    <a:ea typeface="Tahoma"/>
                    <a:cs typeface="Tahoma"/>
                    <a:sym typeface="Tahoma"/>
                  </a:defRPr>
                </a:pPr>
                <a:endParaRPr/>
              </a:p>
            </p:txBody>
          </p:sp>
          <p:sp>
            <p:nvSpPr>
              <p:cNvPr id="42" name="Shape 42"/>
              <p:cNvSpPr/>
              <p:nvPr/>
            </p:nvSpPr>
            <p:spPr>
              <a:xfrm rot="2707562">
                <a:off x="1346462" y="2144034"/>
                <a:ext cx="100014" cy="19052"/>
              </a:xfrm>
              <a:prstGeom prst="rect">
                <a:avLst/>
              </a:prstGeom>
              <a:solidFill>
                <a:srgbClr val="5B5D6B"/>
              </a:solidFill>
              <a:ln w="12700" cap="flat">
                <a:noFill/>
                <a:miter lim="400000"/>
              </a:ln>
              <a:effectLst/>
            </p:spPr>
            <p:txBody>
              <a:bodyPr wrap="square" lIns="45718" tIns="45718" rIns="45718" bIns="45718" numCol="1" anchor="ctr">
                <a:noAutofit/>
              </a:bodyPr>
              <a:lstStyle/>
              <a:p>
                <a:pPr>
                  <a:defRPr>
                    <a:solidFill>
                      <a:srgbClr val="FFFFFF"/>
                    </a:solidFill>
                    <a:latin typeface="Tahoma"/>
                    <a:ea typeface="Tahoma"/>
                    <a:cs typeface="Tahoma"/>
                    <a:sym typeface="Tahoma"/>
                  </a:defRPr>
                </a:pPr>
                <a:endParaRPr/>
              </a:p>
            </p:txBody>
          </p:sp>
          <p:sp>
            <p:nvSpPr>
              <p:cNvPr id="43" name="Shape 43"/>
              <p:cNvSpPr/>
              <p:nvPr/>
            </p:nvSpPr>
            <p:spPr>
              <a:xfrm rot="1525831">
                <a:off x="1626655" y="1873365"/>
                <a:ext cx="109540" cy="19052"/>
              </a:xfrm>
              <a:prstGeom prst="rect">
                <a:avLst/>
              </a:prstGeom>
              <a:solidFill>
                <a:srgbClr val="5B5D6B"/>
              </a:solidFill>
              <a:ln w="12700" cap="flat">
                <a:noFill/>
                <a:miter lim="400000"/>
              </a:ln>
              <a:effectLst/>
            </p:spPr>
            <p:txBody>
              <a:bodyPr wrap="square" lIns="45718" tIns="45718" rIns="45718" bIns="45718" numCol="1" anchor="ctr">
                <a:noAutofit/>
              </a:bodyPr>
              <a:lstStyle/>
              <a:p>
                <a:pPr>
                  <a:defRPr>
                    <a:solidFill>
                      <a:srgbClr val="FFFFFF"/>
                    </a:solidFill>
                    <a:latin typeface="Tahoma"/>
                    <a:ea typeface="Tahoma"/>
                    <a:cs typeface="Tahoma"/>
                    <a:sym typeface="Tahoma"/>
                  </a:defRPr>
                </a:pPr>
                <a:endParaRPr/>
              </a:p>
            </p:txBody>
          </p:sp>
          <p:sp>
            <p:nvSpPr>
              <p:cNvPr id="44" name="Shape 44"/>
              <p:cNvSpPr/>
              <p:nvPr/>
            </p:nvSpPr>
            <p:spPr>
              <a:xfrm rot="1525831">
                <a:off x="1598080" y="1911465"/>
                <a:ext cx="109540" cy="19052"/>
              </a:xfrm>
              <a:prstGeom prst="rect">
                <a:avLst/>
              </a:prstGeom>
              <a:solidFill>
                <a:srgbClr val="5B5D6B"/>
              </a:solidFill>
              <a:ln w="12700" cap="flat">
                <a:noFill/>
                <a:miter lim="400000"/>
              </a:ln>
              <a:effectLst/>
            </p:spPr>
            <p:txBody>
              <a:bodyPr wrap="square" lIns="45718" tIns="45718" rIns="45718" bIns="45718" numCol="1" anchor="ctr">
                <a:noAutofit/>
              </a:bodyPr>
              <a:lstStyle/>
              <a:p>
                <a:pPr>
                  <a:defRPr>
                    <a:solidFill>
                      <a:srgbClr val="FFFFFF"/>
                    </a:solidFill>
                    <a:latin typeface="Tahoma"/>
                    <a:ea typeface="Tahoma"/>
                    <a:cs typeface="Tahoma"/>
                    <a:sym typeface="Tahoma"/>
                  </a:defRPr>
                </a:pPr>
                <a:endParaRPr/>
              </a:p>
            </p:txBody>
          </p:sp>
          <p:sp>
            <p:nvSpPr>
              <p:cNvPr id="45" name="Shape 45"/>
              <p:cNvSpPr/>
              <p:nvPr/>
            </p:nvSpPr>
            <p:spPr>
              <a:xfrm rot="1788116">
                <a:off x="1567918" y="1946390"/>
                <a:ext cx="109539" cy="19052"/>
              </a:xfrm>
              <a:prstGeom prst="rect">
                <a:avLst/>
              </a:prstGeom>
              <a:solidFill>
                <a:srgbClr val="5B5D6B"/>
              </a:solidFill>
              <a:ln w="12700" cap="flat">
                <a:noFill/>
                <a:miter lim="400000"/>
              </a:ln>
              <a:effectLst/>
            </p:spPr>
            <p:txBody>
              <a:bodyPr wrap="square" lIns="45718" tIns="45718" rIns="45718" bIns="45718" numCol="1" anchor="ctr">
                <a:noAutofit/>
              </a:bodyPr>
              <a:lstStyle/>
              <a:p>
                <a:pPr>
                  <a:defRPr>
                    <a:solidFill>
                      <a:srgbClr val="FFFFFF"/>
                    </a:solidFill>
                    <a:latin typeface="Tahoma"/>
                    <a:ea typeface="Tahoma"/>
                    <a:cs typeface="Tahoma"/>
                    <a:sym typeface="Tahoma"/>
                  </a:defRPr>
                </a:pPr>
                <a:endParaRPr/>
              </a:p>
            </p:txBody>
          </p:sp>
          <p:sp>
            <p:nvSpPr>
              <p:cNvPr id="46" name="Shape 46"/>
              <p:cNvSpPr/>
              <p:nvPr/>
            </p:nvSpPr>
            <p:spPr>
              <a:xfrm rot="1788116">
                <a:off x="1534580" y="1986077"/>
                <a:ext cx="109540" cy="19052"/>
              </a:xfrm>
              <a:prstGeom prst="rect">
                <a:avLst/>
              </a:prstGeom>
              <a:solidFill>
                <a:srgbClr val="5B5D6B"/>
              </a:solidFill>
              <a:ln w="12700" cap="flat">
                <a:noFill/>
                <a:miter lim="400000"/>
              </a:ln>
              <a:effectLst/>
            </p:spPr>
            <p:txBody>
              <a:bodyPr wrap="square" lIns="45718" tIns="45718" rIns="45718" bIns="45718" numCol="1" anchor="ctr">
                <a:noAutofit/>
              </a:bodyPr>
              <a:lstStyle/>
              <a:p>
                <a:pPr>
                  <a:defRPr>
                    <a:solidFill>
                      <a:srgbClr val="FFFFFF"/>
                    </a:solidFill>
                    <a:latin typeface="Tahoma"/>
                    <a:ea typeface="Tahoma"/>
                    <a:cs typeface="Tahoma"/>
                    <a:sym typeface="Tahoma"/>
                  </a:defRPr>
                </a:pPr>
                <a:endParaRPr/>
              </a:p>
            </p:txBody>
          </p:sp>
          <p:sp>
            <p:nvSpPr>
              <p:cNvPr id="47" name="Shape 47"/>
              <p:cNvSpPr/>
              <p:nvPr/>
            </p:nvSpPr>
            <p:spPr>
              <a:xfrm rot="841630">
                <a:off x="1763180" y="1686040"/>
                <a:ext cx="119065" cy="19052"/>
              </a:xfrm>
              <a:prstGeom prst="rect">
                <a:avLst/>
              </a:prstGeom>
              <a:solidFill>
                <a:srgbClr val="5B5D6B"/>
              </a:solidFill>
              <a:ln w="12700" cap="flat">
                <a:noFill/>
                <a:miter lim="400000"/>
              </a:ln>
              <a:effectLst/>
            </p:spPr>
            <p:txBody>
              <a:bodyPr wrap="square" lIns="45718" tIns="45718" rIns="45718" bIns="45718" numCol="1" anchor="ctr">
                <a:noAutofit/>
              </a:bodyPr>
              <a:lstStyle/>
              <a:p>
                <a:pPr>
                  <a:defRPr>
                    <a:solidFill>
                      <a:srgbClr val="FFFFFF"/>
                    </a:solidFill>
                    <a:latin typeface="Tahoma"/>
                    <a:ea typeface="Tahoma"/>
                    <a:cs typeface="Tahoma"/>
                    <a:sym typeface="Tahoma"/>
                  </a:defRPr>
                </a:pPr>
                <a:endParaRPr/>
              </a:p>
            </p:txBody>
          </p:sp>
          <p:sp>
            <p:nvSpPr>
              <p:cNvPr id="48" name="Shape 48"/>
              <p:cNvSpPr/>
              <p:nvPr/>
            </p:nvSpPr>
            <p:spPr>
              <a:xfrm rot="841630">
                <a:off x="1742543" y="1722552"/>
                <a:ext cx="109539" cy="19052"/>
              </a:xfrm>
              <a:prstGeom prst="rect">
                <a:avLst/>
              </a:prstGeom>
              <a:solidFill>
                <a:srgbClr val="5B5D6B"/>
              </a:solidFill>
              <a:ln w="12700" cap="flat">
                <a:noFill/>
                <a:miter lim="400000"/>
              </a:ln>
              <a:effectLst/>
            </p:spPr>
            <p:txBody>
              <a:bodyPr wrap="square" lIns="45718" tIns="45718" rIns="45718" bIns="45718" numCol="1" anchor="ctr">
                <a:noAutofit/>
              </a:bodyPr>
              <a:lstStyle/>
              <a:p>
                <a:pPr>
                  <a:defRPr>
                    <a:solidFill>
                      <a:srgbClr val="FFFFFF"/>
                    </a:solidFill>
                    <a:latin typeface="Tahoma"/>
                    <a:ea typeface="Tahoma"/>
                    <a:cs typeface="Tahoma"/>
                    <a:sym typeface="Tahoma"/>
                  </a:defRPr>
                </a:pPr>
                <a:endParaRPr/>
              </a:p>
            </p:txBody>
          </p:sp>
          <p:sp>
            <p:nvSpPr>
              <p:cNvPr id="49" name="Shape 49"/>
              <p:cNvSpPr/>
              <p:nvPr/>
            </p:nvSpPr>
            <p:spPr>
              <a:xfrm rot="1308688">
                <a:off x="1720318" y="1763827"/>
                <a:ext cx="109539" cy="19052"/>
              </a:xfrm>
              <a:prstGeom prst="rect">
                <a:avLst/>
              </a:prstGeom>
              <a:solidFill>
                <a:srgbClr val="5B5D6B"/>
              </a:solidFill>
              <a:ln w="12700" cap="flat">
                <a:noFill/>
                <a:miter lim="400000"/>
              </a:ln>
              <a:effectLst/>
            </p:spPr>
            <p:txBody>
              <a:bodyPr wrap="square" lIns="45718" tIns="45718" rIns="45718" bIns="45718" numCol="1" anchor="ctr">
                <a:noAutofit/>
              </a:bodyPr>
              <a:lstStyle/>
              <a:p>
                <a:pPr>
                  <a:defRPr>
                    <a:solidFill>
                      <a:srgbClr val="FFFFFF"/>
                    </a:solidFill>
                    <a:latin typeface="Tahoma"/>
                    <a:ea typeface="Tahoma"/>
                    <a:cs typeface="Tahoma"/>
                    <a:sym typeface="Tahoma"/>
                  </a:defRPr>
                </a:pPr>
                <a:endParaRPr/>
              </a:p>
            </p:txBody>
          </p:sp>
          <p:sp>
            <p:nvSpPr>
              <p:cNvPr id="50" name="Shape 50"/>
              <p:cNvSpPr/>
              <p:nvPr/>
            </p:nvSpPr>
            <p:spPr>
              <a:xfrm rot="1308688">
                <a:off x="1685393" y="1797165"/>
                <a:ext cx="109539" cy="19052"/>
              </a:xfrm>
              <a:prstGeom prst="rect">
                <a:avLst/>
              </a:prstGeom>
              <a:solidFill>
                <a:srgbClr val="5B5D6B"/>
              </a:solidFill>
              <a:ln w="12700" cap="flat">
                <a:noFill/>
                <a:miter lim="400000"/>
              </a:ln>
              <a:effectLst/>
            </p:spPr>
            <p:txBody>
              <a:bodyPr wrap="square" lIns="45718" tIns="45718" rIns="45718" bIns="45718" numCol="1" anchor="ctr">
                <a:noAutofit/>
              </a:bodyPr>
              <a:lstStyle/>
              <a:p>
                <a:pPr>
                  <a:defRPr>
                    <a:solidFill>
                      <a:srgbClr val="FFFFFF"/>
                    </a:solidFill>
                    <a:latin typeface="Tahoma"/>
                    <a:ea typeface="Tahoma"/>
                    <a:cs typeface="Tahoma"/>
                    <a:sym typeface="Tahoma"/>
                  </a:defRPr>
                </a:pPr>
                <a:endParaRPr/>
              </a:p>
            </p:txBody>
          </p:sp>
          <p:sp>
            <p:nvSpPr>
              <p:cNvPr id="51" name="Shape 51"/>
              <p:cNvSpPr/>
              <p:nvPr/>
            </p:nvSpPr>
            <p:spPr>
              <a:xfrm rot="469913">
                <a:off x="1856843" y="1479665"/>
                <a:ext cx="128589" cy="19052"/>
              </a:xfrm>
              <a:prstGeom prst="rect">
                <a:avLst/>
              </a:prstGeom>
              <a:solidFill>
                <a:srgbClr val="5B5D6B"/>
              </a:solidFill>
              <a:ln w="12700" cap="flat">
                <a:noFill/>
                <a:miter lim="400000"/>
              </a:ln>
              <a:effectLst/>
            </p:spPr>
            <p:txBody>
              <a:bodyPr wrap="square" lIns="45718" tIns="45718" rIns="45718" bIns="45718" numCol="1" anchor="ctr">
                <a:noAutofit/>
              </a:bodyPr>
              <a:lstStyle/>
              <a:p>
                <a:pPr>
                  <a:defRPr>
                    <a:solidFill>
                      <a:srgbClr val="FFFFFF"/>
                    </a:solidFill>
                    <a:latin typeface="Tahoma"/>
                    <a:ea typeface="Tahoma"/>
                    <a:cs typeface="Tahoma"/>
                    <a:sym typeface="Tahoma"/>
                  </a:defRPr>
                </a:pPr>
                <a:endParaRPr/>
              </a:p>
            </p:txBody>
          </p:sp>
          <p:sp>
            <p:nvSpPr>
              <p:cNvPr id="52" name="Shape 52"/>
              <p:cNvSpPr/>
              <p:nvPr/>
            </p:nvSpPr>
            <p:spPr>
              <a:xfrm rot="559869">
                <a:off x="1840968" y="1519352"/>
                <a:ext cx="128589" cy="19052"/>
              </a:xfrm>
              <a:prstGeom prst="rect">
                <a:avLst/>
              </a:prstGeom>
              <a:solidFill>
                <a:srgbClr val="5B5D6B"/>
              </a:solidFill>
              <a:ln w="12700" cap="flat">
                <a:noFill/>
                <a:miter lim="400000"/>
              </a:ln>
              <a:effectLst/>
            </p:spPr>
            <p:txBody>
              <a:bodyPr wrap="square" lIns="45718" tIns="45718" rIns="45718" bIns="45718" numCol="1" anchor="ctr">
                <a:noAutofit/>
              </a:bodyPr>
              <a:lstStyle/>
              <a:p>
                <a:pPr>
                  <a:defRPr>
                    <a:solidFill>
                      <a:srgbClr val="FFFFFF"/>
                    </a:solidFill>
                    <a:latin typeface="Tahoma"/>
                    <a:ea typeface="Tahoma"/>
                    <a:cs typeface="Tahoma"/>
                    <a:sym typeface="Tahoma"/>
                  </a:defRPr>
                </a:pPr>
                <a:endParaRPr/>
              </a:p>
            </p:txBody>
          </p:sp>
          <p:sp>
            <p:nvSpPr>
              <p:cNvPr id="53" name="Shape 53"/>
              <p:cNvSpPr/>
              <p:nvPr/>
            </p:nvSpPr>
            <p:spPr>
              <a:xfrm rot="734079">
                <a:off x="1828268" y="1560627"/>
                <a:ext cx="128589" cy="19052"/>
              </a:xfrm>
              <a:prstGeom prst="rect">
                <a:avLst/>
              </a:prstGeom>
              <a:solidFill>
                <a:srgbClr val="5B5D6B"/>
              </a:solidFill>
              <a:ln w="12700" cap="flat">
                <a:noFill/>
                <a:miter lim="400000"/>
              </a:ln>
              <a:effectLst/>
            </p:spPr>
            <p:txBody>
              <a:bodyPr wrap="square" lIns="45718" tIns="45718" rIns="45718" bIns="45718" numCol="1" anchor="ctr">
                <a:noAutofit/>
              </a:bodyPr>
              <a:lstStyle/>
              <a:p>
                <a:pPr>
                  <a:defRPr>
                    <a:solidFill>
                      <a:srgbClr val="FFFFFF"/>
                    </a:solidFill>
                    <a:latin typeface="Tahoma"/>
                    <a:ea typeface="Tahoma"/>
                    <a:cs typeface="Tahoma"/>
                    <a:sym typeface="Tahoma"/>
                  </a:defRPr>
                </a:pPr>
                <a:endParaRPr/>
              </a:p>
            </p:txBody>
          </p:sp>
          <p:sp>
            <p:nvSpPr>
              <p:cNvPr id="54" name="Shape 54"/>
              <p:cNvSpPr/>
              <p:nvPr/>
            </p:nvSpPr>
            <p:spPr>
              <a:xfrm rot="734079">
                <a:off x="1807630" y="1605077"/>
                <a:ext cx="119065" cy="19052"/>
              </a:xfrm>
              <a:prstGeom prst="rect">
                <a:avLst/>
              </a:prstGeom>
              <a:solidFill>
                <a:srgbClr val="5B5D6B"/>
              </a:solidFill>
              <a:ln w="12700" cap="flat">
                <a:noFill/>
                <a:miter lim="400000"/>
              </a:ln>
              <a:effectLst/>
            </p:spPr>
            <p:txBody>
              <a:bodyPr wrap="square" lIns="45718" tIns="45718" rIns="45718" bIns="45718" numCol="1" anchor="ctr">
                <a:noAutofit/>
              </a:bodyPr>
              <a:lstStyle/>
              <a:p>
                <a:pPr>
                  <a:defRPr>
                    <a:solidFill>
                      <a:srgbClr val="FFFFFF"/>
                    </a:solidFill>
                    <a:latin typeface="Tahoma"/>
                    <a:ea typeface="Tahoma"/>
                    <a:cs typeface="Tahoma"/>
                    <a:sym typeface="Tahoma"/>
                  </a:defRPr>
                </a:pPr>
                <a:endParaRPr/>
              </a:p>
            </p:txBody>
          </p:sp>
          <p:sp>
            <p:nvSpPr>
              <p:cNvPr id="55" name="Shape 55"/>
              <p:cNvSpPr/>
              <p:nvPr/>
            </p:nvSpPr>
            <p:spPr>
              <a:xfrm rot="21306094">
                <a:off x="1918755" y="1274877"/>
                <a:ext cx="128590" cy="19052"/>
              </a:xfrm>
              <a:prstGeom prst="rect">
                <a:avLst/>
              </a:prstGeom>
              <a:solidFill>
                <a:srgbClr val="5B5D6B"/>
              </a:solidFill>
              <a:ln w="12700" cap="flat">
                <a:noFill/>
                <a:miter lim="400000"/>
              </a:ln>
              <a:effectLst/>
            </p:spPr>
            <p:txBody>
              <a:bodyPr wrap="square" lIns="45718" tIns="45718" rIns="45718" bIns="45718" numCol="1" anchor="ctr">
                <a:noAutofit/>
              </a:bodyPr>
              <a:lstStyle/>
              <a:p>
                <a:pPr>
                  <a:defRPr>
                    <a:solidFill>
                      <a:srgbClr val="FFFFFF"/>
                    </a:solidFill>
                    <a:latin typeface="Tahoma"/>
                    <a:ea typeface="Tahoma"/>
                    <a:cs typeface="Tahoma"/>
                    <a:sym typeface="Tahoma"/>
                  </a:defRPr>
                </a:pPr>
                <a:endParaRPr/>
              </a:p>
            </p:txBody>
          </p:sp>
          <p:sp>
            <p:nvSpPr>
              <p:cNvPr id="56" name="Shape 56"/>
              <p:cNvSpPr/>
              <p:nvPr/>
            </p:nvSpPr>
            <p:spPr>
              <a:xfrm rot="21599993">
                <a:off x="1902880" y="1316152"/>
                <a:ext cx="128590" cy="19052"/>
              </a:xfrm>
              <a:prstGeom prst="rect">
                <a:avLst/>
              </a:prstGeom>
              <a:solidFill>
                <a:srgbClr val="5B5D6B"/>
              </a:solidFill>
              <a:ln w="12700" cap="flat">
                <a:noFill/>
                <a:miter lim="400000"/>
              </a:ln>
              <a:effectLst/>
            </p:spPr>
            <p:txBody>
              <a:bodyPr wrap="square" lIns="45718" tIns="45718" rIns="45718" bIns="45718" numCol="1" anchor="ctr">
                <a:noAutofit/>
              </a:bodyPr>
              <a:lstStyle/>
              <a:p>
                <a:pPr>
                  <a:defRPr>
                    <a:solidFill>
                      <a:srgbClr val="FFFFFF"/>
                    </a:solidFill>
                    <a:latin typeface="Tahoma"/>
                    <a:ea typeface="Tahoma"/>
                    <a:cs typeface="Tahoma"/>
                    <a:sym typeface="Tahoma"/>
                  </a:defRPr>
                </a:pPr>
                <a:endParaRPr/>
              </a:p>
            </p:txBody>
          </p:sp>
          <p:sp>
            <p:nvSpPr>
              <p:cNvPr id="57" name="Shape 57"/>
              <p:cNvSpPr/>
              <p:nvPr/>
            </p:nvSpPr>
            <p:spPr>
              <a:xfrm rot="21599993">
                <a:off x="1901294" y="1355840"/>
                <a:ext cx="128589" cy="19052"/>
              </a:xfrm>
              <a:prstGeom prst="rect">
                <a:avLst/>
              </a:prstGeom>
              <a:solidFill>
                <a:srgbClr val="5B5D6B"/>
              </a:solidFill>
              <a:ln w="12700" cap="flat">
                <a:noFill/>
                <a:miter lim="400000"/>
              </a:ln>
              <a:effectLst/>
            </p:spPr>
            <p:txBody>
              <a:bodyPr wrap="square" lIns="45718" tIns="45718" rIns="45718" bIns="45718" numCol="1" anchor="ctr">
                <a:noAutofit/>
              </a:bodyPr>
              <a:lstStyle/>
              <a:p>
                <a:pPr>
                  <a:defRPr>
                    <a:solidFill>
                      <a:srgbClr val="FFFFFF"/>
                    </a:solidFill>
                    <a:latin typeface="Tahoma"/>
                    <a:ea typeface="Tahoma"/>
                    <a:cs typeface="Tahoma"/>
                    <a:sym typeface="Tahoma"/>
                  </a:defRPr>
                </a:pPr>
                <a:endParaRPr/>
              </a:p>
            </p:txBody>
          </p:sp>
          <p:sp>
            <p:nvSpPr>
              <p:cNvPr id="58" name="Shape 58"/>
              <p:cNvSpPr/>
              <p:nvPr/>
            </p:nvSpPr>
            <p:spPr>
              <a:xfrm rot="214188">
                <a:off x="1883830" y="1397115"/>
                <a:ext cx="128590" cy="19052"/>
              </a:xfrm>
              <a:prstGeom prst="rect">
                <a:avLst/>
              </a:prstGeom>
              <a:solidFill>
                <a:srgbClr val="5B5D6B"/>
              </a:solidFill>
              <a:ln w="12700" cap="flat">
                <a:noFill/>
                <a:miter lim="400000"/>
              </a:ln>
              <a:effectLst/>
            </p:spPr>
            <p:txBody>
              <a:bodyPr wrap="square" lIns="45718" tIns="45718" rIns="45718" bIns="45718" numCol="1" anchor="ctr">
                <a:noAutofit/>
              </a:bodyPr>
              <a:lstStyle/>
              <a:p>
                <a:pPr>
                  <a:defRPr>
                    <a:solidFill>
                      <a:srgbClr val="FFFFFF"/>
                    </a:solidFill>
                    <a:latin typeface="Tahoma"/>
                    <a:ea typeface="Tahoma"/>
                    <a:cs typeface="Tahoma"/>
                    <a:sym typeface="Tahoma"/>
                  </a:defRPr>
                </a:pPr>
                <a:endParaRPr/>
              </a:p>
            </p:txBody>
          </p:sp>
          <p:sp>
            <p:nvSpPr>
              <p:cNvPr id="59" name="Shape 59"/>
              <p:cNvSpPr/>
              <p:nvPr/>
            </p:nvSpPr>
            <p:spPr>
              <a:xfrm rot="20917612">
                <a:off x="1931455" y="1066915"/>
                <a:ext cx="136527" cy="19052"/>
              </a:xfrm>
              <a:prstGeom prst="rect">
                <a:avLst/>
              </a:prstGeom>
              <a:solidFill>
                <a:srgbClr val="5B5D6B"/>
              </a:solidFill>
              <a:ln w="12700" cap="flat">
                <a:noFill/>
                <a:miter lim="400000"/>
              </a:ln>
              <a:effectLst/>
            </p:spPr>
            <p:txBody>
              <a:bodyPr wrap="square" lIns="45718" tIns="45718" rIns="45718" bIns="45718" numCol="1" anchor="ctr">
                <a:noAutofit/>
              </a:bodyPr>
              <a:lstStyle/>
              <a:p>
                <a:pPr>
                  <a:defRPr>
                    <a:solidFill>
                      <a:srgbClr val="FFFFFF"/>
                    </a:solidFill>
                    <a:latin typeface="Tahoma"/>
                    <a:ea typeface="Tahoma"/>
                    <a:cs typeface="Tahoma"/>
                    <a:sym typeface="Tahoma"/>
                  </a:defRPr>
                </a:pPr>
                <a:endParaRPr/>
              </a:p>
            </p:txBody>
          </p:sp>
          <p:sp>
            <p:nvSpPr>
              <p:cNvPr id="60" name="Shape 60"/>
              <p:cNvSpPr/>
              <p:nvPr/>
            </p:nvSpPr>
            <p:spPr>
              <a:xfrm rot="21119601">
                <a:off x="1933044" y="1108190"/>
                <a:ext cx="136527" cy="19052"/>
              </a:xfrm>
              <a:prstGeom prst="rect">
                <a:avLst/>
              </a:prstGeom>
              <a:solidFill>
                <a:srgbClr val="5B5D6B"/>
              </a:solidFill>
              <a:ln w="12700" cap="flat">
                <a:noFill/>
                <a:miter lim="400000"/>
              </a:ln>
              <a:effectLst/>
            </p:spPr>
            <p:txBody>
              <a:bodyPr wrap="square" lIns="45718" tIns="45718" rIns="45718" bIns="45718" numCol="1" anchor="ctr">
                <a:noAutofit/>
              </a:bodyPr>
              <a:lstStyle/>
              <a:p>
                <a:pPr>
                  <a:defRPr>
                    <a:solidFill>
                      <a:srgbClr val="FFFFFF"/>
                    </a:solidFill>
                    <a:latin typeface="Tahoma"/>
                    <a:ea typeface="Tahoma"/>
                    <a:cs typeface="Tahoma"/>
                    <a:sym typeface="Tahoma"/>
                  </a:defRPr>
                </a:pPr>
                <a:endParaRPr/>
              </a:p>
            </p:txBody>
          </p:sp>
          <p:sp>
            <p:nvSpPr>
              <p:cNvPr id="61" name="Shape 61"/>
              <p:cNvSpPr/>
              <p:nvPr/>
            </p:nvSpPr>
            <p:spPr>
              <a:xfrm rot="21119601">
                <a:off x="1933044" y="1146290"/>
                <a:ext cx="136527" cy="19052"/>
              </a:xfrm>
              <a:prstGeom prst="rect">
                <a:avLst/>
              </a:prstGeom>
              <a:solidFill>
                <a:srgbClr val="5B5D6B"/>
              </a:solidFill>
              <a:ln w="12700" cap="flat">
                <a:noFill/>
                <a:miter lim="400000"/>
              </a:ln>
              <a:effectLst/>
            </p:spPr>
            <p:txBody>
              <a:bodyPr wrap="square" lIns="45718" tIns="45718" rIns="45718" bIns="45718" numCol="1" anchor="ctr">
                <a:noAutofit/>
              </a:bodyPr>
              <a:lstStyle/>
              <a:p>
                <a:pPr>
                  <a:defRPr>
                    <a:solidFill>
                      <a:srgbClr val="FFFFFF"/>
                    </a:solidFill>
                    <a:latin typeface="Tahoma"/>
                    <a:ea typeface="Tahoma"/>
                    <a:cs typeface="Tahoma"/>
                    <a:sym typeface="Tahoma"/>
                  </a:defRPr>
                </a:pPr>
                <a:endParaRPr/>
              </a:p>
            </p:txBody>
          </p:sp>
          <p:sp>
            <p:nvSpPr>
              <p:cNvPr id="62" name="Shape 62"/>
              <p:cNvSpPr/>
              <p:nvPr/>
            </p:nvSpPr>
            <p:spPr>
              <a:xfrm rot="21329454">
                <a:off x="1931455" y="1187565"/>
                <a:ext cx="128590" cy="19052"/>
              </a:xfrm>
              <a:prstGeom prst="rect">
                <a:avLst/>
              </a:prstGeom>
              <a:solidFill>
                <a:srgbClr val="5B5D6B"/>
              </a:solidFill>
              <a:ln w="12700" cap="flat">
                <a:noFill/>
                <a:miter lim="400000"/>
              </a:ln>
              <a:effectLst/>
            </p:spPr>
            <p:txBody>
              <a:bodyPr wrap="square" lIns="45718" tIns="45718" rIns="45718" bIns="45718" numCol="1" anchor="ctr">
                <a:noAutofit/>
              </a:bodyPr>
              <a:lstStyle/>
              <a:p>
                <a:pPr>
                  <a:defRPr>
                    <a:solidFill>
                      <a:srgbClr val="FFFFFF"/>
                    </a:solidFill>
                    <a:latin typeface="Tahoma"/>
                    <a:ea typeface="Tahoma"/>
                    <a:cs typeface="Tahoma"/>
                    <a:sym typeface="Tahoma"/>
                  </a:defRPr>
                </a:pPr>
                <a:endParaRPr/>
              </a:p>
            </p:txBody>
          </p:sp>
          <p:sp>
            <p:nvSpPr>
              <p:cNvPr id="63" name="Shape 63"/>
              <p:cNvSpPr/>
              <p:nvPr/>
            </p:nvSpPr>
            <p:spPr>
              <a:xfrm rot="20467714">
                <a:off x="1912405" y="873240"/>
                <a:ext cx="136527" cy="19052"/>
              </a:xfrm>
              <a:prstGeom prst="rect">
                <a:avLst/>
              </a:prstGeom>
              <a:solidFill>
                <a:srgbClr val="5B5D6B"/>
              </a:solidFill>
              <a:ln w="12700" cap="flat">
                <a:noFill/>
                <a:miter lim="400000"/>
              </a:ln>
              <a:effectLst/>
            </p:spPr>
            <p:txBody>
              <a:bodyPr wrap="square" lIns="45718" tIns="45718" rIns="45718" bIns="45718" numCol="1" anchor="ctr">
                <a:noAutofit/>
              </a:bodyPr>
              <a:lstStyle/>
              <a:p>
                <a:pPr>
                  <a:defRPr>
                    <a:solidFill>
                      <a:srgbClr val="FFFFFF"/>
                    </a:solidFill>
                    <a:latin typeface="Tahoma"/>
                    <a:ea typeface="Tahoma"/>
                    <a:cs typeface="Tahoma"/>
                    <a:sym typeface="Tahoma"/>
                  </a:defRPr>
                </a:pPr>
                <a:endParaRPr/>
              </a:p>
            </p:txBody>
          </p:sp>
          <p:sp>
            <p:nvSpPr>
              <p:cNvPr id="64" name="Shape 64"/>
              <p:cNvSpPr/>
              <p:nvPr/>
            </p:nvSpPr>
            <p:spPr>
              <a:xfrm rot="20630728">
                <a:off x="1921930" y="906577"/>
                <a:ext cx="136527" cy="19052"/>
              </a:xfrm>
              <a:prstGeom prst="rect">
                <a:avLst/>
              </a:prstGeom>
              <a:solidFill>
                <a:srgbClr val="5B5D6B"/>
              </a:solidFill>
              <a:ln w="12700" cap="flat">
                <a:noFill/>
                <a:miter lim="400000"/>
              </a:ln>
              <a:effectLst/>
            </p:spPr>
            <p:txBody>
              <a:bodyPr wrap="square" lIns="45718" tIns="45718" rIns="45718" bIns="45718" numCol="1" anchor="ctr">
                <a:noAutofit/>
              </a:bodyPr>
              <a:lstStyle/>
              <a:p>
                <a:pPr>
                  <a:defRPr>
                    <a:solidFill>
                      <a:srgbClr val="FFFFFF"/>
                    </a:solidFill>
                    <a:latin typeface="Tahoma"/>
                    <a:ea typeface="Tahoma"/>
                    <a:cs typeface="Tahoma"/>
                    <a:sym typeface="Tahoma"/>
                  </a:defRPr>
                </a:pPr>
                <a:endParaRPr/>
              </a:p>
            </p:txBody>
          </p:sp>
          <p:sp>
            <p:nvSpPr>
              <p:cNvPr id="65" name="Shape 65"/>
              <p:cNvSpPr/>
              <p:nvPr/>
            </p:nvSpPr>
            <p:spPr>
              <a:xfrm rot="20630728">
                <a:off x="1926694" y="944677"/>
                <a:ext cx="136527" cy="19052"/>
              </a:xfrm>
              <a:prstGeom prst="rect">
                <a:avLst/>
              </a:prstGeom>
              <a:solidFill>
                <a:srgbClr val="5B5D6B"/>
              </a:solidFill>
              <a:ln w="12700" cap="flat">
                <a:noFill/>
                <a:miter lim="400000"/>
              </a:ln>
              <a:effectLst/>
            </p:spPr>
            <p:txBody>
              <a:bodyPr wrap="square" lIns="45718" tIns="45718" rIns="45718" bIns="45718" numCol="1" anchor="ctr">
                <a:noAutofit/>
              </a:bodyPr>
              <a:lstStyle/>
              <a:p>
                <a:pPr>
                  <a:defRPr>
                    <a:solidFill>
                      <a:srgbClr val="FFFFFF"/>
                    </a:solidFill>
                    <a:latin typeface="Tahoma"/>
                    <a:ea typeface="Tahoma"/>
                    <a:cs typeface="Tahoma"/>
                    <a:sym typeface="Tahoma"/>
                  </a:defRPr>
                </a:pPr>
                <a:endParaRPr/>
              </a:p>
            </p:txBody>
          </p:sp>
          <p:sp>
            <p:nvSpPr>
              <p:cNvPr id="66" name="Shape 66"/>
              <p:cNvSpPr/>
              <p:nvPr/>
            </p:nvSpPr>
            <p:spPr>
              <a:xfrm rot="20793741">
                <a:off x="1931455" y="987540"/>
                <a:ext cx="136527" cy="19052"/>
              </a:xfrm>
              <a:prstGeom prst="rect">
                <a:avLst/>
              </a:prstGeom>
              <a:solidFill>
                <a:srgbClr val="5B5D6B"/>
              </a:solidFill>
              <a:ln w="12700" cap="flat">
                <a:noFill/>
                <a:miter lim="400000"/>
              </a:ln>
              <a:effectLst/>
            </p:spPr>
            <p:txBody>
              <a:bodyPr wrap="square" lIns="45718" tIns="45718" rIns="45718" bIns="45718" numCol="1" anchor="ctr">
                <a:noAutofit/>
              </a:bodyPr>
              <a:lstStyle/>
              <a:p>
                <a:pPr>
                  <a:defRPr>
                    <a:solidFill>
                      <a:srgbClr val="FFFFFF"/>
                    </a:solidFill>
                    <a:latin typeface="Tahoma"/>
                    <a:ea typeface="Tahoma"/>
                    <a:cs typeface="Tahoma"/>
                    <a:sym typeface="Tahoma"/>
                  </a:defRPr>
                </a:pPr>
                <a:endParaRPr/>
              </a:p>
            </p:txBody>
          </p:sp>
          <p:sp>
            <p:nvSpPr>
              <p:cNvPr id="67" name="Shape 67"/>
              <p:cNvSpPr/>
              <p:nvPr/>
            </p:nvSpPr>
            <p:spPr>
              <a:xfrm rot="20056058">
                <a:off x="1845730" y="689090"/>
                <a:ext cx="136527" cy="19052"/>
              </a:xfrm>
              <a:prstGeom prst="rect">
                <a:avLst/>
              </a:prstGeom>
              <a:solidFill>
                <a:srgbClr val="5B5D6B"/>
              </a:solidFill>
              <a:ln w="12700" cap="flat">
                <a:noFill/>
                <a:miter lim="400000"/>
              </a:ln>
              <a:effectLst/>
            </p:spPr>
            <p:txBody>
              <a:bodyPr wrap="square" lIns="45718" tIns="45718" rIns="45718" bIns="45718" numCol="1" anchor="ctr">
                <a:noAutofit/>
              </a:bodyPr>
              <a:lstStyle/>
              <a:p>
                <a:pPr>
                  <a:defRPr>
                    <a:solidFill>
                      <a:srgbClr val="FFFFFF"/>
                    </a:solidFill>
                    <a:latin typeface="Tahoma"/>
                    <a:ea typeface="Tahoma"/>
                    <a:cs typeface="Tahoma"/>
                    <a:sym typeface="Tahoma"/>
                  </a:defRPr>
                </a:pPr>
                <a:endParaRPr/>
              </a:p>
            </p:txBody>
          </p:sp>
          <p:sp>
            <p:nvSpPr>
              <p:cNvPr id="68" name="Shape 68"/>
              <p:cNvSpPr/>
              <p:nvPr/>
            </p:nvSpPr>
            <p:spPr>
              <a:xfrm rot="20258046">
                <a:off x="1863193" y="728777"/>
                <a:ext cx="136527" cy="19052"/>
              </a:xfrm>
              <a:prstGeom prst="rect">
                <a:avLst/>
              </a:prstGeom>
              <a:solidFill>
                <a:srgbClr val="5B5D6B"/>
              </a:solidFill>
              <a:ln w="12700" cap="flat">
                <a:noFill/>
                <a:miter lim="400000"/>
              </a:ln>
              <a:effectLst/>
            </p:spPr>
            <p:txBody>
              <a:bodyPr wrap="square" lIns="45718" tIns="45718" rIns="45718" bIns="45718" numCol="1" anchor="ctr">
                <a:noAutofit/>
              </a:bodyPr>
              <a:lstStyle/>
              <a:p>
                <a:pPr>
                  <a:defRPr>
                    <a:solidFill>
                      <a:srgbClr val="FFFFFF"/>
                    </a:solidFill>
                    <a:latin typeface="Tahoma"/>
                    <a:ea typeface="Tahoma"/>
                    <a:cs typeface="Tahoma"/>
                    <a:sym typeface="Tahoma"/>
                  </a:defRPr>
                </a:pPr>
                <a:endParaRPr/>
              </a:p>
            </p:txBody>
          </p:sp>
          <p:sp>
            <p:nvSpPr>
              <p:cNvPr id="69" name="Shape 69"/>
              <p:cNvSpPr/>
              <p:nvPr/>
            </p:nvSpPr>
            <p:spPr>
              <a:xfrm rot="20258046">
                <a:off x="1875894" y="765290"/>
                <a:ext cx="136527" cy="19052"/>
              </a:xfrm>
              <a:prstGeom prst="rect">
                <a:avLst/>
              </a:prstGeom>
              <a:solidFill>
                <a:srgbClr val="5B5D6B"/>
              </a:solidFill>
              <a:ln w="12700" cap="flat">
                <a:noFill/>
                <a:miter lim="400000"/>
              </a:ln>
              <a:effectLst/>
            </p:spPr>
            <p:txBody>
              <a:bodyPr wrap="square" lIns="45718" tIns="45718" rIns="45718" bIns="45718" numCol="1" anchor="ctr">
                <a:noAutofit/>
              </a:bodyPr>
              <a:lstStyle/>
              <a:p>
                <a:pPr>
                  <a:defRPr>
                    <a:solidFill>
                      <a:srgbClr val="FFFFFF"/>
                    </a:solidFill>
                    <a:latin typeface="Tahoma"/>
                    <a:ea typeface="Tahoma"/>
                    <a:cs typeface="Tahoma"/>
                    <a:sym typeface="Tahoma"/>
                  </a:defRPr>
                </a:pPr>
                <a:endParaRPr/>
              </a:p>
            </p:txBody>
          </p:sp>
          <p:sp>
            <p:nvSpPr>
              <p:cNvPr id="70" name="Shape 70"/>
              <p:cNvSpPr/>
              <p:nvPr/>
            </p:nvSpPr>
            <p:spPr>
              <a:xfrm rot="20258046">
                <a:off x="1891769" y="797040"/>
                <a:ext cx="136527" cy="19052"/>
              </a:xfrm>
              <a:prstGeom prst="rect">
                <a:avLst/>
              </a:prstGeom>
              <a:solidFill>
                <a:srgbClr val="5B5D6B"/>
              </a:solidFill>
              <a:ln w="12700" cap="flat">
                <a:noFill/>
                <a:miter lim="400000"/>
              </a:ln>
              <a:effectLst/>
            </p:spPr>
            <p:txBody>
              <a:bodyPr wrap="square" lIns="45718" tIns="45718" rIns="45718" bIns="45718" numCol="1" anchor="ctr">
                <a:noAutofit/>
              </a:bodyPr>
              <a:lstStyle/>
              <a:p>
                <a:pPr>
                  <a:defRPr>
                    <a:solidFill>
                      <a:srgbClr val="FFFFFF"/>
                    </a:solidFill>
                    <a:latin typeface="Tahoma"/>
                    <a:ea typeface="Tahoma"/>
                    <a:cs typeface="Tahoma"/>
                    <a:sym typeface="Tahoma"/>
                  </a:defRPr>
                </a:pPr>
                <a:endParaRPr/>
              </a:p>
            </p:txBody>
          </p:sp>
          <p:sp>
            <p:nvSpPr>
              <p:cNvPr id="71" name="Shape 71"/>
              <p:cNvSpPr/>
              <p:nvPr/>
            </p:nvSpPr>
            <p:spPr>
              <a:xfrm rot="19671255">
                <a:off x="1744130" y="531927"/>
                <a:ext cx="136527" cy="19052"/>
              </a:xfrm>
              <a:prstGeom prst="rect">
                <a:avLst/>
              </a:prstGeom>
              <a:solidFill>
                <a:srgbClr val="5B5D6B"/>
              </a:solidFill>
              <a:ln w="12700" cap="flat">
                <a:noFill/>
                <a:miter lim="400000"/>
              </a:ln>
              <a:effectLst/>
            </p:spPr>
            <p:txBody>
              <a:bodyPr wrap="square" lIns="45718" tIns="45718" rIns="45718" bIns="45718" numCol="1" anchor="ctr">
                <a:noAutofit/>
              </a:bodyPr>
              <a:lstStyle/>
              <a:p>
                <a:pPr>
                  <a:defRPr>
                    <a:solidFill>
                      <a:srgbClr val="FFFFFF"/>
                    </a:solidFill>
                    <a:latin typeface="Tahoma"/>
                    <a:ea typeface="Tahoma"/>
                    <a:cs typeface="Tahoma"/>
                    <a:sym typeface="Tahoma"/>
                  </a:defRPr>
                </a:pPr>
                <a:endParaRPr/>
              </a:p>
            </p:txBody>
          </p:sp>
          <p:sp>
            <p:nvSpPr>
              <p:cNvPr id="72" name="Shape 72"/>
              <p:cNvSpPr/>
              <p:nvPr/>
            </p:nvSpPr>
            <p:spPr>
              <a:xfrm rot="19755824">
                <a:off x="1764768" y="558915"/>
                <a:ext cx="136527" cy="19052"/>
              </a:xfrm>
              <a:prstGeom prst="rect">
                <a:avLst/>
              </a:prstGeom>
              <a:solidFill>
                <a:srgbClr val="5B5D6B"/>
              </a:solidFill>
              <a:ln w="12700" cap="flat">
                <a:noFill/>
                <a:miter lim="400000"/>
              </a:ln>
              <a:effectLst/>
            </p:spPr>
            <p:txBody>
              <a:bodyPr wrap="square" lIns="45718" tIns="45718" rIns="45718" bIns="45718" numCol="1" anchor="ctr">
                <a:noAutofit/>
              </a:bodyPr>
              <a:lstStyle/>
              <a:p>
                <a:pPr>
                  <a:defRPr>
                    <a:solidFill>
                      <a:srgbClr val="FFFFFF"/>
                    </a:solidFill>
                    <a:latin typeface="Tahoma"/>
                    <a:ea typeface="Tahoma"/>
                    <a:cs typeface="Tahoma"/>
                    <a:sym typeface="Tahoma"/>
                  </a:defRPr>
                </a:pPr>
                <a:endParaRPr/>
              </a:p>
            </p:txBody>
          </p:sp>
          <p:sp>
            <p:nvSpPr>
              <p:cNvPr id="73" name="Shape 73"/>
              <p:cNvSpPr/>
              <p:nvPr/>
            </p:nvSpPr>
            <p:spPr>
              <a:xfrm rot="19847617">
                <a:off x="1788580" y="593840"/>
                <a:ext cx="136527" cy="19052"/>
              </a:xfrm>
              <a:prstGeom prst="rect">
                <a:avLst/>
              </a:prstGeom>
              <a:solidFill>
                <a:srgbClr val="5B5D6B"/>
              </a:solidFill>
              <a:ln w="12700" cap="flat">
                <a:noFill/>
                <a:miter lim="400000"/>
              </a:ln>
              <a:effectLst/>
            </p:spPr>
            <p:txBody>
              <a:bodyPr wrap="square" lIns="45718" tIns="45718" rIns="45718" bIns="45718" numCol="1" anchor="ctr">
                <a:noAutofit/>
              </a:bodyPr>
              <a:lstStyle/>
              <a:p>
                <a:pPr>
                  <a:defRPr>
                    <a:solidFill>
                      <a:srgbClr val="FFFFFF"/>
                    </a:solidFill>
                    <a:latin typeface="Tahoma"/>
                    <a:ea typeface="Tahoma"/>
                    <a:cs typeface="Tahoma"/>
                    <a:sym typeface="Tahoma"/>
                  </a:defRPr>
                </a:pPr>
                <a:endParaRPr/>
              </a:p>
            </p:txBody>
          </p:sp>
          <p:sp>
            <p:nvSpPr>
              <p:cNvPr id="74" name="Shape 74"/>
              <p:cNvSpPr/>
              <p:nvPr/>
            </p:nvSpPr>
            <p:spPr>
              <a:xfrm rot="19847617">
                <a:off x="1809218" y="620827"/>
                <a:ext cx="136527" cy="19052"/>
              </a:xfrm>
              <a:prstGeom prst="rect">
                <a:avLst/>
              </a:prstGeom>
              <a:solidFill>
                <a:srgbClr val="5B5D6B"/>
              </a:solidFill>
              <a:ln w="12700" cap="flat">
                <a:noFill/>
                <a:miter lim="400000"/>
              </a:ln>
              <a:effectLst/>
            </p:spPr>
            <p:txBody>
              <a:bodyPr wrap="square" lIns="45718" tIns="45718" rIns="45718" bIns="45718" numCol="1" anchor="ctr">
                <a:noAutofit/>
              </a:bodyPr>
              <a:lstStyle/>
              <a:p>
                <a:pPr>
                  <a:defRPr>
                    <a:solidFill>
                      <a:srgbClr val="FFFFFF"/>
                    </a:solidFill>
                    <a:latin typeface="Tahoma"/>
                    <a:ea typeface="Tahoma"/>
                    <a:cs typeface="Tahoma"/>
                    <a:sym typeface="Tahoma"/>
                  </a:defRPr>
                </a:pPr>
                <a:endParaRPr/>
              </a:p>
            </p:txBody>
          </p:sp>
          <p:sp>
            <p:nvSpPr>
              <p:cNvPr id="75" name="Shape 75"/>
              <p:cNvSpPr/>
              <p:nvPr/>
            </p:nvSpPr>
            <p:spPr>
              <a:xfrm rot="19133264">
                <a:off x="1606018" y="389052"/>
                <a:ext cx="136527" cy="19052"/>
              </a:xfrm>
              <a:prstGeom prst="rect">
                <a:avLst/>
              </a:prstGeom>
              <a:solidFill>
                <a:srgbClr val="5B5D6B"/>
              </a:solidFill>
              <a:ln w="12700" cap="flat">
                <a:noFill/>
                <a:miter lim="400000"/>
              </a:ln>
              <a:effectLst/>
            </p:spPr>
            <p:txBody>
              <a:bodyPr wrap="square" lIns="45718" tIns="45718" rIns="45718" bIns="45718" numCol="1" anchor="ctr">
                <a:noAutofit/>
              </a:bodyPr>
              <a:lstStyle/>
              <a:p>
                <a:pPr>
                  <a:defRPr>
                    <a:solidFill>
                      <a:srgbClr val="FFFFFF"/>
                    </a:solidFill>
                    <a:latin typeface="Tahoma"/>
                    <a:ea typeface="Tahoma"/>
                    <a:cs typeface="Tahoma"/>
                    <a:sym typeface="Tahoma"/>
                  </a:defRPr>
                </a:pPr>
                <a:endParaRPr/>
              </a:p>
            </p:txBody>
          </p:sp>
          <p:sp>
            <p:nvSpPr>
              <p:cNvPr id="76" name="Shape 76"/>
              <p:cNvSpPr/>
              <p:nvPr/>
            </p:nvSpPr>
            <p:spPr>
              <a:xfrm rot="19133264">
                <a:off x="1639355" y="419215"/>
                <a:ext cx="136527" cy="19052"/>
              </a:xfrm>
              <a:prstGeom prst="rect">
                <a:avLst/>
              </a:prstGeom>
              <a:solidFill>
                <a:srgbClr val="5B5D6B"/>
              </a:solidFill>
              <a:ln w="12700" cap="flat">
                <a:noFill/>
                <a:miter lim="400000"/>
              </a:ln>
              <a:effectLst/>
            </p:spPr>
            <p:txBody>
              <a:bodyPr wrap="square" lIns="45718" tIns="45718" rIns="45718" bIns="45718" numCol="1" anchor="ctr">
                <a:noAutofit/>
              </a:bodyPr>
              <a:lstStyle/>
              <a:p>
                <a:pPr>
                  <a:defRPr>
                    <a:solidFill>
                      <a:srgbClr val="FFFFFF"/>
                    </a:solidFill>
                    <a:latin typeface="Tahoma"/>
                    <a:ea typeface="Tahoma"/>
                    <a:cs typeface="Tahoma"/>
                    <a:sym typeface="Tahoma"/>
                  </a:defRPr>
                </a:pPr>
                <a:endParaRPr/>
              </a:p>
            </p:txBody>
          </p:sp>
          <p:sp>
            <p:nvSpPr>
              <p:cNvPr id="77" name="Shape 77"/>
              <p:cNvSpPr/>
              <p:nvPr/>
            </p:nvSpPr>
            <p:spPr>
              <a:xfrm rot="19133264">
                <a:off x="1663168" y="446202"/>
                <a:ext cx="136527" cy="19052"/>
              </a:xfrm>
              <a:prstGeom prst="rect">
                <a:avLst/>
              </a:prstGeom>
              <a:solidFill>
                <a:srgbClr val="5B5D6B"/>
              </a:solidFill>
              <a:ln w="12700" cap="flat">
                <a:noFill/>
                <a:miter lim="400000"/>
              </a:ln>
              <a:effectLst/>
            </p:spPr>
            <p:txBody>
              <a:bodyPr wrap="square" lIns="45718" tIns="45718" rIns="45718" bIns="45718" numCol="1" anchor="ctr">
                <a:noAutofit/>
              </a:bodyPr>
              <a:lstStyle/>
              <a:p>
                <a:pPr>
                  <a:defRPr>
                    <a:solidFill>
                      <a:srgbClr val="FFFFFF"/>
                    </a:solidFill>
                    <a:latin typeface="Tahoma"/>
                    <a:ea typeface="Tahoma"/>
                    <a:cs typeface="Tahoma"/>
                    <a:sym typeface="Tahoma"/>
                  </a:defRPr>
                </a:pPr>
                <a:endParaRPr/>
              </a:p>
            </p:txBody>
          </p:sp>
          <p:sp>
            <p:nvSpPr>
              <p:cNvPr id="78" name="Shape 78"/>
              <p:cNvSpPr/>
              <p:nvPr/>
            </p:nvSpPr>
            <p:spPr>
              <a:xfrm rot="19257134">
                <a:off x="1691743" y="471602"/>
                <a:ext cx="136527" cy="19052"/>
              </a:xfrm>
              <a:prstGeom prst="rect">
                <a:avLst/>
              </a:prstGeom>
              <a:solidFill>
                <a:srgbClr val="5B5D6B"/>
              </a:solidFill>
              <a:ln w="12700" cap="flat">
                <a:noFill/>
                <a:miter lim="400000"/>
              </a:ln>
              <a:effectLst/>
            </p:spPr>
            <p:txBody>
              <a:bodyPr wrap="square" lIns="45718" tIns="45718" rIns="45718" bIns="45718" numCol="1" anchor="ctr">
                <a:noAutofit/>
              </a:bodyPr>
              <a:lstStyle/>
              <a:p>
                <a:pPr>
                  <a:defRPr>
                    <a:solidFill>
                      <a:srgbClr val="FFFFFF"/>
                    </a:solidFill>
                    <a:latin typeface="Tahoma"/>
                    <a:ea typeface="Tahoma"/>
                    <a:cs typeface="Tahoma"/>
                    <a:sym typeface="Tahoma"/>
                  </a:defRPr>
                </a:pPr>
                <a:endParaRPr/>
              </a:p>
            </p:txBody>
          </p:sp>
          <p:sp>
            <p:nvSpPr>
              <p:cNvPr id="79" name="Shape 79"/>
              <p:cNvSpPr/>
              <p:nvPr/>
            </p:nvSpPr>
            <p:spPr>
              <a:xfrm>
                <a:off x="767817" y="428740"/>
                <a:ext cx="285753" cy="239714"/>
              </a:xfrm>
              <a:custGeom>
                <a:avLst/>
                <a:gdLst/>
                <a:ahLst/>
                <a:cxnLst>
                  <a:cxn ang="0">
                    <a:pos x="wd2" y="hd2"/>
                  </a:cxn>
                  <a:cxn ang="5400000">
                    <a:pos x="wd2" y="hd2"/>
                  </a:cxn>
                  <a:cxn ang="10800000">
                    <a:pos x="wd2" y="hd2"/>
                  </a:cxn>
                  <a:cxn ang="16200000">
                    <a:pos x="wd2" y="hd2"/>
                  </a:cxn>
                </a:cxnLst>
                <a:rect l="0" t="0" r="r" b="b"/>
                <a:pathLst>
                  <a:path w="21600" h="21600" extrusionOk="0">
                    <a:moveTo>
                      <a:pt x="0" y="20599"/>
                    </a:moveTo>
                    <a:lnTo>
                      <a:pt x="3360" y="21028"/>
                    </a:lnTo>
                    <a:lnTo>
                      <a:pt x="7680" y="6580"/>
                    </a:lnTo>
                    <a:lnTo>
                      <a:pt x="11280" y="21600"/>
                    </a:lnTo>
                    <a:lnTo>
                      <a:pt x="15480" y="21600"/>
                    </a:lnTo>
                    <a:lnTo>
                      <a:pt x="21600" y="1287"/>
                    </a:lnTo>
                    <a:lnTo>
                      <a:pt x="17760" y="1430"/>
                    </a:lnTo>
                    <a:lnTo>
                      <a:pt x="13440" y="16021"/>
                    </a:lnTo>
                    <a:lnTo>
                      <a:pt x="9480" y="0"/>
                    </a:lnTo>
                    <a:lnTo>
                      <a:pt x="5760" y="0"/>
                    </a:lnTo>
                    <a:lnTo>
                      <a:pt x="0" y="20599"/>
                    </a:lnTo>
                    <a:close/>
                  </a:path>
                </a:pathLst>
              </a:custGeom>
              <a:solidFill>
                <a:srgbClr val="5B5D6B"/>
              </a:solidFill>
              <a:ln w="12700" cap="flat">
                <a:noFill/>
                <a:miter lim="400000"/>
              </a:ln>
              <a:effectLst/>
            </p:spPr>
            <p:txBody>
              <a:bodyPr wrap="square" lIns="45718" tIns="45718" rIns="45718" bIns="45718" numCol="1" anchor="t">
                <a:noAutofit/>
              </a:bodyPr>
              <a:lstStyle/>
              <a:p>
                <a:pPr>
                  <a:defRPr>
                    <a:solidFill>
                      <a:srgbClr val="FFFF66"/>
                    </a:solidFill>
                    <a:latin typeface="Arial"/>
                    <a:ea typeface="Arial"/>
                    <a:cs typeface="Arial"/>
                    <a:sym typeface="Arial"/>
                  </a:defRPr>
                </a:pPr>
                <a:endParaRPr/>
              </a:p>
            </p:txBody>
          </p:sp>
          <p:sp>
            <p:nvSpPr>
              <p:cNvPr id="80" name="Shape 80"/>
              <p:cNvSpPr/>
              <p:nvPr/>
            </p:nvSpPr>
            <p:spPr>
              <a:xfrm rot="6575641">
                <a:off x="-348196" y="1341552"/>
                <a:ext cx="1946277" cy="19052"/>
              </a:xfrm>
              <a:prstGeom prst="rect">
                <a:avLst/>
              </a:prstGeom>
              <a:solidFill>
                <a:srgbClr val="5B5D6B"/>
              </a:solidFill>
              <a:ln w="12700" cap="flat">
                <a:noFill/>
                <a:miter lim="400000"/>
              </a:ln>
              <a:effectLst/>
            </p:spPr>
            <p:txBody>
              <a:bodyPr wrap="square" lIns="45718" tIns="45718" rIns="45718" bIns="45718" numCol="1" anchor="ctr">
                <a:noAutofit/>
              </a:bodyPr>
              <a:lstStyle/>
              <a:p>
                <a:pPr>
                  <a:defRPr>
                    <a:solidFill>
                      <a:srgbClr val="FFFFFF"/>
                    </a:solidFill>
                    <a:latin typeface="Tahoma"/>
                    <a:ea typeface="Tahoma"/>
                    <a:cs typeface="Tahoma"/>
                    <a:sym typeface="Tahoma"/>
                  </a:defRPr>
                </a:pPr>
                <a:endParaRPr/>
              </a:p>
            </p:txBody>
          </p:sp>
          <p:sp>
            <p:nvSpPr>
              <p:cNvPr id="81" name="Shape 81"/>
              <p:cNvSpPr/>
              <p:nvPr/>
            </p:nvSpPr>
            <p:spPr>
              <a:xfrm rot="238799">
                <a:off x="2642" y="1354252"/>
                <a:ext cx="1636715" cy="19052"/>
              </a:xfrm>
              <a:prstGeom prst="rect">
                <a:avLst/>
              </a:prstGeom>
              <a:solidFill>
                <a:srgbClr val="5B5D6B"/>
              </a:solidFill>
              <a:ln w="12700" cap="flat">
                <a:noFill/>
                <a:miter lim="400000"/>
              </a:ln>
              <a:effectLst/>
            </p:spPr>
            <p:txBody>
              <a:bodyPr wrap="square" lIns="45718" tIns="45718" rIns="45718" bIns="45718" numCol="1" anchor="ctr">
                <a:noAutofit/>
              </a:bodyPr>
              <a:lstStyle/>
              <a:p>
                <a:pPr>
                  <a:defRPr>
                    <a:solidFill>
                      <a:srgbClr val="FFFFFF"/>
                    </a:solidFill>
                    <a:latin typeface="Tahoma"/>
                    <a:ea typeface="Tahoma"/>
                    <a:cs typeface="Tahoma"/>
                    <a:sym typeface="Tahoma"/>
                  </a:defRPr>
                </a:pPr>
                <a:endParaRPr/>
              </a:p>
            </p:txBody>
          </p:sp>
          <p:sp>
            <p:nvSpPr>
              <p:cNvPr id="82" name="Shape 82"/>
              <p:cNvSpPr/>
              <p:nvPr/>
            </p:nvSpPr>
            <p:spPr>
              <a:xfrm rot="18642971">
                <a:off x="1436949" y="283484"/>
                <a:ext cx="128590" cy="19052"/>
              </a:xfrm>
              <a:prstGeom prst="rect">
                <a:avLst/>
              </a:prstGeom>
              <a:solidFill>
                <a:srgbClr val="5B5D6B"/>
              </a:solidFill>
              <a:ln w="12700" cap="flat">
                <a:noFill/>
                <a:miter lim="400000"/>
              </a:ln>
              <a:effectLst/>
            </p:spPr>
            <p:txBody>
              <a:bodyPr wrap="square" lIns="45718" tIns="45718" rIns="45718" bIns="45718" numCol="1" anchor="ctr">
                <a:noAutofit/>
              </a:bodyPr>
              <a:lstStyle/>
              <a:p>
                <a:pPr>
                  <a:defRPr>
                    <a:solidFill>
                      <a:srgbClr val="FFFFFF"/>
                    </a:solidFill>
                    <a:latin typeface="Tahoma"/>
                    <a:ea typeface="Tahoma"/>
                    <a:cs typeface="Tahoma"/>
                    <a:sym typeface="Tahoma"/>
                  </a:defRPr>
                </a:pPr>
                <a:endParaRPr/>
              </a:p>
            </p:txBody>
          </p:sp>
          <p:sp>
            <p:nvSpPr>
              <p:cNvPr id="83" name="Shape 83"/>
              <p:cNvSpPr/>
              <p:nvPr/>
            </p:nvSpPr>
            <p:spPr>
              <a:xfrm rot="18642971">
                <a:off x="1473462" y="305709"/>
                <a:ext cx="128589" cy="19052"/>
              </a:xfrm>
              <a:prstGeom prst="rect">
                <a:avLst/>
              </a:prstGeom>
              <a:solidFill>
                <a:srgbClr val="5B5D6B"/>
              </a:solidFill>
              <a:ln w="12700" cap="flat">
                <a:noFill/>
                <a:miter lim="400000"/>
              </a:ln>
              <a:effectLst/>
            </p:spPr>
            <p:txBody>
              <a:bodyPr wrap="square" lIns="45718" tIns="45718" rIns="45718" bIns="45718" numCol="1" anchor="ctr">
                <a:noAutofit/>
              </a:bodyPr>
              <a:lstStyle/>
              <a:p>
                <a:pPr>
                  <a:defRPr>
                    <a:solidFill>
                      <a:srgbClr val="FFFFFF"/>
                    </a:solidFill>
                    <a:latin typeface="Tahoma"/>
                    <a:ea typeface="Tahoma"/>
                    <a:cs typeface="Tahoma"/>
                    <a:sym typeface="Tahoma"/>
                  </a:defRPr>
                </a:pPr>
                <a:endParaRPr/>
              </a:p>
            </p:txBody>
          </p:sp>
          <p:sp>
            <p:nvSpPr>
              <p:cNvPr id="84" name="Shape 84"/>
              <p:cNvSpPr/>
              <p:nvPr/>
            </p:nvSpPr>
            <p:spPr>
              <a:xfrm rot="18642971">
                <a:off x="1510768" y="323965"/>
                <a:ext cx="136527" cy="19052"/>
              </a:xfrm>
              <a:prstGeom prst="rect">
                <a:avLst/>
              </a:prstGeom>
              <a:solidFill>
                <a:srgbClr val="5B5D6B"/>
              </a:solidFill>
              <a:ln w="12700" cap="flat">
                <a:noFill/>
                <a:miter lim="400000"/>
              </a:ln>
              <a:effectLst/>
            </p:spPr>
            <p:txBody>
              <a:bodyPr wrap="square" lIns="45718" tIns="45718" rIns="45718" bIns="45718" numCol="1" anchor="ctr">
                <a:noAutofit/>
              </a:bodyPr>
              <a:lstStyle/>
              <a:p>
                <a:pPr>
                  <a:defRPr>
                    <a:solidFill>
                      <a:srgbClr val="FFFFFF"/>
                    </a:solidFill>
                    <a:latin typeface="Tahoma"/>
                    <a:ea typeface="Tahoma"/>
                    <a:cs typeface="Tahoma"/>
                    <a:sym typeface="Tahoma"/>
                  </a:defRPr>
                </a:pPr>
                <a:endParaRPr/>
              </a:p>
            </p:txBody>
          </p:sp>
          <p:sp>
            <p:nvSpPr>
              <p:cNvPr id="85" name="Shape 85"/>
              <p:cNvSpPr/>
              <p:nvPr/>
            </p:nvSpPr>
            <p:spPr>
              <a:xfrm rot="18938967">
                <a:off x="1542518" y="343015"/>
                <a:ext cx="136527" cy="19052"/>
              </a:xfrm>
              <a:prstGeom prst="rect">
                <a:avLst/>
              </a:prstGeom>
              <a:solidFill>
                <a:srgbClr val="5B5D6B"/>
              </a:solidFill>
              <a:ln w="12700" cap="flat">
                <a:noFill/>
                <a:miter lim="400000"/>
              </a:ln>
              <a:effectLst/>
            </p:spPr>
            <p:txBody>
              <a:bodyPr wrap="square" lIns="45718" tIns="45718" rIns="45718" bIns="45718" numCol="1" anchor="ctr">
                <a:noAutofit/>
              </a:bodyPr>
              <a:lstStyle/>
              <a:p>
                <a:pPr>
                  <a:defRPr>
                    <a:solidFill>
                      <a:srgbClr val="FFFFFF"/>
                    </a:solidFill>
                    <a:latin typeface="Tahoma"/>
                    <a:ea typeface="Tahoma"/>
                    <a:cs typeface="Tahoma"/>
                    <a:sym typeface="Tahoma"/>
                  </a:defRPr>
                </a:pPr>
                <a:endParaRPr/>
              </a:p>
            </p:txBody>
          </p:sp>
          <p:sp>
            <p:nvSpPr>
              <p:cNvPr id="86" name="Shape 86"/>
              <p:cNvSpPr/>
              <p:nvPr/>
            </p:nvSpPr>
            <p:spPr>
              <a:xfrm rot="17961497">
                <a:off x="1248037" y="210459"/>
                <a:ext cx="119064" cy="19052"/>
              </a:xfrm>
              <a:prstGeom prst="rect">
                <a:avLst/>
              </a:prstGeom>
              <a:solidFill>
                <a:srgbClr val="5B5D6B"/>
              </a:solidFill>
              <a:ln w="12700" cap="flat">
                <a:noFill/>
                <a:miter lim="400000"/>
              </a:ln>
              <a:effectLst/>
            </p:spPr>
            <p:txBody>
              <a:bodyPr wrap="square" lIns="45718" tIns="45718" rIns="45718" bIns="45718" numCol="1" anchor="ctr">
                <a:noAutofit/>
              </a:bodyPr>
              <a:lstStyle/>
              <a:p>
                <a:pPr>
                  <a:defRPr>
                    <a:solidFill>
                      <a:srgbClr val="FFFFFF"/>
                    </a:solidFill>
                    <a:latin typeface="Tahoma"/>
                    <a:ea typeface="Tahoma"/>
                    <a:cs typeface="Tahoma"/>
                    <a:sym typeface="Tahoma"/>
                  </a:defRPr>
                </a:pPr>
                <a:endParaRPr/>
              </a:p>
            </p:txBody>
          </p:sp>
          <p:sp>
            <p:nvSpPr>
              <p:cNvPr id="87" name="Shape 87"/>
              <p:cNvSpPr/>
              <p:nvPr/>
            </p:nvSpPr>
            <p:spPr>
              <a:xfrm rot="17961497">
                <a:off x="1290899" y="223159"/>
                <a:ext cx="119065" cy="19052"/>
              </a:xfrm>
              <a:prstGeom prst="rect">
                <a:avLst/>
              </a:prstGeom>
              <a:solidFill>
                <a:srgbClr val="5B5D6B"/>
              </a:solidFill>
              <a:ln w="12700" cap="flat">
                <a:noFill/>
                <a:miter lim="400000"/>
              </a:ln>
              <a:effectLst/>
            </p:spPr>
            <p:txBody>
              <a:bodyPr wrap="square" lIns="45718" tIns="45718" rIns="45718" bIns="45718" numCol="1" anchor="ctr">
                <a:noAutofit/>
              </a:bodyPr>
              <a:lstStyle/>
              <a:p>
                <a:pPr>
                  <a:defRPr>
                    <a:solidFill>
                      <a:srgbClr val="FFFFFF"/>
                    </a:solidFill>
                    <a:latin typeface="Tahoma"/>
                    <a:ea typeface="Tahoma"/>
                    <a:cs typeface="Tahoma"/>
                    <a:sym typeface="Tahoma"/>
                  </a:defRPr>
                </a:pPr>
                <a:endParaRPr/>
              </a:p>
            </p:txBody>
          </p:sp>
          <p:sp>
            <p:nvSpPr>
              <p:cNvPr id="88" name="Shape 88"/>
              <p:cNvSpPr/>
              <p:nvPr/>
            </p:nvSpPr>
            <p:spPr>
              <a:xfrm rot="18085367">
                <a:off x="1325824" y="232684"/>
                <a:ext cx="128590" cy="19052"/>
              </a:xfrm>
              <a:prstGeom prst="rect">
                <a:avLst/>
              </a:prstGeom>
              <a:solidFill>
                <a:srgbClr val="5B5D6B"/>
              </a:solidFill>
              <a:ln w="12700" cap="flat">
                <a:noFill/>
                <a:miter lim="400000"/>
              </a:ln>
              <a:effectLst/>
            </p:spPr>
            <p:txBody>
              <a:bodyPr wrap="square" lIns="45718" tIns="45718" rIns="45718" bIns="45718" numCol="1" anchor="ctr">
                <a:noAutofit/>
              </a:bodyPr>
              <a:lstStyle/>
              <a:p>
                <a:pPr>
                  <a:defRPr>
                    <a:solidFill>
                      <a:srgbClr val="FFFFFF"/>
                    </a:solidFill>
                    <a:latin typeface="Tahoma"/>
                    <a:ea typeface="Tahoma"/>
                    <a:cs typeface="Tahoma"/>
                    <a:sym typeface="Tahoma"/>
                  </a:defRPr>
                </a:pPr>
                <a:endParaRPr/>
              </a:p>
            </p:txBody>
          </p:sp>
          <p:sp>
            <p:nvSpPr>
              <p:cNvPr id="89" name="Shape 89"/>
              <p:cNvSpPr/>
              <p:nvPr/>
            </p:nvSpPr>
            <p:spPr>
              <a:xfrm rot="18379200">
                <a:off x="1365512" y="251734"/>
                <a:ext cx="128589" cy="19052"/>
              </a:xfrm>
              <a:prstGeom prst="rect">
                <a:avLst/>
              </a:prstGeom>
              <a:solidFill>
                <a:srgbClr val="5B5D6B"/>
              </a:solidFill>
              <a:ln w="12700" cap="flat">
                <a:noFill/>
                <a:miter lim="400000"/>
              </a:ln>
              <a:effectLst/>
            </p:spPr>
            <p:txBody>
              <a:bodyPr wrap="square" lIns="45718" tIns="45718" rIns="45718" bIns="45718" numCol="1" anchor="ctr">
                <a:noAutofit/>
              </a:bodyPr>
              <a:lstStyle/>
              <a:p>
                <a:pPr>
                  <a:defRPr>
                    <a:solidFill>
                      <a:srgbClr val="FFFFFF"/>
                    </a:solidFill>
                    <a:latin typeface="Tahoma"/>
                    <a:ea typeface="Tahoma"/>
                    <a:cs typeface="Tahoma"/>
                    <a:sym typeface="Tahoma"/>
                  </a:defRPr>
                </a:pPr>
                <a:endParaRPr/>
              </a:p>
            </p:txBody>
          </p:sp>
          <p:sp>
            <p:nvSpPr>
              <p:cNvPr id="90" name="Shape 90"/>
              <p:cNvSpPr/>
              <p:nvPr/>
            </p:nvSpPr>
            <p:spPr>
              <a:xfrm rot="17261750">
                <a:off x="1027374" y="162834"/>
                <a:ext cx="119065" cy="19052"/>
              </a:xfrm>
              <a:prstGeom prst="rect">
                <a:avLst/>
              </a:prstGeom>
              <a:solidFill>
                <a:srgbClr val="5B5D6B"/>
              </a:solidFill>
              <a:ln w="12700" cap="flat">
                <a:noFill/>
                <a:miter lim="400000"/>
              </a:ln>
              <a:effectLst/>
            </p:spPr>
            <p:txBody>
              <a:bodyPr wrap="square" lIns="45718" tIns="45718" rIns="45718" bIns="45718" numCol="1" anchor="ctr">
                <a:noAutofit/>
              </a:bodyPr>
              <a:lstStyle/>
              <a:p>
                <a:pPr>
                  <a:defRPr>
                    <a:solidFill>
                      <a:srgbClr val="FFFFFF"/>
                    </a:solidFill>
                    <a:latin typeface="Tahoma"/>
                    <a:ea typeface="Tahoma"/>
                    <a:cs typeface="Tahoma"/>
                    <a:sym typeface="Tahoma"/>
                  </a:defRPr>
                </a:pPr>
                <a:endParaRPr/>
              </a:p>
            </p:txBody>
          </p:sp>
          <p:sp>
            <p:nvSpPr>
              <p:cNvPr id="91" name="Shape 91"/>
              <p:cNvSpPr/>
              <p:nvPr/>
            </p:nvSpPr>
            <p:spPr>
              <a:xfrm rot="17349642">
                <a:off x="1071824" y="172359"/>
                <a:ext cx="119065" cy="19052"/>
              </a:xfrm>
              <a:prstGeom prst="rect">
                <a:avLst/>
              </a:prstGeom>
              <a:solidFill>
                <a:srgbClr val="5B5D6B"/>
              </a:solidFill>
              <a:ln w="12700" cap="flat">
                <a:noFill/>
                <a:miter lim="400000"/>
              </a:ln>
              <a:effectLst/>
            </p:spPr>
            <p:txBody>
              <a:bodyPr wrap="square" lIns="45718" tIns="45718" rIns="45718" bIns="45718" numCol="1" anchor="ctr">
                <a:noAutofit/>
              </a:bodyPr>
              <a:lstStyle/>
              <a:p>
                <a:pPr>
                  <a:defRPr>
                    <a:solidFill>
                      <a:srgbClr val="FFFFFF"/>
                    </a:solidFill>
                    <a:latin typeface="Tahoma"/>
                    <a:ea typeface="Tahoma"/>
                    <a:cs typeface="Tahoma"/>
                    <a:sym typeface="Tahoma"/>
                  </a:defRPr>
                </a:pPr>
                <a:endParaRPr/>
              </a:p>
            </p:txBody>
          </p:sp>
          <p:sp>
            <p:nvSpPr>
              <p:cNvPr id="92" name="Shape 92"/>
              <p:cNvSpPr/>
              <p:nvPr/>
            </p:nvSpPr>
            <p:spPr>
              <a:xfrm rot="17349642">
                <a:off x="1121037" y="178709"/>
                <a:ext cx="119064" cy="19052"/>
              </a:xfrm>
              <a:prstGeom prst="rect">
                <a:avLst/>
              </a:prstGeom>
              <a:solidFill>
                <a:srgbClr val="5B5D6B"/>
              </a:solidFill>
              <a:ln w="12700" cap="flat">
                <a:noFill/>
                <a:miter lim="400000"/>
              </a:ln>
              <a:effectLst/>
            </p:spPr>
            <p:txBody>
              <a:bodyPr wrap="square" lIns="45718" tIns="45718" rIns="45718" bIns="45718" numCol="1" anchor="ctr">
                <a:noAutofit/>
              </a:bodyPr>
              <a:lstStyle/>
              <a:p>
                <a:pPr>
                  <a:defRPr>
                    <a:solidFill>
                      <a:srgbClr val="FFFFFF"/>
                    </a:solidFill>
                    <a:latin typeface="Tahoma"/>
                    <a:ea typeface="Tahoma"/>
                    <a:cs typeface="Tahoma"/>
                    <a:sym typeface="Tahoma"/>
                  </a:defRPr>
                </a:pPr>
                <a:endParaRPr/>
              </a:p>
            </p:txBody>
          </p:sp>
          <p:sp>
            <p:nvSpPr>
              <p:cNvPr id="93" name="Shape 93"/>
              <p:cNvSpPr/>
              <p:nvPr/>
            </p:nvSpPr>
            <p:spPr>
              <a:xfrm rot="17610754">
                <a:off x="1168662" y="185059"/>
                <a:ext cx="119064" cy="19052"/>
              </a:xfrm>
              <a:prstGeom prst="rect">
                <a:avLst/>
              </a:prstGeom>
              <a:solidFill>
                <a:srgbClr val="5B5D6B"/>
              </a:solidFill>
              <a:ln w="12700" cap="flat">
                <a:noFill/>
                <a:miter lim="400000"/>
              </a:ln>
              <a:effectLst/>
            </p:spPr>
            <p:txBody>
              <a:bodyPr wrap="square" lIns="45718" tIns="45718" rIns="45718" bIns="45718" numCol="1" anchor="ctr">
                <a:noAutofit/>
              </a:bodyPr>
              <a:lstStyle/>
              <a:p>
                <a:pPr>
                  <a:defRPr>
                    <a:solidFill>
                      <a:srgbClr val="FFFFFF"/>
                    </a:solidFill>
                    <a:latin typeface="Tahoma"/>
                    <a:ea typeface="Tahoma"/>
                    <a:cs typeface="Tahoma"/>
                    <a:sym typeface="Tahoma"/>
                  </a:defRPr>
                </a:pPr>
                <a:endParaRPr/>
              </a:p>
            </p:txBody>
          </p:sp>
          <p:sp>
            <p:nvSpPr>
              <p:cNvPr id="94" name="Shape 94"/>
              <p:cNvSpPr/>
              <p:nvPr/>
            </p:nvSpPr>
            <p:spPr>
              <a:xfrm rot="16737784">
                <a:off x="795598" y="159659"/>
                <a:ext cx="109540" cy="19052"/>
              </a:xfrm>
              <a:prstGeom prst="rect">
                <a:avLst/>
              </a:prstGeom>
              <a:solidFill>
                <a:srgbClr val="5B5D6B"/>
              </a:solidFill>
              <a:ln w="12700" cap="flat">
                <a:noFill/>
                <a:miter lim="400000"/>
              </a:ln>
              <a:effectLst/>
            </p:spPr>
            <p:txBody>
              <a:bodyPr wrap="square" lIns="45718" tIns="45718" rIns="45718" bIns="45718" numCol="1" anchor="ctr">
                <a:noAutofit/>
              </a:bodyPr>
              <a:lstStyle/>
              <a:p>
                <a:pPr>
                  <a:defRPr>
                    <a:solidFill>
                      <a:srgbClr val="FFFFFF"/>
                    </a:solidFill>
                    <a:latin typeface="Tahoma"/>
                    <a:ea typeface="Tahoma"/>
                    <a:cs typeface="Tahoma"/>
                    <a:sym typeface="Tahoma"/>
                  </a:defRPr>
                </a:pPr>
                <a:endParaRPr/>
              </a:p>
            </p:txBody>
          </p:sp>
          <p:sp>
            <p:nvSpPr>
              <p:cNvPr id="95" name="Shape 95"/>
              <p:cNvSpPr/>
              <p:nvPr/>
            </p:nvSpPr>
            <p:spPr>
              <a:xfrm rot="16926630">
                <a:off x="844811" y="156484"/>
                <a:ext cx="119064" cy="19052"/>
              </a:xfrm>
              <a:prstGeom prst="rect">
                <a:avLst/>
              </a:prstGeom>
              <a:solidFill>
                <a:srgbClr val="5B5D6B"/>
              </a:solidFill>
              <a:ln w="12700" cap="flat">
                <a:noFill/>
                <a:miter lim="400000"/>
              </a:ln>
              <a:effectLst/>
            </p:spPr>
            <p:txBody>
              <a:bodyPr wrap="square" lIns="45718" tIns="45718" rIns="45718" bIns="45718" numCol="1" anchor="ctr">
                <a:noAutofit/>
              </a:bodyPr>
              <a:lstStyle/>
              <a:p>
                <a:pPr>
                  <a:defRPr>
                    <a:solidFill>
                      <a:srgbClr val="FFFFFF"/>
                    </a:solidFill>
                    <a:latin typeface="Tahoma"/>
                    <a:ea typeface="Tahoma"/>
                    <a:cs typeface="Tahoma"/>
                    <a:sym typeface="Tahoma"/>
                  </a:defRPr>
                </a:pPr>
                <a:endParaRPr/>
              </a:p>
            </p:txBody>
          </p:sp>
          <p:sp>
            <p:nvSpPr>
              <p:cNvPr id="96" name="Shape 96"/>
              <p:cNvSpPr/>
              <p:nvPr/>
            </p:nvSpPr>
            <p:spPr>
              <a:xfrm rot="16953279">
                <a:off x="890848" y="153309"/>
                <a:ext cx="119065" cy="19052"/>
              </a:xfrm>
              <a:prstGeom prst="rect">
                <a:avLst/>
              </a:prstGeom>
              <a:solidFill>
                <a:srgbClr val="5B5D6B"/>
              </a:solidFill>
              <a:ln w="12700" cap="flat">
                <a:noFill/>
                <a:miter lim="400000"/>
              </a:ln>
              <a:effectLst/>
            </p:spPr>
            <p:txBody>
              <a:bodyPr wrap="square" lIns="45718" tIns="45718" rIns="45718" bIns="45718" numCol="1" anchor="ctr">
                <a:noAutofit/>
              </a:bodyPr>
              <a:lstStyle/>
              <a:p>
                <a:pPr>
                  <a:defRPr>
                    <a:solidFill>
                      <a:srgbClr val="FFFFFF"/>
                    </a:solidFill>
                    <a:latin typeface="Tahoma"/>
                    <a:ea typeface="Tahoma"/>
                    <a:cs typeface="Tahoma"/>
                    <a:sym typeface="Tahoma"/>
                  </a:defRPr>
                </a:pPr>
                <a:endParaRPr/>
              </a:p>
            </p:txBody>
          </p:sp>
          <p:sp>
            <p:nvSpPr>
              <p:cNvPr id="97" name="Shape 97"/>
              <p:cNvSpPr/>
              <p:nvPr/>
            </p:nvSpPr>
            <p:spPr>
              <a:xfrm rot="17019377">
                <a:off x="941649" y="153309"/>
                <a:ext cx="119065" cy="19052"/>
              </a:xfrm>
              <a:prstGeom prst="rect">
                <a:avLst/>
              </a:prstGeom>
              <a:solidFill>
                <a:srgbClr val="5B5D6B"/>
              </a:solidFill>
              <a:ln w="12700" cap="flat">
                <a:noFill/>
                <a:miter lim="400000"/>
              </a:ln>
              <a:effectLst/>
            </p:spPr>
            <p:txBody>
              <a:bodyPr wrap="square" lIns="45718" tIns="45718" rIns="45718" bIns="45718" numCol="1" anchor="ctr">
                <a:noAutofit/>
              </a:bodyPr>
              <a:lstStyle/>
              <a:p>
                <a:pPr>
                  <a:defRPr>
                    <a:solidFill>
                      <a:srgbClr val="FFFFFF"/>
                    </a:solidFill>
                    <a:latin typeface="Tahoma"/>
                    <a:ea typeface="Tahoma"/>
                    <a:cs typeface="Tahoma"/>
                    <a:sym typeface="Tahoma"/>
                  </a:defRPr>
                </a:pPr>
                <a:endParaRPr/>
              </a:p>
            </p:txBody>
          </p:sp>
          <p:sp>
            <p:nvSpPr>
              <p:cNvPr id="98" name="Shape 98"/>
              <p:cNvSpPr/>
              <p:nvPr/>
            </p:nvSpPr>
            <p:spPr>
              <a:xfrm rot="16404871">
                <a:off x="560648" y="191409"/>
                <a:ext cx="109540" cy="19052"/>
              </a:xfrm>
              <a:prstGeom prst="rect">
                <a:avLst/>
              </a:prstGeom>
              <a:solidFill>
                <a:srgbClr val="5B5D6B"/>
              </a:solidFill>
              <a:ln w="12700" cap="flat">
                <a:noFill/>
                <a:miter lim="400000"/>
              </a:ln>
              <a:effectLst/>
            </p:spPr>
            <p:txBody>
              <a:bodyPr wrap="square" lIns="45718" tIns="45718" rIns="45718" bIns="45718" numCol="1" anchor="ctr">
                <a:noAutofit/>
              </a:bodyPr>
              <a:lstStyle/>
              <a:p>
                <a:pPr>
                  <a:defRPr>
                    <a:solidFill>
                      <a:srgbClr val="FFFFFF"/>
                    </a:solidFill>
                    <a:latin typeface="Tahoma"/>
                    <a:ea typeface="Tahoma"/>
                    <a:cs typeface="Tahoma"/>
                    <a:sym typeface="Tahoma"/>
                  </a:defRPr>
                </a:pPr>
                <a:endParaRPr/>
              </a:p>
            </p:txBody>
          </p:sp>
          <p:sp>
            <p:nvSpPr>
              <p:cNvPr id="99" name="Shape 99"/>
              <p:cNvSpPr/>
              <p:nvPr/>
            </p:nvSpPr>
            <p:spPr>
              <a:xfrm rot="16239516">
                <a:off x="608273" y="181884"/>
                <a:ext cx="109540" cy="19052"/>
              </a:xfrm>
              <a:prstGeom prst="rect">
                <a:avLst/>
              </a:prstGeom>
              <a:solidFill>
                <a:srgbClr val="5B5D6B"/>
              </a:solidFill>
              <a:ln w="12700" cap="flat">
                <a:noFill/>
                <a:miter lim="400000"/>
              </a:ln>
              <a:effectLst/>
            </p:spPr>
            <p:txBody>
              <a:bodyPr wrap="square" lIns="45718" tIns="45718" rIns="45718" bIns="45718" numCol="1" anchor="ctr">
                <a:noAutofit/>
              </a:bodyPr>
              <a:lstStyle/>
              <a:p>
                <a:pPr>
                  <a:defRPr>
                    <a:solidFill>
                      <a:srgbClr val="FFFFFF"/>
                    </a:solidFill>
                    <a:latin typeface="Tahoma"/>
                    <a:ea typeface="Tahoma"/>
                    <a:cs typeface="Tahoma"/>
                    <a:sym typeface="Tahoma"/>
                  </a:defRPr>
                </a:pPr>
                <a:endParaRPr/>
              </a:p>
            </p:txBody>
          </p:sp>
          <p:sp>
            <p:nvSpPr>
              <p:cNvPr id="100" name="Shape 100"/>
              <p:cNvSpPr/>
              <p:nvPr/>
            </p:nvSpPr>
            <p:spPr>
              <a:xfrm rot="16311061">
                <a:off x="662248" y="175534"/>
                <a:ext cx="109540" cy="19052"/>
              </a:xfrm>
              <a:prstGeom prst="rect">
                <a:avLst/>
              </a:prstGeom>
              <a:solidFill>
                <a:srgbClr val="5B5D6B"/>
              </a:solidFill>
              <a:ln w="12700" cap="flat">
                <a:noFill/>
                <a:miter lim="400000"/>
              </a:ln>
              <a:effectLst/>
            </p:spPr>
            <p:txBody>
              <a:bodyPr wrap="square" lIns="45718" tIns="45718" rIns="45718" bIns="45718" numCol="1" anchor="ctr">
                <a:noAutofit/>
              </a:bodyPr>
              <a:lstStyle/>
              <a:p>
                <a:pPr>
                  <a:defRPr>
                    <a:solidFill>
                      <a:srgbClr val="FFFFFF"/>
                    </a:solidFill>
                    <a:latin typeface="Tahoma"/>
                    <a:ea typeface="Tahoma"/>
                    <a:cs typeface="Tahoma"/>
                    <a:sym typeface="Tahoma"/>
                  </a:defRPr>
                </a:pPr>
                <a:endParaRPr/>
              </a:p>
            </p:txBody>
          </p:sp>
          <p:sp>
            <p:nvSpPr>
              <p:cNvPr id="101" name="Shape 101"/>
              <p:cNvSpPr/>
              <p:nvPr/>
            </p:nvSpPr>
            <p:spPr>
              <a:xfrm rot="16435146">
                <a:off x="709873" y="169184"/>
                <a:ext cx="109540" cy="19052"/>
              </a:xfrm>
              <a:prstGeom prst="rect">
                <a:avLst/>
              </a:prstGeom>
              <a:solidFill>
                <a:srgbClr val="5B5D6B"/>
              </a:solidFill>
              <a:ln w="12700" cap="flat">
                <a:noFill/>
                <a:miter lim="400000"/>
              </a:ln>
              <a:effectLst/>
            </p:spPr>
            <p:txBody>
              <a:bodyPr wrap="square" lIns="45718" tIns="45718" rIns="45718" bIns="45718" numCol="1" anchor="ctr">
                <a:noAutofit/>
              </a:bodyPr>
              <a:lstStyle/>
              <a:p>
                <a:pPr>
                  <a:defRPr>
                    <a:solidFill>
                      <a:srgbClr val="FFFFFF"/>
                    </a:solidFill>
                    <a:latin typeface="Tahoma"/>
                    <a:ea typeface="Tahoma"/>
                    <a:cs typeface="Tahoma"/>
                    <a:sym typeface="Tahoma"/>
                  </a:defRPr>
                </a:pPr>
                <a:endParaRPr/>
              </a:p>
            </p:txBody>
          </p:sp>
          <p:sp>
            <p:nvSpPr>
              <p:cNvPr id="102" name="Shape 102"/>
              <p:cNvSpPr/>
              <p:nvPr/>
            </p:nvSpPr>
            <p:spPr>
              <a:xfrm rot="15467838">
                <a:off x="324111" y="261259"/>
                <a:ext cx="100014" cy="19052"/>
              </a:xfrm>
              <a:prstGeom prst="rect">
                <a:avLst/>
              </a:prstGeom>
              <a:solidFill>
                <a:srgbClr val="5B5D6B"/>
              </a:solidFill>
              <a:ln w="12700" cap="flat">
                <a:noFill/>
                <a:miter lim="400000"/>
              </a:ln>
              <a:effectLst/>
            </p:spPr>
            <p:txBody>
              <a:bodyPr wrap="square" lIns="45718" tIns="45718" rIns="45718" bIns="45718" numCol="1" anchor="ctr">
                <a:noAutofit/>
              </a:bodyPr>
              <a:lstStyle/>
              <a:p>
                <a:pPr>
                  <a:defRPr>
                    <a:solidFill>
                      <a:srgbClr val="FFFFFF"/>
                    </a:solidFill>
                    <a:latin typeface="Tahoma"/>
                    <a:ea typeface="Tahoma"/>
                    <a:cs typeface="Tahoma"/>
                    <a:sym typeface="Tahoma"/>
                  </a:defRPr>
                </a:pPr>
                <a:endParaRPr/>
              </a:p>
            </p:txBody>
          </p:sp>
          <p:sp>
            <p:nvSpPr>
              <p:cNvPr id="103" name="Shape 103"/>
              <p:cNvSpPr/>
              <p:nvPr/>
            </p:nvSpPr>
            <p:spPr>
              <a:xfrm rot="15379567">
                <a:off x="373323" y="245384"/>
                <a:ext cx="100015" cy="19052"/>
              </a:xfrm>
              <a:prstGeom prst="rect">
                <a:avLst/>
              </a:prstGeom>
              <a:solidFill>
                <a:srgbClr val="5B5D6B"/>
              </a:solidFill>
              <a:ln w="12700" cap="flat">
                <a:noFill/>
                <a:miter lim="400000"/>
              </a:ln>
              <a:effectLst/>
            </p:spPr>
            <p:txBody>
              <a:bodyPr wrap="square" lIns="45718" tIns="45718" rIns="45718" bIns="45718" numCol="1" anchor="ctr">
                <a:noAutofit/>
              </a:bodyPr>
              <a:lstStyle/>
              <a:p>
                <a:pPr>
                  <a:defRPr>
                    <a:solidFill>
                      <a:srgbClr val="FFFFFF"/>
                    </a:solidFill>
                    <a:latin typeface="Tahoma"/>
                    <a:ea typeface="Tahoma"/>
                    <a:cs typeface="Tahoma"/>
                    <a:sym typeface="Tahoma"/>
                  </a:defRPr>
                </a:pPr>
                <a:endParaRPr/>
              </a:p>
            </p:txBody>
          </p:sp>
          <p:sp>
            <p:nvSpPr>
              <p:cNvPr id="104" name="Shape 104"/>
              <p:cNvSpPr/>
              <p:nvPr/>
            </p:nvSpPr>
            <p:spPr>
              <a:xfrm rot="15489056">
                <a:off x="419361" y="229509"/>
                <a:ext cx="100014" cy="19052"/>
              </a:xfrm>
              <a:prstGeom prst="rect">
                <a:avLst/>
              </a:prstGeom>
              <a:solidFill>
                <a:srgbClr val="5B5D6B"/>
              </a:solidFill>
              <a:ln w="12700" cap="flat">
                <a:noFill/>
                <a:miter lim="400000"/>
              </a:ln>
              <a:effectLst/>
            </p:spPr>
            <p:txBody>
              <a:bodyPr wrap="square" lIns="45718" tIns="45718" rIns="45718" bIns="45718" numCol="1" anchor="ctr">
                <a:noAutofit/>
              </a:bodyPr>
              <a:lstStyle/>
              <a:p>
                <a:pPr>
                  <a:defRPr>
                    <a:solidFill>
                      <a:srgbClr val="FFFFFF"/>
                    </a:solidFill>
                    <a:latin typeface="Tahoma"/>
                    <a:ea typeface="Tahoma"/>
                    <a:cs typeface="Tahoma"/>
                    <a:sym typeface="Tahoma"/>
                  </a:defRPr>
                </a:pPr>
                <a:endParaRPr/>
              </a:p>
            </p:txBody>
          </p:sp>
          <p:sp>
            <p:nvSpPr>
              <p:cNvPr id="105" name="Shape 105"/>
              <p:cNvSpPr/>
              <p:nvPr/>
            </p:nvSpPr>
            <p:spPr>
              <a:xfrm rot="15680431">
                <a:off x="462223" y="210459"/>
                <a:ext cx="109540" cy="19052"/>
              </a:xfrm>
              <a:prstGeom prst="rect">
                <a:avLst/>
              </a:prstGeom>
              <a:solidFill>
                <a:srgbClr val="5B5D6B"/>
              </a:solidFill>
              <a:ln w="12700" cap="flat">
                <a:noFill/>
                <a:miter lim="400000"/>
              </a:ln>
              <a:effectLst/>
            </p:spPr>
            <p:txBody>
              <a:bodyPr wrap="square" lIns="45718" tIns="45718" rIns="45718" bIns="45718" numCol="1" anchor="ctr">
                <a:noAutofit/>
              </a:bodyPr>
              <a:lstStyle/>
              <a:p>
                <a:pPr>
                  <a:defRPr>
                    <a:solidFill>
                      <a:srgbClr val="FFFFFF"/>
                    </a:solidFill>
                    <a:latin typeface="Tahoma"/>
                    <a:ea typeface="Tahoma"/>
                    <a:cs typeface="Tahoma"/>
                    <a:sym typeface="Tahoma"/>
                  </a:defRPr>
                </a:pPr>
                <a:endParaRPr/>
              </a:p>
            </p:txBody>
          </p:sp>
          <p:sp>
            <p:nvSpPr>
              <p:cNvPr id="106" name="Shape 106"/>
              <p:cNvSpPr/>
              <p:nvPr/>
            </p:nvSpPr>
            <p:spPr>
              <a:xfrm rot="14223709">
                <a:off x="6611" y="404134"/>
                <a:ext cx="100014" cy="19052"/>
              </a:xfrm>
              <a:prstGeom prst="rect">
                <a:avLst/>
              </a:prstGeom>
              <a:solidFill>
                <a:srgbClr val="5B5D6B"/>
              </a:solidFill>
              <a:ln w="12700" cap="flat">
                <a:noFill/>
                <a:miter lim="400000"/>
              </a:ln>
              <a:effectLst/>
            </p:spPr>
            <p:txBody>
              <a:bodyPr wrap="square" lIns="45718" tIns="45718" rIns="45718" bIns="45718" numCol="1" anchor="ctr">
                <a:noAutofit/>
              </a:bodyPr>
              <a:lstStyle/>
              <a:p>
                <a:pPr>
                  <a:defRPr>
                    <a:solidFill>
                      <a:srgbClr val="FFFFFF"/>
                    </a:solidFill>
                    <a:latin typeface="Tahoma"/>
                    <a:ea typeface="Tahoma"/>
                    <a:cs typeface="Tahoma"/>
                    <a:sym typeface="Tahoma"/>
                  </a:defRPr>
                </a:pPr>
                <a:endParaRPr/>
              </a:p>
            </p:txBody>
          </p:sp>
          <p:sp>
            <p:nvSpPr>
              <p:cNvPr id="107" name="Shape 107"/>
              <p:cNvSpPr/>
              <p:nvPr/>
            </p:nvSpPr>
            <p:spPr>
              <a:xfrm rot="14431653">
                <a:off x="100273" y="353334"/>
                <a:ext cx="100015" cy="19052"/>
              </a:xfrm>
              <a:prstGeom prst="rect">
                <a:avLst/>
              </a:prstGeom>
              <a:solidFill>
                <a:srgbClr val="5B5D6B"/>
              </a:solidFill>
              <a:ln w="12700" cap="flat">
                <a:noFill/>
                <a:miter lim="400000"/>
              </a:ln>
              <a:effectLst/>
            </p:spPr>
            <p:txBody>
              <a:bodyPr wrap="square" lIns="45718" tIns="45718" rIns="45718" bIns="45718" numCol="1" anchor="ctr">
                <a:noAutofit/>
              </a:bodyPr>
              <a:lstStyle/>
              <a:p>
                <a:pPr>
                  <a:defRPr>
                    <a:solidFill>
                      <a:srgbClr val="FFFFFF"/>
                    </a:solidFill>
                    <a:latin typeface="Tahoma"/>
                    <a:ea typeface="Tahoma"/>
                    <a:cs typeface="Tahoma"/>
                    <a:sym typeface="Tahoma"/>
                  </a:defRPr>
                </a:pPr>
                <a:endParaRPr/>
              </a:p>
            </p:txBody>
          </p:sp>
          <p:sp>
            <p:nvSpPr>
              <p:cNvPr id="108" name="Shape 108"/>
              <p:cNvSpPr/>
              <p:nvPr/>
            </p:nvSpPr>
            <p:spPr>
              <a:xfrm rot="14797584">
                <a:off x="143136" y="331109"/>
                <a:ext cx="100014" cy="19052"/>
              </a:xfrm>
              <a:prstGeom prst="rect">
                <a:avLst/>
              </a:prstGeom>
              <a:solidFill>
                <a:srgbClr val="5B5D6B"/>
              </a:solidFill>
              <a:ln w="12700" cap="flat">
                <a:noFill/>
                <a:miter lim="400000"/>
              </a:ln>
              <a:effectLst/>
            </p:spPr>
            <p:txBody>
              <a:bodyPr wrap="square" lIns="45718" tIns="45718" rIns="45718" bIns="45718" numCol="1" anchor="ctr">
                <a:noAutofit/>
              </a:bodyPr>
              <a:lstStyle/>
              <a:p>
                <a:pPr>
                  <a:defRPr>
                    <a:solidFill>
                      <a:srgbClr val="FFFFFF"/>
                    </a:solidFill>
                    <a:latin typeface="Tahoma"/>
                    <a:ea typeface="Tahoma"/>
                    <a:cs typeface="Tahoma"/>
                    <a:sym typeface="Tahoma"/>
                  </a:defRPr>
                </a:pPr>
                <a:endParaRPr/>
              </a:p>
            </p:txBody>
          </p:sp>
          <p:sp>
            <p:nvSpPr>
              <p:cNvPr id="109" name="Shape 109"/>
              <p:cNvSpPr/>
              <p:nvPr/>
            </p:nvSpPr>
            <p:spPr>
              <a:xfrm rot="14797584">
                <a:off x="185998" y="315234"/>
                <a:ext cx="100015" cy="19052"/>
              </a:xfrm>
              <a:prstGeom prst="rect">
                <a:avLst/>
              </a:prstGeom>
              <a:solidFill>
                <a:srgbClr val="5B5D6B"/>
              </a:solidFill>
              <a:ln w="12700" cap="flat">
                <a:noFill/>
                <a:miter lim="400000"/>
              </a:ln>
              <a:effectLst/>
            </p:spPr>
            <p:txBody>
              <a:bodyPr wrap="square" lIns="45718" tIns="45718" rIns="45718" bIns="45718" numCol="1" anchor="ctr">
                <a:noAutofit/>
              </a:bodyPr>
              <a:lstStyle/>
              <a:p>
                <a:pPr>
                  <a:defRPr>
                    <a:solidFill>
                      <a:srgbClr val="FFFFFF"/>
                    </a:solidFill>
                    <a:latin typeface="Tahoma"/>
                    <a:ea typeface="Tahoma"/>
                    <a:cs typeface="Tahoma"/>
                    <a:sym typeface="Tahoma"/>
                  </a:defRPr>
                </a:pPr>
                <a:endParaRPr/>
              </a:p>
            </p:txBody>
          </p:sp>
          <p:sp>
            <p:nvSpPr>
              <p:cNvPr id="110" name="Shape 110"/>
              <p:cNvSpPr/>
              <p:nvPr/>
            </p:nvSpPr>
            <p:spPr>
              <a:xfrm rot="15142296">
                <a:off x="235211" y="293009"/>
                <a:ext cx="100014" cy="19052"/>
              </a:xfrm>
              <a:prstGeom prst="rect">
                <a:avLst/>
              </a:prstGeom>
              <a:solidFill>
                <a:srgbClr val="5B5D6B"/>
              </a:solidFill>
              <a:ln w="12700" cap="flat">
                <a:noFill/>
                <a:miter lim="400000"/>
              </a:ln>
              <a:effectLst/>
            </p:spPr>
            <p:txBody>
              <a:bodyPr wrap="square" lIns="45718" tIns="45718" rIns="45718" bIns="45718" numCol="1" anchor="ctr">
                <a:noAutofit/>
              </a:bodyPr>
              <a:lstStyle/>
              <a:p>
                <a:pPr>
                  <a:defRPr>
                    <a:solidFill>
                      <a:srgbClr val="FFFFFF"/>
                    </a:solidFill>
                    <a:latin typeface="Tahoma"/>
                    <a:ea typeface="Tahoma"/>
                    <a:cs typeface="Tahoma"/>
                    <a:sym typeface="Tahoma"/>
                  </a:defRPr>
                </a:pPr>
                <a:endParaRPr/>
              </a:p>
            </p:txBody>
          </p:sp>
          <p:sp>
            <p:nvSpPr>
              <p:cNvPr id="111" name="Shape 111"/>
              <p:cNvSpPr/>
              <p:nvPr/>
            </p:nvSpPr>
            <p:spPr>
              <a:xfrm rot="19723229">
                <a:off x="-3708" y="1698740"/>
                <a:ext cx="119064" cy="19052"/>
              </a:xfrm>
              <a:prstGeom prst="rect">
                <a:avLst/>
              </a:prstGeom>
              <a:solidFill>
                <a:srgbClr val="5B5D6B"/>
              </a:solidFill>
              <a:ln w="12700" cap="flat">
                <a:noFill/>
                <a:miter lim="400000"/>
              </a:ln>
              <a:effectLst/>
            </p:spPr>
            <p:txBody>
              <a:bodyPr wrap="square" lIns="45718" tIns="45718" rIns="45718" bIns="45718" numCol="1" anchor="ctr">
                <a:noAutofit/>
              </a:bodyPr>
              <a:lstStyle/>
              <a:p>
                <a:pPr>
                  <a:defRPr>
                    <a:solidFill>
                      <a:srgbClr val="FFFFFF"/>
                    </a:solidFill>
                    <a:latin typeface="Tahoma"/>
                    <a:ea typeface="Tahoma"/>
                    <a:cs typeface="Tahoma"/>
                    <a:sym typeface="Tahoma"/>
                  </a:defRPr>
                </a:pPr>
                <a:endParaRPr/>
              </a:p>
            </p:txBody>
          </p:sp>
          <p:sp>
            <p:nvSpPr>
              <p:cNvPr id="112" name="Shape 112"/>
              <p:cNvSpPr/>
              <p:nvPr/>
            </p:nvSpPr>
            <p:spPr>
              <a:xfrm rot="3283993">
                <a:off x="807504" y="1881302"/>
                <a:ext cx="384177" cy="19052"/>
              </a:xfrm>
              <a:prstGeom prst="rect">
                <a:avLst/>
              </a:prstGeom>
              <a:solidFill>
                <a:srgbClr val="5B5D6B"/>
              </a:solidFill>
              <a:ln w="12700" cap="flat">
                <a:noFill/>
                <a:miter lim="400000"/>
              </a:ln>
              <a:effectLst/>
            </p:spPr>
            <p:txBody>
              <a:bodyPr wrap="square" lIns="45718" tIns="45718" rIns="45718" bIns="45718" numCol="1" anchor="ctr">
                <a:noAutofit/>
              </a:bodyPr>
              <a:lstStyle/>
              <a:p>
                <a:pPr>
                  <a:defRPr>
                    <a:solidFill>
                      <a:srgbClr val="FFFFFF"/>
                    </a:solidFill>
                    <a:latin typeface="Tahoma"/>
                    <a:ea typeface="Tahoma"/>
                    <a:cs typeface="Tahoma"/>
                    <a:sym typeface="Tahoma"/>
                  </a:defRPr>
                </a:pPr>
                <a:endParaRPr/>
              </a:p>
            </p:txBody>
          </p:sp>
          <p:sp>
            <p:nvSpPr>
              <p:cNvPr id="113" name="Shape 113"/>
              <p:cNvSpPr/>
              <p:nvPr/>
            </p:nvSpPr>
            <p:spPr>
              <a:xfrm rot="3283993">
                <a:off x="51854" y="801802"/>
                <a:ext cx="384177" cy="19052"/>
              </a:xfrm>
              <a:prstGeom prst="rect">
                <a:avLst/>
              </a:prstGeom>
              <a:solidFill>
                <a:srgbClr val="5B5D6B"/>
              </a:solidFill>
              <a:ln w="12700" cap="flat">
                <a:noFill/>
                <a:miter lim="400000"/>
              </a:ln>
              <a:effectLst/>
            </p:spPr>
            <p:txBody>
              <a:bodyPr wrap="square" lIns="45718" tIns="45718" rIns="45718" bIns="45718" numCol="1" anchor="ctr">
                <a:noAutofit/>
              </a:bodyPr>
              <a:lstStyle/>
              <a:p>
                <a:pPr>
                  <a:defRPr>
                    <a:solidFill>
                      <a:srgbClr val="FFFFFF"/>
                    </a:solidFill>
                    <a:latin typeface="Tahoma"/>
                    <a:ea typeface="Tahoma"/>
                    <a:cs typeface="Tahoma"/>
                    <a:sym typeface="Tahoma"/>
                  </a:defRPr>
                </a:pPr>
                <a:endParaRPr/>
              </a:p>
            </p:txBody>
          </p:sp>
          <p:sp>
            <p:nvSpPr>
              <p:cNvPr id="114" name="Shape 114"/>
              <p:cNvSpPr/>
              <p:nvPr/>
            </p:nvSpPr>
            <p:spPr>
              <a:xfrm rot="19723229">
                <a:off x="1107543" y="885940"/>
                <a:ext cx="503239" cy="19052"/>
              </a:xfrm>
              <a:prstGeom prst="rect">
                <a:avLst/>
              </a:prstGeom>
              <a:solidFill>
                <a:srgbClr val="5B5D6B"/>
              </a:solidFill>
              <a:ln w="12700" cap="flat">
                <a:noFill/>
                <a:miter lim="400000"/>
              </a:ln>
              <a:effectLst/>
            </p:spPr>
            <p:txBody>
              <a:bodyPr wrap="square" lIns="45718" tIns="45718" rIns="45718" bIns="45718" numCol="1" anchor="ctr">
                <a:noAutofit/>
              </a:bodyPr>
              <a:lstStyle/>
              <a:p>
                <a:pPr>
                  <a:defRPr>
                    <a:solidFill>
                      <a:srgbClr val="FFFFFF"/>
                    </a:solidFill>
                    <a:latin typeface="Tahoma"/>
                    <a:ea typeface="Tahoma"/>
                    <a:cs typeface="Tahoma"/>
                    <a:sym typeface="Tahoma"/>
                  </a:defRPr>
                </a:pPr>
                <a:endParaRPr/>
              </a:p>
            </p:txBody>
          </p:sp>
          <p:sp>
            <p:nvSpPr>
              <p:cNvPr id="115" name="Shape 115"/>
              <p:cNvSpPr/>
              <p:nvPr/>
            </p:nvSpPr>
            <p:spPr>
              <a:xfrm rot="5908517">
                <a:off x="313792" y="2575041"/>
                <a:ext cx="219077" cy="19052"/>
              </a:xfrm>
              <a:prstGeom prst="rect">
                <a:avLst/>
              </a:prstGeom>
              <a:solidFill>
                <a:srgbClr val="5B5D6B"/>
              </a:solidFill>
              <a:ln w="12700" cap="flat">
                <a:noFill/>
                <a:miter lim="400000"/>
              </a:ln>
              <a:effectLst/>
            </p:spPr>
            <p:txBody>
              <a:bodyPr wrap="square" lIns="45718" tIns="45718" rIns="45718" bIns="45718" numCol="1" anchor="ctr">
                <a:noAutofit/>
              </a:bodyPr>
              <a:lstStyle/>
              <a:p>
                <a:pPr>
                  <a:defRPr>
                    <a:solidFill>
                      <a:srgbClr val="FFFFFF"/>
                    </a:solidFill>
                    <a:latin typeface="Tahoma"/>
                    <a:ea typeface="Tahoma"/>
                    <a:cs typeface="Tahoma"/>
                    <a:sym typeface="Tahoma"/>
                  </a:defRPr>
                </a:pPr>
                <a:endParaRPr/>
              </a:p>
            </p:txBody>
          </p:sp>
          <p:sp>
            <p:nvSpPr>
              <p:cNvPr id="116" name="Shape 116"/>
              <p:cNvSpPr/>
              <p:nvPr/>
            </p:nvSpPr>
            <p:spPr>
              <a:xfrm rot="6683973">
                <a:off x="67729" y="2575041"/>
                <a:ext cx="228602" cy="19052"/>
              </a:xfrm>
              <a:prstGeom prst="rect">
                <a:avLst/>
              </a:prstGeom>
              <a:solidFill>
                <a:srgbClr val="5B5D6B"/>
              </a:solidFill>
              <a:ln w="12700" cap="flat">
                <a:noFill/>
                <a:miter lim="400000"/>
              </a:ln>
              <a:effectLst/>
            </p:spPr>
            <p:txBody>
              <a:bodyPr wrap="square" lIns="45718" tIns="45718" rIns="45718" bIns="45718" numCol="1" anchor="ctr">
                <a:noAutofit/>
              </a:bodyPr>
              <a:lstStyle/>
              <a:p>
                <a:pPr>
                  <a:defRPr>
                    <a:solidFill>
                      <a:srgbClr val="FFFFFF"/>
                    </a:solidFill>
                    <a:latin typeface="Tahoma"/>
                    <a:ea typeface="Tahoma"/>
                    <a:cs typeface="Tahoma"/>
                    <a:sym typeface="Tahoma"/>
                  </a:defRPr>
                </a:pPr>
                <a:endParaRPr/>
              </a:p>
            </p:txBody>
          </p:sp>
          <p:sp>
            <p:nvSpPr>
              <p:cNvPr id="117" name="Shape 117"/>
              <p:cNvSpPr/>
              <p:nvPr/>
            </p:nvSpPr>
            <p:spPr>
              <a:xfrm rot="5245609">
                <a:off x="569379" y="2540115"/>
                <a:ext cx="209552" cy="19052"/>
              </a:xfrm>
              <a:prstGeom prst="rect">
                <a:avLst/>
              </a:prstGeom>
              <a:solidFill>
                <a:srgbClr val="5B5D6B"/>
              </a:solidFill>
              <a:ln w="12700" cap="flat">
                <a:noFill/>
                <a:miter lim="400000"/>
              </a:ln>
              <a:effectLst/>
            </p:spPr>
            <p:txBody>
              <a:bodyPr wrap="square" lIns="45718" tIns="45718" rIns="45718" bIns="45718" numCol="1" anchor="ctr">
                <a:noAutofit/>
              </a:bodyPr>
              <a:lstStyle/>
              <a:p>
                <a:pPr>
                  <a:defRPr>
                    <a:solidFill>
                      <a:srgbClr val="FFFFFF"/>
                    </a:solidFill>
                    <a:latin typeface="Tahoma"/>
                    <a:ea typeface="Tahoma"/>
                    <a:cs typeface="Tahoma"/>
                    <a:sym typeface="Tahoma"/>
                  </a:defRPr>
                </a:pPr>
                <a:endParaRPr/>
              </a:p>
            </p:txBody>
          </p:sp>
          <p:sp>
            <p:nvSpPr>
              <p:cNvPr id="118" name="Shape 118"/>
              <p:cNvSpPr/>
              <p:nvPr/>
            </p:nvSpPr>
            <p:spPr>
              <a:xfrm rot="4500520">
                <a:off x="824967" y="2467090"/>
                <a:ext cx="209552" cy="19052"/>
              </a:xfrm>
              <a:prstGeom prst="rect">
                <a:avLst/>
              </a:prstGeom>
              <a:solidFill>
                <a:srgbClr val="5B5D6B"/>
              </a:solidFill>
              <a:ln w="12700" cap="flat">
                <a:noFill/>
                <a:miter lim="400000"/>
              </a:ln>
              <a:effectLst/>
            </p:spPr>
            <p:txBody>
              <a:bodyPr wrap="square" lIns="45718" tIns="45718" rIns="45718" bIns="45718" numCol="1" anchor="ctr">
                <a:noAutofit/>
              </a:bodyPr>
              <a:lstStyle/>
              <a:p>
                <a:pPr>
                  <a:defRPr>
                    <a:solidFill>
                      <a:srgbClr val="FFFFFF"/>
                    </a:solidFill>
                    <a:latin typeface="Tahoma"/>
                    <a:ea typeface="Tahoma"/>
                    <a:cs typeface="Tahoma"/>
                    <a:sym typeface="Tahoma"/>
                  </a:defRPr>
                </a:pPr>
                <a:endParaRPr/>
              </a:p>
            </p:txBody>
          </p:sp>
          <p:sp>
            <p:nvSpPr>
              <p:cNvPr id="119" name="Shape 119"/>
              <p:cNvSpPr/>
              <p:nvPr/>
            </p:nvSpPr>
            <p:spPr>
              <a:xfrm rot="3805228">
                <a:off x="1059918" y="2357552"/>
                <a:ext cx="209552" cy="19052"/>
              </a:xfrm>
              <a:prstGeom prst="rect">
                <a:avLst/>
              </a:prstGeom>
              <a:solidFill>
                <a:srgbClr val="5B5D6B"/>
              </a:solidFill>
              <a:ln w="12700" cap="flat">
                <a:noFill/>
                <a:miter lim="400000"/>
              </a:ln>
              <a:effectLst/>
            </p:spPr>
            <p:txBody>
              <a:bodyPr wrap="square" lIns="45718" tIns="45718" rIns="45718" bIns="45718" numCol="1" anchor="ctr">
                <a:noAutofit/>
              </a:bodyPr>
              <a:lstStyle/>
              <a:p>
                <a:pPr>
                  <a:defRPr>
                    <a:solidFill>
                      <a:srgbClr val="FFFFFF"/>
                    </a:solidFill>
                    <a:latin typeface="Tahoma"/>
                    <a:ea typeface="Tahoma"/>
                    <a:cs typeface="Tahoma"/>
                    <a:sym typeface="Tahoma"/>
                  </a:defRPr>
                </a:pPr>
                <a:endParaRPr/>
              </a:p>
            </p:txBody>
          </p:sp>
          <p:sp>
            <p:nvSpPr>
              <p:cNvPr id="120" name="Shape 120"/>
              <p:cNvSpPr/>
              <p:nvPr/>
            </p:nvSpPr>
            <p:spPr>
              <a:xfrm rot="3060139">
                <a:off x="1286930" y="2214677"/>
                <a:ext cx="209552" cy="19052"/>
              </a:xfrm>
              <a:prstGeom prst="rect">
                <a:avLst/>
              </a:prstGeom>
              <a:solidFill>
                <a:srgbClr val="5B5D6B"/>
              </a:solidFill>
              <a:ln w="12700" cap="flat">
                <a:noFill/>
                <a:miter lim="400000"/>
              </a:ln>
              <a:effectLst/>
            </p:spPr>
            <p:txBody>
              <a:bodyPr wrap="square" lIns="45718" tIns="45718" rIns="45718" bIns="45718" numCol="1" anchor="ctr">
                <a:noAutofit/>
              </a:bodyPr>
              <a:lstStyle/>
              <a:p>
                <a:pPr>
                  <a:defRPr>
                    <a:solidFill>
                      <a:srgbClr val="FFFFFF"/>
                    </a:solidFill>
                    <a:latin typeface="Tahoma"/>
                    <a:ea typeface="Tahoma"/>
                    <a:cs typeface="Tahoma"/>
                    <a:sym typeface="Tahoma"/>
                  </a:defRPr>
                </a:pPr>
                <a:endParaRPr/>
              </a:p>
            </p:txBody>
          </p:sp>
          <p:sp>
            <p:nvSpPr>
              <p:cNvPr id="121" name="Shape 121"/>
              <p:cNvSpPr/>
              <p:nvPr/>
            </p:nvSpPr>
            <p:spPr>
              <a:xfrm rot="2090281">
                <a:off x="1485368" y="2046402"/>
                <a:ext cx="209552" cy="19052"/>
              </a:xfrm>
              <a:prstGeom prst="rect">
                <a:avLst/>
              </a:prstGeom>
              <a:solidFill>
                <a:srgbClr val="5B5D6B"/>
              </a:solidFill>
              <a:ln w="12700" cap="flat">
                <a:noFill/>
                <a:miter lim="400000"/>
              </a:ln>
              <a:effectLst/>
            </p:spPr>
            <p:txBody>
              <a:bodyPr wrap="square" lIns="45718" tIns="45718" rIns="45718" bIns="45718" numCol="1" anchor="ctr">
                <a:noAutofit/>
              </a:bodyPr>
              <a:lstStyle/>
              <a:p>
                <a:pPr>
                  <a:defRPr>
                    <a:solidFill>
                      <a:srgbClr val="FFFFFF"/>
                    </a:solidFill>
                    <a:latin typeface="Tahoma"/>
                    <a:ea typeface="Tahoma"/>
                    <a:cs typeface="Tahoma"/>
                    <a:sym typeface="Tahoma"/>
                  </a:defRPr>
                </a:pPr>
                <a:endParaRPr/>
              </a:p>
            </p:txBody>
          </p:sp>
          <p:sp>
            <p:nvSpPr>
              <p:cNvPr id="122" name="Shape 122"/>
              <p:cNvSpPr/>
              <p:nvPr/>
            </p:nvSpPr>
            <p:spPr>
              <a:xfrm rot="14431653">
                <a:off x="-32283" y="338252"/>
                <a:ext cx="209552" cy="19052"/>
              </a:xfrm>
              <a:prstGeom prst="rect">
                <a:avLst/>
              </a:prstGeom>
              <a:solidFill>
                <a:srgbClr val="5B5D6B"/>
              </a:solidFill>
              <a:ln w="12700" cap="flat">
                <a:noFill/>
                <a:miter lim="400000"/>
              </a:ln>
              <a:effectLst/>
            </p:spPr>
            <p:txBody>
              <a:bodyPr wrap="square" lIns="45718" tIns="45718" rIns="45718" bIns="45718" numCol="1" anchor="ctr">
                <a:noAutofit/>
              </a:bodyPr>
              <a:lstStyle/>
              <a:p>
                <a:pPr>
                  <a:defRPr>
                    <a:solidFill>
                      <a:srgbClr val="FFFFFF"/>
                    </a:solidFill>
                    <a:latin typeface="Tahoma"/>
                    <a:ea typeface="Tahoma"/>
                    <a:cs typeface="Tahoma"/>
                    <a:sym typeface="Tahoma"/>
                  </a:defRPr>
                </a:pPr>
                <a:endParaRPr/>
              </a:p>
            </p:txBody>
          </p:sp>
          <p:sp>
            <p:nvSpPr>
              <p:cNvPr id="123" name="Shape 123"/>
              <p:cNvSpPr/>
              <p:nvPr/>
            </p:nvSpPr>
            <p:spPr>
              <a:xfrm rot="15193499">
                <a:off x="212192" y="222365"/>
                <a:ext cx="209552" cy="19052"/>
              </a:xfrm>
              <a:prstGeom prst="rect">
                <a:avLst/>
              </a:prstGeom>
              <a:solidFill>
                <a:srgbClr val="5B5D6B"/>
              </a:solidFill>
              <a:ln w="12700" cap="flat">
                <a:noFill/>
                <a:miter lim="400000"/>
              </a:ln>
              <a:effectLst/>
            </p:spPr>
            <p:txBody>
              <a:bodyPr wrap="square" lIns="45718" tIns="45718" rIns="45718" bIns="45718" numCol="1" anchor="ctr">
                <a:noAutofit/>
              </a:bodyPr>
              <a:lstStyle/>
              <a:p>
                <a:pPr>
                  <a:defRPr>
                    <a:solidFill>
                      <a:srgbClr val="FFFFFF"/>
                    </a:solidFill>
                    <a:latin typeface="Tahoma"/>
                    <a:ea typeface="Tahoma"/>
                    <a:cs typeface="Tahoma"/>
                    <a:sym typeface="Tahoma"/>
                  </a:defRPr>
                </a:pPr>
                <a:endParaRPr/>
              </a:p>
            </p:txBody>
          </p:sp>
          <p:sp>
            <p:nvSpPr>
              <p:cNvPr id="124" name="Shape 124"/>
              <p:cNvSpPr/>
              <p:nvPr/>
            </p:nvSpPr>
            <p:spPr>
              <a:xfrm rot="16629379">
                <a:off x="705904" y="112827"/>
                <a:ext cx="219077" cy="19052"/>
              </a:xfrm>
              <a:prstGeom prst="rect">
                <a:avLst/>
              </a:prstGeom>
              <a:solidFill>
                <a:srgbClr val="5B5D6B"/>
              </a:solidFill>
              <a:ln w="12700" cap="flat">
                <a:noFill/>
                <a:miter lim="400000"/>
              </a:ln>
              <a:effectLst/>
            </p:spPr>
            <p:txBody>
              <a:bodyPr wrap="square" lIns="45718" tIns="45718" rIns="45718" bIns="45718" numCol="1" anchor="ctr">
                <a:noAutofit/>
              </a:bodyPr>
              <a:lstStyle/>
              <a:p>
                <a:pPr>
                  <a:defRPr>
                    <a:solidFill>
                      <a:srgbClr val="FFFFFF"/>
                    </a:solidFill>
                    <a:latin typeface="Tahoma"/>
                    <a:ea typeface="Tahoma"/>
                    <a:cs typeface="Tahoma"/>
                    <a:sym typeface="Tahoma"/>
                  </a:defRPr>
                </a:pPr>
                <a:endParaRPr/>
              </a:p>
            </p:txBody>
          </p:sp>
          <p:sp>
            <p:nvSpPr>
              <p:cNvPr id="125" name="Shape 125"/>
              <p:cNvSpPr/>
              <p:nvPr/>
            </p:nvSpPr>
            <p:spPr>
              <a:xfrm rot="17301498">
                <a:off x="944030" y="106477"/>
                <a:ext cx="238127" cy="19052"/>
              </a:xfrm>
              <a:prstGeom prst="rect">
                <a:avLst/>
              </a:prstGeom>
              <a:solidFill>
                <a:srgbClr val="5B5D6B"/>
              </a:solidFill>
              <a:ln w="12700" cap="flat">
                <a:noFill/>
                <a:miter lim="400000"/>
              </a:ln>
              <a:effectLst/>
            </p:spPr>
            <p:txBody>
              <a:bodyPr wrap="square" lIns="45718" tIns="45718" rIns="45718" bIns="45718" numCol="1" anchor="ctr">
                <a:noAutofit/>
              </a:bodyPr>
              <a:lstStyle/>
              <a:p>
                <a:pPr>
                  <a:defRPr>
                    <a:solidFill>
                      <a:srgbClr val="FFFFFF"/>
                    </a:solidFill>
                    <a:latin typeface="Tahoma"/>
                    <a:ea typeface="Tahoma"/>
                    <a:cs typeface="Tahoma"/>
                    <a:sym typeface="Tahoma"/>
                  </a:defRPr>
                </a:pPr>
                <a:endParaRPr/>
              </a:p>
            </p:txBody>
          </p:sp>
          <p:sp>
            <p:nvSpPr>
              <p:cNvPr id="126" name="Shape 126"/>
              <p:cNvSpPr/>
              <p:nvPr/>
            </p:nvSpPr>
            <p:spPr>
              <a:xfrm rot="17923696">
                <a:off x="1170249" y="146959"/>
                <a:ext cx="246065" cy="19052"/>
              </a:xfrm>
              <a:prstGeom prst="rect">
                <a:avLst/>
              </a:prstGeom>
              <a:solidFill>
                <a:srgbClr val="5B5D6B"/>
              </a:solidFill>
              <a:ln w="12700" cap="flat">
                <a:noFill/>
                <a:miter lim="400000"/>
              </a:ln>
              <a:effectLst/>
            </p:spPr>
            <p:txBody>
              <a:bodyPr wrap="square" lIns="45718" tIns="45718" rIns="45718" bIns="45718" numCol="1" anchor="ctr">
                <a:noAutofit/>
              </a:bodyPr>
              <a:lstStyle/>
              <a:p>
                <a:pPr>
                  <a:defRPr>
                    <a:solidFill>
                      <a:srgbClr val="FFFFFF"/>
                    </a:solidFill>
                    <a:latin typeface="Tahoma"/>
                    <a:ea typeface="Tahoma"/>
                    <a:cs typeface="Tahoma"/>
                    <a:sym typeface="Tahoma"/>
                  </a:defRPr>
                </a:pPr>
                <a:endParaRPr/>
              </a:p>
            </p:txBody>
          </p:sp>
          <p:sp>
            <p:nvSpPr>
              <p:cNvPr id="127" name="Shape 127"/>
              <p:cNvSpPr/>
              <p:nvPr/>
            </p:nvSpPr>
            <p:spPr>
              <a:xfrm rot="18411383">
                <a:off x="1376624" y="216809"/>
                <a:ext cx="265115" cy="19052"/>
              </a:xfrm>
              <a:prstGeom prst="rect">
                <a:avLst/>
              </a:prstGeom>
              <a:solidFill>
                <a:srgbClr val="5B5D6B"/>
              </a:solidFill>
              <a:ln w="12700" cap="flat">
                <a:noFill/>
                <a:miter lim="400000"/>
              </a:ln>
              <a:effectLst/>
            </p:spPr>
            <p:txBody>
              <a:bodyPr wrap="square" lIns="45718" tIns="45718" rIns="45718" bIns="45718" numCol="1" anchor="ctr">
                <a:noAutofit/>
              </a:bodyPr>
              <a:lstStyle/>
              <a:p>
                <a:pPr>
                  <a:defRPr>
                    <a:solidFill>
                      <a:srgbClr val="FFFFFF"/>
                    </a:solidFill>
                    <a:latin typeface="Tahoma"/>
                    <a:ea typeface="Tahoma"/>
                    <a:cs typeface="Tahoma"/>
                    <a:sym typeface="Tahoma"/>
                  </a:defRPr>
                </a:pPr>
                <a:endParaRPr/>
              </a:p>
            </p:txBody>
          </p:sp>
          <p:sp>
            <p:nvSpPr>
              <p:cNvPr id="128" name="Shape 128"/>
              <p:cNvSpPr/>
              <p:nvPr/>
            </p:nvSpPr>
            <p:spPr>
              <a:xfrm rot="18989755">
                <a:off x="1558393" y="323965"/>
                <a:ext cx="265114" cy="19052"/>
              </a:xfrm>
              <a:prstGeom prst="rect">
                <a:avLst/>
              </a:prstGeom>
              <a:solidFill>
                <a:srgbClr val="5B5D6B"/>
              </a:solidFill>
              <a:ln w="12700" cap="flat">
                <a:noFill/>
                <a:miter lim="400000"/>
              </a:ln>
              <a:effectLst/>
            </p:spPr>
            <p:txBody>
              <a:bodyPr wrap="square" lIns="45718" tIns="45718" rIns="45718" bIns="45718" numCol="1" anchor="ctr">
                <a:noAutofit/>
              </a:bodyPr>
              <a:lstStyle/>
              <a:p>
                <a:pPr>
                  <a:defRPr>
                    <a:solidFill>
                      <a:srgbClr val="FFFFFF"/>
                    </a:solidFill>
                    <a:latin typeface="Tahoma"/>
                    <a:ea typeface="Tahoma"/>
                    <a:cs typeface="Tahoma"/>
                    <a:sym typeface="Tahoma"/>
                  </a:defRPr>
                </a:pPr>
                <a:endParaRPr/>
              </a:p>
            </p:txBody>
          </p:sp>
          <p:sp>
            <p:nvSpPr>
              <p:cNvPr id="129" name="Shape 129"/>
              <p:cNvSpPr/>
              <p:nvPr/>
            </p:nvSpPr>
            <p:spPr>
              <a:xfrm rot="19409993">
                <a:off x="1702855" y="463665"/>
                <a:ext cx="274640" cy="19052"/>
              </a:xfrm>
              <a:prstGeom prst="rect">
                <a:avLst/>
              </a:prstGeom>
              <a:solidFill>
                <a:srgbClr val="5B5D6B"/>
              </a:solidFill>
              <a:ln w="12700" cap="flat">
                <a:noFill/>
                <a:miter lim="400000"/>
              </a:ln>
              <a:effectLst/>
            </p:spPr>
            <p:txBody>
              <a:bodyPr wrap="square" lIns="45718" tIns="45718" rIns="45718" bIns="45718" numCol="1" anchor="ctr">
                <a:noAutofit/>
              </a:bodyPr>
              <a:lstStyle/>
              <a:p>
                <a:pPr>
                  <a:defRPr>
                    <a:solidFill>
                      <a:srgbClr val="FFFFFF"/>
                    </a:solidFill>
                    <a:latin typeface="Tahoma"/>
                    <a:ea typeface="Tahoma"/>
                    <a:cs typeface="Tahoma"/>
                    <a:sym typeface="Tahoma"/>
                  </a:defRPr>
                </a:pPr>
                <a:endParaRPr/>
              </a:p>
            </p:txBody>
          </p:sp>
          <p:sp>
            <p:nvSpPr>
              <p:cNvPr id="130" name="Shape 130"/>
              <p:cNvSpPr/>
              <p:nvPr/>
            </p:nvSpPr>
            <p:spPr>
              <a:xfrm rot="19871442">
                <a:off x="1817155" y="627177"/>
                <a:ext cx="265115" cy="19052"/>
              </a:xfrm>
              <a:prstGeom prst="rect">
                <a:avLst/>
              </a:prstGeom>
              <a:solidFill>
                <a:srgbClr val="5B5D6B"/>
              </a:solidFill>
              <a:ln w="12700" cap="flat">
                <a:noFill/>
                <a:miter lim="400000"/>
              </a:ln>
              <a:effectLst/>
            </p:spPr>
            <p:txBody>
              <a:bodyPr wrap="square" lIns="45718" tIns="45718" rIns="45718" bIns="45718" numCol="1" anchor="ctr">
                <a:noAutofit/>
              </a:bodyPr>
              <a:lstStyle/>
              <a:p>
                <a:pPr>
                  <a:defRPr>
                    <a:solidFill>
                      <a:srgbClr val="FFFFFF"/>
                    </a:solidFill>
                    <a:latin typeface="Tahoma"/>
                    <a:ea typeface="Tahoma"/>
                    <a:cs typeface="Tahoma"/>
                    <a:sym typeface="Tahoma"/>
                  </a:defRPr>
                </a:pPr>
                <a:endParaRPr/>
              </a:p>
            </p:txBody>
          </p:sp>
          <p:sp>
            <p:nvSpPr>
              <p:cNvPr id="131" name="Shape 131"/>
              <p:cNvSpPr/>
              <p:nvPr/>
            </p:nvSpPr>
            <p:spPr>
              <a:xfrm rot="20427883">
                <a:off x="1898119" y="812915"/>
                <a:ext cx="265114" cy="19052"/>
              </a:xfrm>
              <a:prstGeom prst="rect">
                <a:avLst/>
              </a:prstGeom>
              <a:solidFill>
                <a:srgbClr val="5B5D6B"/>
              </a:solidFill>
              <a:ln w="12700" cap="flat">
                <a:noFill/>
                <a:miter lim="400000"/>
              </a:ln>
              <a:effectLst/>
            </p:spPr>
            <p:txBody>
              <a:bodyPr wrap="square" lIns="45718" tIns="45718" rIns="45718" bIns="45718" numCol="1" anchor="ctr">
                <a:noAutofit/>
              </a:bodyPr>
              <a:lstStyle/>
              <a:p>
                <a:pPr>
                  <a:defRPr>
                    <a:solidFill>
                      <a:srgbClr val="FFFFFF"/>
                    </a:solidFill>
                    <a:latin typeface="Tahoma"/>
                    <a:ea typeface="Tahoma"/>
                    <a:cs typeface="Tahoma"/>
                    <a:sym typeface="Tahoma"/>
                  </a:defRPr>
                </a:pPr>
                <a:endParaRPr/>
              </a:p>
            </p:txBody>
          </p:sp>
          <p:sp>
            <p:nvSpPr>
              <p:cNvPr id="132" name="Shape 132"/>
              <p:cNvSpPr/>
              <p:nvPr/>
            </p:nvSpPr>
            <p:spPr>
              <a:xfrm rot="20846155">
                <a:off x="1929869" y="1011352"/>
                <a:ext cx="265114" cy="19052"/>
              </a:xfrm>
              <a:prstGeom prst="rect">
                <a:avLst/>
              </a:prstGeom>
              <a:solidFill>
                <a:srgbClr val="5B5D6B"/>
              </a:solidFill>
              <a:ln w="12700" cap="flat">
                <a:noFill/>
                <a:miter lim="400000"/>
              </a:ln>
              <a:effectLst/>
            </p:spPr>
            <p:txBody>
              <a:bodyPr wrap="square" lIns="45718" tIns="45718" rIns="45718" bIns="45718" numCol="1" anchor="ctr">
                <a:noAutofit/>
              </a:bodyPr>
              <a:lstStyle/>
              <a:p>
                <a:pPr>
                  <a:defRPr>
                    <a:solidFill>
                      <a:srgbClr val="FFFFFF"/>
                    </a:solidFill>
                    <a:latin typeface="Tahoma"/>
                    <a:ea typeface="Tahoma"/>
                    <a:cs typeface="Tahoma"/>
                    <a:sym typeface="Tahoma"/>
                  </a:defRPr>
                </a:pPr>
                <a:endParaRPr/>
              </a:p>
            </p:txBody>
          </p:sp>
          <p:sp>
            <p:nvSpPr>
              <p:cNvPr id="133" name="Shape 133"/>
              <p:cNvSpPr/>
              <p:nvPr/>
            </p:nvSpPr>
            <p:spPr>
              <a:xfrm rot="21312177">
                <a:off x="1921930" y="1227252"/>
                <a:ext cx="265115" cy="19052"/>
              </a:xfrm>
              <a:prstGeom prst="rect">
                <a:avLst/>
              </a:prstGeom>
              <a:solidFill>
                <a:srgbClr val="5B5D6B"/>
              </a:solidFill>
              <a:ln w="12700" cap="flat">
                <a:noFill/>
                <a:miter lim="400000"/>
              </a:ln>
              <a:effectLst/>
            </p:spPr>
            <p:txBody>
              <a:bodyPr wrap="square" lIns="45718" tIns="45718" rIns="45718" bIns="45718" numCol="1" anchor="ctr">
                <a:noAutofit/>
              </a:bodyPr>
              <a:lstStyle/>
              <a:p>
                <a:pPr>
                  <a:defRPr>
                    <a:solidFill>
                      <a:srgbClr val="FFFFFF"/>
                    </a:solidFill>
                    <a:latin typeface="Tahoma"/>
                    <a:ea typeface="Tahoma"/>
                    <a:cs typeface="Tahoma"/>
                    <a:sym typeface="Tahoma"/>
                  </a:defRPr>
                </a:pPr>
                <a:endParaRPr/>
              </a:p>
            </p:txBody>
          </p:sp>
          <p:sp>
            <p:nvSpPr>
              <p:cNvPr id="134" name="Shape 134"/>
              <p:cNvSpPr/>
              <p:nvPr/>
            </p:nvSpPr>
            <p:spPr>
              <a:xfrm rot="696742">
                <a:off x="1783818" y="1657465"/>
                <a:ext cx="238127" cy="19052"/>
              </a:xfrm>
              <a:prstGeom prst="rect">
                <a:avLst/>
              </a:prstGeom>
              <a:solidFill>
                <a:srgbClr val="5B5D6B"/>
              </a:solidFill>
              <a:ln w="12700" cap="flat">
                <a:noFill/>
                <a:miter lim="400000"/>
              </a:ln>
              <a:effectLst/>
            </p:spPr>
            <p:txBody>
              <a:bodyPr wrap="square" lIns="45718" tIns="45718" rIns="45718" bIns="45718" numCol="1" anchor="ctr">
                <a:noAutofit/>
              </a:bodyPr>
              <a:lstStyle/>
              <a:p>
                <a:pPr>
                  <a:defRPr>
                    <a:solidFill>
                      <a:srgbClr val="FFFFFF"/>
                    </a:solidFill>
                    <a:latin typeface="Tahoma"/>
                    <a:ea typeface="Tahoma"/>
                    <a:cs typeface="Tahoma"/>
                    <a:sym typeface="Tahoma"/>
                  </a:defRPr>
                </a:pPr>
                <a:endParaRPr/>
              </a:p>
            </p:txBody>
          </p:sp>
          <p:sp>
            <p:nvSpPr>
              <p:cNvPr id="135" name="Shape 135"/>
              <p:cNvSpPr/>
              <p:nvPr/>
            </p:nvSpPr>
            <p:spPr>
              <a:xfrm rot="1529991">
                <a:off x="1648880" y="1860665"/>
                <a:ext cx="222252" cy="19052"/>
              </a:xfrm>
              <a:prstGeom prst="rect">
                <a:avLst/>
              </a:prstGeom>
              <a:solidFill>
                <a:srgbClr val="5B5D6B"/>
              </a:solidFill>
              <a:ln w="12700" cap="flat">
                <a:noFill/>
                <a:miter lim="400000"/>
              </a:ln>
              <a:effectLst/>
            </p:spPr>
            <p:txBody>
              <a:bodyPr wrap="square" lIns="45718" tIns="45718" rIns="45718" bIns="45718" numCol="1" anchor="ctr">
                <a:noAutofit/>
              </a:bodyPr>
              <a:lstStyle/>
              <a:p>
                <a:pPr>
                  <a:defRPr>
                    <a:solidFill>
                      <a:srgbClr val="FFFFFF"/>
                    </a:solidFill>
                    <a:latin typeface="Tahoma"/>
                    <a:ea typeface="Tahoma"/>
                    <a:cs typeface="Tahoma"/>
                    <a:sym typeface="Tahoma"/>
                  </a:defRPr>
                </a:pPr>
                <a:endParaRPr/>
              </a:p>
            </p:txBody>
          </p:sp>
          <p:sp>
            <p:nvSpPr>
              <p:cNvPr id="136" name="Shape 136"/>
              <p:cNvSpPr/>
              <p:nvPr/>
            </p:nvSpPr>
            <p:spPr>
              <a:xfrm>
                <a:off x="1345668" y="1338377"/>
                <a:ext cx="323852" cy="190502"/>
              </a:xfrm>
              <a:custGeom>
                <a:avLst/>
                <a:gdLst/>
                <a:ahLst/>
                <a:cxnLst>
                  <a:cxn ang="0">
                    <a:pos x="wd2" y="hd2"/>
                  </a:cxn>
                  <a:cxn ang="5400000">
                    <a:pos x="wd2" y="hd2"/>
                  </a:cxn>
                  <a:cxn ang="10800000">
                    <a:pos x="wd2" y="hd2"/>
                  </a:cxn>
                  <a:cxn ang="16200000">
                    <a:pos x="wd2" y="hd2"/>
                  </a:cxn>
                </a:cxnLst>
                <a:rect l="0" t="0" r="r" b="b"/>
                <a:pathLst>
                  <a:path w="21600" h="21600" extrusionOk="0">
                    <a:moveTo>
                      <a:pt x="17788" y="21600"/>
                    </a:moveTo>
                    <a:lnTo>
                      <a:pt x="21600" y="2160"/>
                    </a:lnTo>
                    <a:lnTo>
                      <a:pt x="4447" y="0"/>
                    </a:lnTo>
                    <a:lnTo>
                      <a:pt x="0" y="19440"/>
                    </a:lnTo>
                    <a:lnTo>
                      <a:pt x="3176" y="20520"/>
                    </a:lnTo>
                    <a:lnTo>
                      <a:pt x="6353" y="5400"/>
                    </a:lnTo>
                    <a:lnTo>
                      <a:pt x="10800" y="6480"/>
                    </a:lnTo>
                    <a:lnTo>
                      <a:pt x="8259" y="19440"/>
                    </a:lnTo>
                    <a:lnTo>
                      <a:pt x="10800" y="19440"/>
                    </a:lnTo>
                    <a:lnTo>
                      <a:pt x="13976" y="6480"/>
                    </a:lnTo>
                    <a:lnTo>
                      <a:pt x="17153" y="6480"/>
                    </a:lnTo>
                    <a:lnTo>
                      <a:pt x="14612" y="20520"/>
                    </a:lnTo>
                    <a:lnTo>
                      <a:pt x="17788" y="21600"/>
                    </a:lnTo>
                    <a:close/>
                  </a:path>
                </a:pathLst>
              </a:custGeom>
              <a:solidFill>
                <a:srgbClr val="5B5D6B"/>
              </a:solidFill>
              <a:ln w="12700" cap="flat">
                <a:noFill/>
                <a:miter lim="400000"/>
              </a:ln>
              <a:effectLst/>
            </p:spPr>
            <p:txBody>
              <a:bodyPr wrap="square" lIns="45718" tIns="45718" rIns="45718" bIns="45718" numCol="1" anchor="t">
                <a:noAutofit/>
              </a:bodyPr>
              <a:lstStyle/>
              <a:p>
                <a:pPr>
                  <a:defRPr>
                    <a:solidFill>
                      <a:srgbClr val="FFFF66"/>
                    </a:solidFill>
                    <a:latin typeface="Arial"/>
                    <a:ea typeface="Arial"/>
                    <a:cs typeface="Arial"/>
                    <a:sym typeface="Arial"/>
                  </a:defRPr>
                </a:pPr>
                <a:endParaRPr/>
              </a:p>
            </p:txBody>
          </p:sp>
          <p:sp>
            <p:nvSpPr>
              <p:cNvPr id="137" name="Shape 137"/>
              <p:cNvSpPr/>
              <p:nvPr/>
            </p:nvSpPr>
            <p:spPr>
              <a:xfrm>
                <a:off x="26454" y="681152"/>
                <a:ext cx="142877" cy="123827"/>
              </a:xfrm>
              <a:custGeom>
                <a:avLst/>
                <a:gdLst/>
                <a:ahLst/>
                <a:cxnLst>
                  <a:cxn ang="0">
                    <a:pos x="wd2" y="hd2"/>
                  </a:cxn>
                  <a:cxn ang="5400000">
                    <a:pos x="wd2" y="hd2"/>
                  </a:cxn>
                  <a:cxn ang="10800000">
                    <a:pos x="wd2" y="hd2"/>
                  </a:cxn>
                  <a:cxn ang="16200000">
                    <a:pos x="wd2" y="hd2"/>
                  </a:cxn>
                </a:cxnLst>
                <a:rect l="0" t="0" r="r" b="b"/>
                <a:pathLst>
                  <a:path w="21600" h="21600" extrusionOk="0">
                    <a:moveTo>
                      <a:pt x="15840" y="9969"/>
                    </a:moveTo>
                    <a:lnTo>
                      <a:pt x="4320" y="6646"/>
                    </a:lnTo>
                    <a:lnTo>
                      <a:pt x="0" y="8308"/>
                    </a:lnTo>
                    <a:lnTo>
                      <a:pt x="8640" y="21600"/>
                    </a:lnTo>
                    <a:lnTo>
                      <a:pt x="11520" y="19938"/>
                    </a:lnTo>
                    <a:lnTo>
                      <a:pt x="5760" y="9969"/>
                    </a:lnTo>
                    <a:lnTo>
                      <a:pt x="17280" y="14954"/>
                    </a:lnTo>
                    <a:lnTo>
                      <a:pt x="21600" y="11631"/>
                    </a:lnTo>
                    <a:lnTo>
                      <a:pt x="12960" y="0"/>
                    </a:lnTo>
                    <a:lnTo>
                      <a:pt x="10080" y="1662"/>
                    </a:lnTo>
                    <a:lnTo>
                      <a:pt x="15840" y="9969"/>
                    </a:lnTo>
                    <a:close/>
                  </a:path>
                </a:pathLst>
              </a:custGeom>
              <a:solidFill>
                <a:srgbClr val="5B5D6B"/>
              </a:solidFill>
              <a:ln w="12700" cap="flat">
                <a:noFill/>
                <a:miter lim="400000"/>
              </a:ln>
              <a:effectLst/>
            </p:spPr>
            <p:txBody>
              <a:bodyPr wrap="square" lIns="45718" tIns="45718" rIns="45718" bIns="45718" numCol="1" anchor="t">
                <a:noAutofit/>
              </a:bodyPr>
              <a:lstStyle/>
              <a:p>
                <a:pPr>
                  <a:defRPr>
                    <a:solidFill>
                      <a:srgbClr val="FFFF66"/>
                    </a:solidFill>
                    <a:latin typeface="Arial"/>
                    <a:ea typeface="Arial"/>
                    <a:cs typeface="Arial"/>
                    <a:sym typeface="Arial"/>
                  </a:defRPr>
                </a:pPr>
                <a:endParaRPr/>
              </a:p>
            </p:txBody>
          </p:sp>
          <p:sp>
            <p:nvSpPr>
              <p:cNvPr id="138" name="Shape 138"/>
              <p:cNvSpPr/>
              <p:nvPr/>
            </p:nvSpPr>
            <p:spPr>
              <a:xfrm>
                <a:off x="150279" y="568440"/>
                <a:ext cx="160340" cy="141289"/>
              </a:xfrm>
              <a:custGeom>
                <a:avLst/>
                <a:gdLst/>
                <a:ahLst/>
                <a:cxnLst>
                  <a:cxn ang="0">
                    <a:pos x="wd2" y="hd2"/>
                  </a:cxn>
                  <a:cxn ang="5400000">
                    <a:pos x="wd2" y="hd2"/>
                  </a:cxn>
                  <a:cxn ang="10800000">
                    <a:pos x="wd2" y="hd2"/>
                  </a:cxn>
                  <a:cxn ang="16200000">
                    <a:pos x="wd2" y="hd2"/>
                  </a:cxn>
                </a:cxnLst>
                <a:rect l="0" t="0" r="r" b="b"/>
                <a:pathLst>
                  <a:path w="21600" h="21600" extrusionOk="0">
                    <a:moveTo>
                      <a:pt x="11549" y="21600"/>
                    </a:moveTo>
                    <a:lnTo>
                      <a:pt x="13901" y="20144"/>
                    </a:lnTo>
                    <a:lnTo>
                      <a:pt x="10265" y="8494"/>
                    </a:lnTo>
                    <a:lnTo>
                      <a:pt x="19034" y="15775"/>
                    </a:lnTo>
                    <a:lnTo>
                      <a:pt x="21600" y="14319"/>
                    </a:lnTo>
                    <a:lnTo>
                      <a:pt x="17750" y="0"/>
                    </a:lnTo>
                    <a:lnTo>
                      <a:pt x="15184" y="2912"/>
                    </a:lnTo>
                    <a:lnTo>
                      <a:pt x="17750" y="9951"/>
                    </a:lnTo>
                    <a:lnTo>
                      <a:pt x="10265" y="5582"/>
                    </a:lnTo>
                    <a:lnTo>
                      <a:pt x="7699" y="7038"/>
                    </a:lnTo>
                    <a:lnTo>
                      <a:pt x="9624" y="16503"/>
                    </a:lnTo>
                    <a:lnTo>
                      <a:pt x="3850" y="9951"/>
                    </a:lnTo>
                    <a:lnTo>
                      <a:pt x="0" y="12863"/>
                    </a:lnTo>
                    <a:lnTo>
                      <a:pt x="11549" y="21600"/>
                    </a:lnTo>
                    <a:close/>
                  </a:path>
                </a:pathLst>
              </a:custGeom>
              <a:solidFill>
                <a:srgbClr val="5B5D6B"/>
              </a:solidFill>
              <a:ln w="12700" cap="flat">
                <a:noFill/>
                <a:miter lim="400000"/>
              </a:ln>
              <a:effectLst/>
            </p:spPr>
            <p:txBody>
              <a:bodyPr wrap="square" lIns="45718" tIns="45718" rIns="45718" bIns="45718" numCol="1" anchor="t">
                <a:noAutofit/>
              </a:bodyPr>
              <a:lstStyle/>
              <a:p>
                <a:pPr>
                  <a:defRPr>
                    <a:solidFill>
                      <a:srgbClr val="FFFF66"/>
                    </a:solidFill>
                    <a:latin typeface="Arial"/>
                    <a:ea typeface="Arial"/>
                    <a:cs typeface="Arial"/>
                    <a:sym typeface="Arial"/>
                  </a:defRPr>
                </a:pPr>
                <a:endParaRPr/>
              </a:p>
            </p:txBody>
          </p:sp>
          <p:sp>
            <p:nvSpPr>
              <p:cNvPr id="139" name="Shape 139"/>
              <p:cNvSpPr/>
              <p:nvPr/>
            </p:nvSpPr>
            <p:spPr>
              <a:xfrm>
                <a:off x="1071030" y="1919402"/>
                <a:ext cx="131765" cy="123827"/>
              </a:xfrm>
              <a:custGeom>
                <a:avLst/>
                <a:gdLst/>
                <a:ahLst/>
                <a:cxnLst>
                  <a:cxn ang="0">
                    <a:pos x="wd2" y="hd2"/>
                  </a:cxn>
                  <a:cxn ang="5400000">
                    <a:pos x="wd2" y="hd2"/>
                  </a:cxn>
                  <a:cxn ang="10800000">
                    <a:pos x="wd2" y="hd2"/>
                  </a:cxn>
                  <a:cxn ang="16200000">
                    <a:pos x="wd2" y="hd2"/>
                  </a:cxn>
                </a:cxnLst>
                <a:rect l="0" t="0" r="r" b="b"/>
                <a:pathLst>
                  <a:path w="21600" h="21600" extrusionOk="0">
                    <a:moveTo>
                      <a:pt x="9369" y="21600"/>
                    </a:moveTo>
                    <a:lnTo>
                      <a:pt x="21600" y="13292"/>
                    </a:lnTo>
                    <a:lnTo>
                      <a:pt x="14053" y="0"/>
                    </a:lnTo>
                    <a:lnTo>
                      <a:pt x="0" y="8308"/>
                    </a:lnTo>
                    <a:lnTo>
                      <a:pt x="1561" y="9969"/>
                    </a:lnTo>
                    <a:lnTo>
                      <a:pt x="10930" y="4985"/>
                    </a:lnTo>
                    <a:lnTo>
                      <a:pt x="14053" y="8308"/>
                    </a:lnTo>
                    <a:lnTo>
                      <a:pt x="6246" y="13292"/>
                    </a:lnTo>
                    <a:lnTo>
                      <a:pt x="7807" y="14954"/>
                    </a:lnTo>
                    <a:lnTo>
                      <a:pt x="15614" y="9969"/>
                    </a:lnTo>
                    <a:lnTo>
                      <a:pt x="17176" y="13292"/>
                    </a:lnTo>
                    <a:lnTo>
                      <a:pt x="7807" y="18277"/>
                    </a:lnTo>
                    <a:lnTo>
                      <a:pt x="9369" y="21600"/>
                    </a:lnTo>
                    <a:close/>
                  </a:path>
                </a:pathLst>
              </a:custGeom>
              <a:solidFill>
                <a:srgbClr val="5B5D6B"/>
              </a:solidFill>
              <a:ln w="12700" cap="flat">
                <a:noFill/>
                <a:miter lim="400000"/>
              </a:ln>
              <a:effectLst/>
            </p:spPr>
            <p:txBody>
              <a:bodyPr wrap="square" lIns="45718" tIns="45718" rIns="45718" bIns="45718" numCol="1" anchor="t">
                <a:noAutofit/>
              </a:bodyPr>
              <a:lstStyle/>
              <a:p>
                <a:pPr>
                  <a:defRPr>
                    <a:solidFill>
                      <a:srgbClr val="FFFF66"/>
                    </a:solidFill>
                    <a:latin typeface="Arial"/>
                    <a:ea typeface="Arial"/>
                    <a:cs typeface="Arial"/>
                    <a:sym typeface="Arial"/>
                  </a:defRPr>
                </a:pPr>
                <a:endParaRPr/>
              </a:p>
            </p:txBody>
          </p:sp>
          <p:sp>
            <p:nvSpPr>
              <p:cNvPr id="140" name="Shape 140"/>
              <p:cNvSpPr/>
              <p:nvPr/>
            </p:nvSpPr>
            <p:spPr>
              <a:xfrm>
                <a:off x="1488543" y="776402"/>
                <a:ext cx="142877" cy="114302"/>
              </a:xfrm>
              <a:custGeom>
                <a:avLst/>
                <a:gdLst/>
                <a:ahLst/>
                <a:cxnLst>
                  <a:cxn ang="0">
                    <a:pos x="wd2" y="hd2"/>
                  </a:cxn>
                  <a:cxn ang="5400000">
                    <a:pos x="wd2" y="hd2"/>
                  </a:cxn>
                  <a:cxn ang="10800000">
                    <a:pos x="wd2" y="hd2"/>
                  </a:cxn>
                  <a:cxn ang="16200000">
                    <a:pos x="wd2" y="hd2"/>
                  </a:cxn>
                </a:cxnLst>
                <a:rect l="0" t="0" r="r" b="b"/>
                <a:pathLst>
                  <a:path w="21600" h="21600" extrusionOk="0">
                    <a:moveTo>
                      <a:pt x="21600" y="9000"/>
                    </a:moveTo>
                    <a:lnTo>
                      <a:pt x="15840" y="0"/>
                    </a:lnTo>
                    <a:lnTo>
                      <a:pt x="0" y="10800"/>
                    </a:lnTo>
                    <a:lnTo>
                      <a:pt x="5760" y="21600"/>
                    </a:lnTo>
                    <a:lnTo>
                      <a:pt x="8640" y="19800"/>
                    </a:lnTo>
                    <a:lnTo>
                      <a:pt x="4320" y="12600"/>
                    </a:lnTo>
                    <a:lnTo>
                      <a:pt x="8640" y="9000"/>
                    </a:lnTo>
                    <a:lnTo>
                      <a:pt x="12960" y="16200"/>
                    </a:lnTo>
                    <a:lnTo>
                      <a:pt x="14400" y="14400"/>
                    </a:lnTo>
                    <a:lnTo>
                      <a:pt x="11520" y="7200"/>
                    </a:lnTo>
                    <a:lnTo>
                      <a:pt x="14400" y="3600"/>
                    </a:lnTo>
                    <a:lnTo>
                      <a:pt x="18720" y="12600"/>
                    </a:lnTo>
                    <a:lnTo>
                      <a:pt x="21600" y="9000"/>
                    </a:lnTo>
                    <a:close/>
                  </a:path>
                </a:pathLst>
              </a:custGeom>
              <a:solidFill>
                <a:srgbClr val="5B5D6B"/>
              </a:solidFill>
              <a:ln w="12700" cap="flat">
                <a:noFill/>
                <a:miter lim="400000"/>
              </a:ln>
              <a:effectLst/>
            </p:spPr>
            <p:txBody>
              <a:bodyPr wrap="square" lIns="45718" tIns="45718" rIns="45718" bIns="45718" numCol="1" anchor="t">
                <a:noAutofit/>
              </a:bodyPr>
              <a:lstStyle/>
              <a:p>
                <a:pPr>
                  <a:defRPr>
                    <a:solidFill>
                      <a:srgbClr val="FFFF66"/>
                    </a:solidFill>
                    <a:latin typeface="Arial"/>
                    <a:ea typeface="Arial"/>
                    <a:cs typeface="Arial"/>
                    <a:sym typeface="Arial"/>
                  </a:defRPr>
                </a:pPr>
                <a:endParaRPr/>
              </a:p>
            </p:txBody>
          </p:sp>
          <p:sp>
            <p:nvSpPr>
              <p:cNvPr id="141" name="Shape 141"/>
              <p:cNvSpPr/>
              <p:nvPr/>
            </p:nvSpPr>
            <p:spPr>
              <a:xfrm>
                <a:off x="1421868" y="671627"/>
                <a:ext cx="142877" cy="133352"/>
              </a:xfrm>
              <a:custGeom>
                <a:avLst/>
                <a:gdLst/>
                <a:ahLst/>
                <a:cxnLst>
                  <a:cxn ang="0">
                    <a:pos x="wd2" y="hd2"/>
                  </a:cxn>
                  <a:cxn ang="5400000">
                    <a:pos x="wd2" y="hd2"/>
                  </a:cxn>
                  <a:cxn ang="10800000">
                    <a:pos x="wd2" y="hd2"/>
                  </a:cxn>
                  <a:cxn ang="16200000">
                    <a:pos x="wd2" y="hd2"/>
                  </a:cxn>
                </a:cxnLst>
                <a:rect l="0" t="0" r="r" b="b"/>
                <a:pathLst>
                  <a:path w="21600" h="21600" extrusionOk="0">
                    <a:moveTo>
                      <a:pt x="10080" y="15429"/>
                    </a:moveTo>
                    <a:lnTo>
                      <a:pt x="17280" y="3086"/>
                    </a:lnTo>
                    <a:lnTo>
                      <a:pt x="15840" y="0"/>
                    </a:lnTo>
                    <a:lnTo>
                      <a:pt x="0" y="10800"/>
                    </a:lnTo>
                    <a:lnTo>
                      <a:pt x="1440" y="13886"/>
                    </a:lnTo>
                    <a:lnTo>
                      <a:pt x="12960" y="6171"/>
                    </a:lnTo>
                    <a:lnTo>
                      <a:pt x="4320" y="18514"/>
                    </a:lnTo>
                    <a:lnTo>
                      <a:pt x="5760" y="21600"/>
                    </a:lnTo>
                    <a:lnTo>
                      <a:pt x="21600" y="10800"/>
                    </a:lnTo>
                    <a:lnTo>
                      <a:pt x="20160" y="7714"/>
                    </a:lnTo>
                    <a:lnTo>
                      <a:pt x="10080" y="15429"/>
                    </a:lnTo>
                    <a:close/>
                  </a:path>
                </a:pathLst>
              </a:custGeom>
              <a:solidFill>
                <a:srgbClr val="5B5D6B"/>
              </a:solidFill>
              <a:ln w="12700" cap="flat">
                <a:noFill/>
                <a:miter lim="400000"/>
              </a:ln>
              <a:effectLst/>
            </p:spPr>
            <p:txBody>
              <a:bodyPr wrap="square" lIns="45718" tIns="45718" rIns="45718" bIns="45718" numCol="1" anchor="t">
                <a:noAutofit/>
              </a:bodyPr>
              <a:lstStyle/>
              <a:p>
                <a:pPr>
                  <a:defRPr>
                    <a:solidFill>
                      <a:srgbClr val="FFFF66"/>
                    </a:solidFill>
                    <a:latin typeface="Arial"/>
                    <a:ea typeface="Arial"/>
                    <a:cs typeface="Arial"/>
                    <a:sym typeface="Arial"/>
                  </a:defRPr>
                </a:pPr>
                <a:endParaRPr/>
              </a:p>
            </p:txBody>
          </p:sp>
          <p:sp>
            <p:nvSpPr>
              <p:cNvPr id="142" name="Shape 142"/>
              <p:cNvSpPr/>
              <p:nvPr/>
            </p:nvSpPr>
            <p:spPr>
              <a:xfrm>
                <a:off x="5817" y="2451216"/>
                <a:ext cx="12701" cy="19052"/>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0"/>
                    </a:lnTo>
                    <a:lnTo>
                      <a:pt x="0" y="21600"/>
                    </a:lnTo>
                    <a:lnTo>
                      <a:pt x="21600" y="0"/>
                    </a:lnTo>
                    <a:close/>
                  </a:path>
                </a:pathLst>
              </a:custGeom>
              <a:solidFill>
                <a:srgbClr val="5B5D6B"/>
              </a:solidFill>
              <a:ln w="12700" cap="flat">
                <a:noFill/>
                <a:miter lim="400000"/>
              </a:ln>
              <a:effectLst/>
            </p:spPr>
            <p:txBody>
              <a:bodyPr wrap="square" lIns="45718" tIns="45718" rIns="45718" bIns="45718" numCol="1" anchor="t">
                <a:noAutofit/>
              </a:bodyPr>
              <a:lstStyle/>
              <a:p>
                <a:pPr>
                  <a:defRPr>
                    <a:solidFill>
                      <a:srgbClr val="FFFF66"/>
                    </a:solidFill>
                    <a:latin typeface="Arial"/>
                    <a:ea typeface="Arial"/>
                    <a:cs typeface="Arial"/>
                    <a:sym typeface="Arial"/>
                  </a:defRPr>
                </a:pPr>
                <a:endParaRPr/>
              </a:p>
            </p:txBody>
          </p:sp>
          <p:sp>
            <p:nvSpPr>
              <p:cNvPr id="143" name="Shape 143"/>
              <p:cNvSpPr/>
              <p:nvPr/>
            </p:nvSpPr>
            <p:spPr>
              <a:xfrm>
                <a:off x="7404" y="416040"/>
                <a:ext cx="47627" cy="76202"/>
              </a:xfrm>
              <a:custGeom>
                <a:avLst/>
                <a:gdLst/>
                <a:ahLst/>
                <a:cxnLst>
                  <a:cxn ang="0">
                    <a:pos x="wd2" y="hd2"/>
                  </a:cxn>
                  <a:cxn ang="5400000">
                    <a:pos x="wd2" y="hd2"/>
                  </a:cxn>
                  <a:cxn ang="10800000">
                    <a:pos x="wd2" y="hd2"/>
                  </a:cxn>
                  <a:cxn ang="16200000">
                    <a:pos x="wd2" y="hd2"/>
                  </a:cxn>
                </a:cxnLst>
                <a:rect l="0" t="0" r="r" b="b"/>
                <a:pathLst>
                  <a:path w="21600" h="21600" extrusionOk="0">
                    <a:moveTo>
                      <a:pt x="12960" y="21600"/>
                    </a:moveTo>
                    <a:lnTo>
                      <a:pt x="21600" y="18900"/>
                    </a:lnTo>
                    <a:lnTo>
                      <a:pt x="0" y="0"/>
                    </a:lnTo>
                    <a:lnTo>
                      <a:pt x="0" y="10800"/>
                    </a:lnTo>
                    <a:lnTo>
                      <a:pt x="12960" y="21600"/>
                    </a:lnTo>
                    <a:close/>
                  </a:path>
                </a:pathLst>
              </a:custGeom>
              <a:solidFill>
                <a:srgbClr val="5B5D6B"/>
              </a:solidFill>
              <a:ln w="12700" cap="flat">
                <a:noFill/>
                <a:miter lim="400000"/>
              </a:ln>
              <a:effectLst/>
            </p:spPr>
            <p:txBody>
              <a:bodyPr wrap="square" lIns="45718" tIns="45718" rIns="45718" bIns="45718" numCol="1" anchor="t">
                <a:noAutofit/>
              </a:bodyPr>
              <a:lstStyle/>
              <a:p>
                <a:pPr>
                  <a:defRPr>
                    <a:solidFill>
                      <a:srgbClr val="FFFF66"/>
                    </a:solidFill>
                    <a:latin typeface="Arial"/>
                    <a:ea typeface="Arial"/>
                    <a:cs typeface="Arial"/>
                    <a:sym typeface="Arial"/>
                  </a:defRPr>
                </a:pPr>
                <a:endParaRPr/>
              </a:p>
            </p:txBody>
          </p:sp>
          <p:sp>
            <p:nvSpPr>
              <p:cNvPr id="144" name="Shape 144"/>
              <p:cNvSpPr/>
              <p:nvPr/>
            </p:nvSpPr>
            <p:spPr>
              <a:xfrm>
                <a:off x="7404" y="2460740"/>
                <a:ext cx="57152" cy="104777"/>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14400" y="0"/>
                    </a:lnTo>
                    <a:lnTo>
                      <a:pt x="0" y="11782"/>
                    </a:lnTo>
                    <a:lnTo>
                      <a:pt x="0" y="21600"/>
                    </a:lnTo>
                    <a:lnTo>
                      <a:pt x="21600" y="0"/>
                    </a:lnTo>
                    <a:close/>
                  </a:path>
                </a:pathLst>
              </a:custGeom>
              <a:solidFill>
                <a:srgbClr val="5B5D6B"/>
              </a:solidFill>
              <a:ln w="12700" cap="flat">
                <a:noFill/>
                <a:miter lim="400000"/>
              </a:ln>
              <a:effectLst/>
            </p:spPr>
            <p:txBody>
              <a:bodyPr wrap="square" lIns="45718" tIns="45718" rIns="45718" bIns="45718" numCol="1" anchor="t">
                <a:noAutofit/>
              </a:bodyPr>
              <a:lstStyle/>
              <a:p>
                <a:pPr>
                  <a:defRPr>
                    <a:solidFill>
                      <a:srgbClr val="FFFF66"/>
                    </a:solidFill>
                    <a:latin typeface="Arial"/>
                    <a:ea typeface="Arial"/>
                    <a:cs typeface="Arial"/>
                    <a:sym typeface="Arial"/>
                  </a:defRPr>
                </a:pPr>
                <a:endParaRPr/>
              </a:p>
            </p:txBody>
          </p:sp>
          <p:sp>
            <p:nvSpPr>
              <p:cNvPr id="145" name="Shape 145"/>
              <p:cNvSpPr/>
              <p:nvPr/>
            </p:nvSpPr>
            <p:spPr>
              <a:xfrm rot="244927">
                <a:off x="1864780" y="1441565"/>
                <a:ext cx="255590" cy="19052"/>
              </a:xfrm>
              <a:prstGeom prst="rect">
                <a:avLst/>
              </a:prstGeom>
              <a:solidFill>
                <a:srgbClr val="5B5D6B"/>
              </a:solidFill>
              <a:ln w="12700" cap="flat">
                <a:noFill/>
                <a:miter lim="400000"/>
              </a:ln>
              <a:effectLst/>
            </p:spPr>
            <p:txBody>
              <a:bodyPr wrap="square" lIns="45718" tIns="45718" rIns="45718" bIns="45718" numCol="1" anchor="ctr">
                <a:noAutofit/>
              </a:bodyPr>
              <a:lstStyle/>
              <a:p>
                <a:pPr>
                  <a:defRPr>
                    <a:solidFill>
                      <a:srgbClr val="FFFFFF"/>
                    </a:solidFill>
                    <a:latin typeface="Tahoma"/>
                    <a:ea typeface="Tahoma"/>
                    <a:cs typeface="Tahoma"/>
                    <a:sym typeface="Tahoma"/>
                  </a:defRPr>
                </a:pPr>
                <a:endParaRPr/>
              </a:p>
            </p:txBody>
          </p:sp>
          <p:sp>
            <p:nvSpPr>
              <p:cNvPr id="146" name="Shape 146"/>
              <p:cNvSpPr/>
              <p:nvPr/>
            </p:nvSpPr>
            <p:spPr>
              <a:xfrm rot="16001411">
                <a:off x="456667" y="147752"/>
                <a:ext cx="219077" cy="19052"/>
              </a:xfrm>
              <a:prstGeom prst="rect">
                <a:avLst/>
              </a:prstGeom>
              <a:solidFill>
                <a:srgbClr val="5B5D6B"/>
              </a:solidFill>
              <a:ln w="12700" cap="flat">
                <a:noFill/>
                <a:miter lim="400000"/>
              </a:ln>
              <a:effectLst/>
            </p:spPr>
            <p:txBody>
              <a:bodyPr wrap="square" lIns="45718" tIns="45718" rIns="45718" bIns="45718" numCol="1" anchor="ctr">
                <a:noAutofit/>
              </a:bodyPr>
              <a:lstStyle/>
              <a:p>
                <a:pPr>
                  <a:defRPr>
                    <a:solidFill>
                      <a:srgbClr val="FFFFFF"/>
                    </a:solidFill>
                    <a:latin typeface="Tahoma"/>
                    <a:ea typeface="Tahoma"/>
                    <a:cs typeface="Tahoma"/>
                    <a:sym typeface="Tahoma"/>
                  </a:defRPr>
                </a:pPr>
                <a:endParaRPr/>
              </a:p>
            </p:txBody>
          </p:sp>
          <p:sp>
            <p:nvSpPr>
              <p:cNvPr id="147" name="Shape 147"/>
              <p:cNvSpPr/>
              <p:nvPr/>
            </p:nvSpPr>
            <p:spPr>
              <a:xfrm>
                <a:off x="216954" y="2034158"/>
                <a:ext cx="224300" cy="242434"/>
              </a:xfrm>
              <a:custGeom>
                <a:avLst/>
                <a:gdLst/>
                <a:ahLst/>
                <a:cxnLst>
                  <a:cxn ang="0">
                    <a:pos x="wd2" y="hd2"/>
                  </a:cxn>
                  <a:cxn ang="5400000">
                    <a:pos x="wd2" y="hd2"/>
                  </a:cxn>
                  <a:cxn ang="10800000">
                    <a:pos x="wd2" y="hd2"/>
                  </a:cxn>
                  <a:cxn ang="16200000">
                    <a:pos x="wd2" y="hd2"/>
                  </a:cxn>
                </a:cxnLst>
                <a:rect l="0" t="0" r="r" b="b"/>
                <a:pathLst>
                  <a:path w="21194" h="21419" extrusionOk="0">
                    <a:moveTo>
                      <a:pt x="0" y="14125"/>
                    </a:moveTo>
                    <a:cubicBezTo>
                      <a:pt x="900" y="19455"/>
                      <a:pt x="3750" y="21419"/>
                      <a:pt x="8850" y="21419"/>
                    </a:cubicBezTo>
                    <a:cubicBezTo>
                      <a:pt x="16650" y="21138"/>
                      <a:pt x="15900" y="18053"/>
                      <a:pt x="17550" y="16650"/>
                    </a:cubicBezTo>
                    <a:cubicBezTo>
                      <a:pt x="17850" y="8375"/>
                      <a:pt x="12600" y="11601"/>
                      <a:pt x="9300" y="7533"/>
                    </a:cubicBezTo>
                    <a:cubicBezTo>
                      <a:pt x="8850" y="5710"/>
                      <a:pt x="11700" y="1362"/>
                      <a:pt x="15600" y="4588"/>
                    </a:cubicBezTo>
                    <a:cubicBezTo>
                      <a:pt x="16200" y="5570"/>
                      <a:pt x="16650" y="6972"/>
                      <a:pt x="17550" y="7253"/>
                    </a:cubicBezTo>
                    <a:cubicBezTo>
                      <a:pt x="18450" y="7533"/>
                      <a:pt x="21600" y="7533"/>
                      <a:pt x="21150" y="6411"/>
                    </a:cubicBezTo>
                    <a:cubicBezTo>
                      <a:pt x="20700" y="5289"/>
                      <a:pt x="18900" y="520"/>
                      <a:pt x="14550" y="100"/>
                    </a:cubicBezTo>
                    <a:cubicBezTo>
                      <a:pt x="11550" y="-181"/>
                      <a:pt x="7200" y="-181"/>
                      <a:pt x="5400" y="4448"/>
                    </a:cubicBezTo>
                    <a:cubicBezTo>
                      <a:pt x="2250" y="12302"/>
                      <a:pt x="12450" y="10900"/>
                      <a:pt x="13500" y="14827"/>
                    </a:cubicBezTo>
                    <a:cubicBezTo>
                      <a:pt x="14400" y="18053"/>
                      <a:pt x="5100" y="20437"/>
                      <a:pt x="4200" y="13985"/>
                    </a:cubicBezTo>
                    <a:cubicBezTo>
                      <a:pt x="1800" y="14406"/>
                      <a:pt x="2250" y="13564"/>
                      <a:pt x="0" y="14125"/>
                    </a:cubicBezTo>
                    <a:close/>
                  </a:path>
                </a:pathLst>
              </a:custGeom>
              <a:solidFill>
                <a:srgbClr val="5B5D6B"/>
              </a:solidFill>
              <a:ln w="12700" cap="flat">
                <a:noFill/>
                <a:miter lim="400000"/>
              </a:ln>
              <a:effectLst/>
            </p:spPr>
            <p:txBody>
              <a:bodyPr wrap="square" lIns="45718" tIns="45718" rIns="45718" bIns="45718" numCol="1" anchor="t">
                <a:noAutofit/>
              </a:bodyPr>
              <a:lstStyle/>
              <a:p>
                <a:pPr>
                  <a:defRPr>
                    <a:solidFill>
                      <a:srgbClr val="FFFF66"/>
                    </a:solidFill>
                    <a:latin typeface="Arial"/>
                    <a:ea typeface="Arial"/>
                    <a:cs typeface="Arial"/>
                    <a:sym typeface="Arial"/>
                  </a:defRPr>
                </a:pPr>
                <a:endParaRPr/>
              </a:p>
            </p:txBody>
          </p:sp>
          <p:sp>
            <p:nvSpPr>
              <p:cNvPr id="148" name="Shape 148"/>
              <p:cNvSpPr/>
              <p:nvPr/>
            </p:nvSpPr>
            <p:spPr>
              <a:xfrm rot="18742963">
                <a:off x="978831" y="1997913"/>
                <a:ext cx="105919" cy="108624"/>
              </a:xfrm>
              <a:custGeom>
                <a:avLst/>
                <a:gdLst/>
                <a:ahLst/>
                <a:cxnLst>
                  <a:cxn ang="0">
                    <a:pos x="wd2" y="hd2"/>
                  </a:cxn>
                  <a:cxn ang="5400000">
                    <a:pos x="wd2" y="hd2"/>
                  </a:cxn>
                  <a:cxn ang="10800000">
                    <a:pos x="wd2" y="hd2"/>
                  </a:cxn>
                  <a:cxn ang="16200000">
                    <a:pos x="wd2" y="hd2"/>
                  </a:cxn>
                </a:cxnLst>
                <a:rect l="0" t="0" r="r" b="b"/>
                <a:pathLst>
                  <a:path w="21194" h="21419" extrusionOk="0">
                    <a:moveTo>
                      <a:pt x="0" y="14125"/>
                    </a:moveTo>
                    <a:cubicBezTo>
                      <a:pt x="900" y="19455"/>
                      <a:pt x="3750" y="21419"/>
                      <a:pt x="8850" y="21419"/>
                    </a:cubicBezTo>
                    <a:cubicBezTo>
                      <a:pt x="16650" y="21138"/>
                      <a:pt x="15900" y="18053"/>
                      <a:pt x="17550" y="16650"/>
                    </a:cubicBezTo>
                    <a:cubicBezTo>
                      <a:pt x="16950" y="6411"/>
                      <a:pt x="12600" y="11601"/>
                      <a:pt x="9300" y="7533"/>
                    </a:cubicBezTo>
                    <a:cubicBezTo>
                      <a:pt x="8850" y="5710"/>
                      <a:pt x="11700" y="1362"/>
                      <a:pt x="15600" y="4588"/>
                    </a:cubicBezTo>
                    <a:cubicBezTo>
                      <a:pt x="16200" y="5570"/>
                      <a:pt x="16650" y="6972"/>
                      <a:pt x="17550" y="7253"/>
                    </a:cubicBezTo>
                    <a:cubicBezTo>
                      <a:pt x="18450" y="7533"/>
                      <a:pt x="21600" y="7533"/>
                      <a:pt x="21150" y="6411"/>
                    </a:cubicBezTo>
                    <a:cubicBezTo>
                      <a:pt x="20700" y="5289"/>
                      <a:pt x="18900" y="520"/>
                      <a:pt x="14550" y="100"/>
                    </a:cubicBezTo>
                    <a:cubicBezTo>
                      <a:pt x="11550" y="-181"/>
                      <a:pt x="7200" y="-181"/>
                      <a:pt x="5400" y="4448"/>
                    </a:cubicBezTo>
                    <a:cubicBezTo>
                      <a:pt x="2250" y="12302"/>
                      <a:pt x="12450" y="10900"/>
                      <a:pt x="13500" y="14827"/>
                    </a:cubicBezTo>
                    <a:cubicBezTo>
                      <a:pt x="14400" y="18053"/>
                      <a:pt x="5100" y="20437"/>
                      <a:pt x="4200" y="13985"/>
                    </a:cubicBezTo>
                    <a:cubicBezTo>
                      <a:pt x="1800" y="14406"/>
                      <a:pt x="2250" y="13564"/>
                      <a:pt x="0" y="14125"/>
                    </a:cubicBezTo>
                    <a:close/>
                  </a:path>
                </a:pathLst>
              </a:custGeom>
              <a:solidFill>
                <a:srgbClr val="5B5D6B"/>
              </a:solidFill>
              <a:ln w="12700" cap="flat">
                <a:noFill/>
                <a:miter lim="400000"/>
              </a:ln>
              <a:effectLst/>
            </p:spPr>
            <p:txBody>
              <a:bodyPr wrap="square" lIns="45718" tIns="45718" rIns="45718" bIns="45718" numCol="1" anchor="t">
                <a:noAutofit/>
              </a:bodyPr>
              <a:lstStyle/>
              <a:p>
                <a:pPr>
                  <a:defRPr>
                    <a:solidFill>
                      <a:srgbClr val="FFFF66"/>
                    </a:solidFill>
                    <a:latin typeface="Arial"/>
                    <a:ea typeface="Arial"/>
                    <a:cs typeface="Arial"/>
                    <a:sym typeface="Arial"/>
                  </a:defRPr>
                </a:pPr>
                <a:endParaRPr/>
              </a:p>
            </p:txBody>
          </p:sp>
          <p:sp>
            <p:nvSpPr>
              <p:cNvPr id="149" name="Shape 149"/>
              <p:cNvSpPr/>
              <p:nvPr/>
            </p:nvSpPr>
            <p:spPr>
              <a:xfrm>
                <a:off x="369354" y="333490"/>
                <a:ext cx="552452" cy="2019302"/>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17814" y="9883"/>
                    </a:lnTo>
                    <a:lnTo>
                      <a:pt x="21600" y="21600"/>
                    </a:lnTo>
                    <a:lnTo>
                      <a:pt x="3352" y="11479"/>
                    </a:lnTo>
                    <a:lnTo>
                      <a:pt x="0" y="0"/>
                    </a:lnTo>
                    <a:close/>
                  </a:path>
                </a:pathLst>
              </a:custGeom>
              <a:gradFill flip="none" rotWithShape="1">
                <a:gsLst>
                  <a:gs pos="0">
                    <a:srgbClr val="585A68"/>
                  </a:gs>
                  <a:gs pos="100000">
                    <a:srgbClr val="5B5D6B"/>
                  </a:gs>
                </a:gsLst>
                <a:lin ang="8100000" scaled="0"/>
              </a:gradFill>
              <a:ln w="12700" cap="flat">
                <a:noFill/>
                <a:miter lim="400000"/>
              </a:ln>
              <a:effectLst/>
            </p:spPr>
            <p:txBody>
              <a:bodyPr wrap="square" lIns="45718" tIns="45718" rIns="45718" bIns="45718" numCol="1" anchor="t">
                <a:noAutofit/>
              </a:bodyPr>
              <a:lstStyle/>
              <a:p>
                <a:pPr>
                  <a:defRPr>
                    <a:solidFill>
                      <a:srgbClr val="FFFF66"/>
                    </a:solidFill>
                    <a:latin typeface="Arial"/>
                    <a:ea typeface="Arial"/>
                    <a:cs typeface="Arial"/>
                    <a:sym typeface="Arial"/>
                  </a:defRPr>
                </a:pPr>
                <a:endParaRPr/>
              </a:p>
            </p:txBody>
          </p:sp>
          <p:sp>
            <p:nvSpPr>
              <p:cNvPr id="150" name="Shape 150"/>
              <p:cNvSpPr/>
              <p:nvPr/>
            </p:nvSpPr>
            <p:spPr>
              <a:xfrm rot="19915651">
                <a:off x="466185" y="1197092"/>
                <a:ext cx="350831" cy="276220"/>
              </a:xfrm>
              <a:prstGeom prst="ellipse">
                <a:avLst/>
              </a:prstGeom>
              <a:gradFill flip="none" rotWithShape="1">
                <a:gsLst>
                  <a:gs pos="0">
                    <a:srgbClr val="000000"/>
                  </a:gs>
                  <a:gs pos="100000">
                    <a:srgbClr val="535561"/>
                  </a:gs>
                </a:gsLst>
                <a:lin ang="8100000" scaled="0"/>
              </a:gradFill>
              <a:ln w="12700" cap="flat">
                <a:noFill/>
                <a:miter lim="400000"/>
              </a:ln>
              <a:effectLst/>
            </p:spPr>
            <p:txBody>
              <a:bodyPr wrap="square" lIns="45718" tIns="45718" rIns="45718" bIns="45718" numCol="1" anchor="t">
                <a:noAutofit/>
              </a:bodyPr>
              <a:lstStyle/>
              <a:p>
                <a:pPr>
                  <a:defRPr>
                    <a:solidFill>
                      <a:srgbClr val="FFFFFF"/>
                    </a:solidFill>
                    <a:latin typeface="Tahoma"/>
                    <a:ea typeface="Tahoma"/>
                    <a:cs typeface="Tahoma"/>
                    <a:sym typeface="Tahoma"/>
                  </a:defRPr>
                </a:pPr>
                <a:endParaRPr/>
              </a:p>
            </p:txBody>
          </p:sp>
        </p:grpSp>
      </p:grpSp>
      <p:sp>
        <p:nvSpPr>
          <p:cNvPr id="153" name="Title Text"/>
          <p:cNvSpPr txBox="1">
            <a:spLocks noGrp="1"/>
          </p:cNvSpPr>
          <p:nvPr>
            <p:ph type="title"/>
          </p:nvPr>
        </p:nvSpPr>
        <p:spPr>
          <a:xfrm>
            <a:off x="1370012" y="769937"/>
            <a:ext cx="7315201" cy="166846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lstStyle/>
          <a:p>
            <a:r>
              <a:t>Title Text</a:t>
            </a:r>
          </a:p>
        </p:txBody>
      </p:sp>
      <p:sp>
        <p:nvSpPr>
          <p:cNvPr id="154" name="Body Level One…"/>
          <p:cNvSpPr txBox="1">
            <a:spLocks noGrp="1"/>
          </p:cNvSpPr>
          <p:nvPr>
            <p:ph type="body" idx="1"/>
          </p:nvPr>
        </p:nvSpPr>
        <p:spPr>
          <a:xfrm>
            <a:off x="5103812" y="2438400"/>
            <a:ext cx="3581401" cy="44196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lstStyle/>
          <a:p>
            <a:r>
              <a:t>Body Level One</a:t>
            </a:r>
          </a:p>
          <a:p>
            <a:pPr lvl="1"/>
            <a:r>
              <a:t>Body Level Two</a:t>
            </a:r>
          </a:p>
          <a:p>
            <a:pPr lvl="2"/>
            <a:r>
              <a:t>Body Level Three</a:t>
            </a:r>
          </a:p>
          <a:p>
            <a:pPr lvl="3"/>
            <a:r>
              <a:t>Body Level Four</a:t>
            </a:r>
          </a:p>
          <a:p>
            <a:pPr lvl="4"/>
            <a:r>
              <a:t>Body Level Five</a:t>
            </a:r>
          </a:p>
        </p:txBody>
      </p:sp>
      <p:sp>
        <p:nvSpPr>
          <p:cNvPr id="155" name="Slide Number"/>
          <p:cNvSpPr txBox="1">
            <a:spLocks noGrp="1"/>
          </p:cNvSpPr>
          <p:nvPr>
            <p:ph type="sldNum" sz="quarter" idx="2"/>
          </p:nvPr>
        </p:nvSpPr>
        <p:spPr>
          <a:xfrm>
            <a:off x="8599578" y="6245225"/>
            <a:ext cx="242797" cy="243838"/>
          </a:xfrm>
          <a:prstGeom prst="rect">
            <a:avLst/>
          </a:prstGeom>
          <a:ln w="12700">
            <a:miter lim="400000"/>
          </a:ln>
        </p:spPr>
        <p:txBody>
          <a:bodyPr wrap="none" lIns="45718" tIns="45718" rIns="45718" bIns="45718">
            <a:spAutoFit/>
          </a:bodyPr>
          <a:lstStyle>
            <a:lvl1pPr algn="r">
              <a:defRPr sz="1000">
                <a:solidFill>
                  <a:srgbClr val="FFFFFF"/>
                </a:solidFill>
                <a:latin typeface="Tahoma"/>
                <a:ea typeface="Tahoma"/>
                <a:cs typeface="Tahoma"/>
                <a:sym typeface="Tahoma"/>
              </a:defRPr>
            </a:lvl1pPr>
          </a:lstStyle>
          <a:p>
            <a:fld id="{86CB4B4D-7CA3-9044-876B-883B54F8677D}" type="slidenum">
              <a:t>‹Nº›</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ransition spd="med"/>
  <p:txStyles>
    <p:titleStyle>
      <a:lvl1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FFFFCC"/>
          </a:solidFill>
          <a:uFillTx/>
          <a:latin typeface="Tahoma"/>
          <a:ea typeface="Tahoma"/>
          <a:cs typeface="Tahoma"/>
          <a:sym typeface="Tahoma"/>
        </a:defRPr>
      </a:lvl1pPr>
      <a:lvl2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FFFFCC"/>
          </a:solidFill>
          <a:uFillTx/>
          <a:latin typeface="Tahoma"/>
          <a:ea typeface="Tahoma"/>
          <a:cs typeface="Tahoma"/>
          <a:sym typeface="Tahoma"/>
        </a:defRPr>
      </a:lvl2pPr>
      <a:lvl3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FFFFCC"/>
          </a:solidFill>
          <a:uFillTx/>
          <a:latin typeface="Tahoma"/>
          <a:ea typeface="Tahoma"/>
          <a:cs typeface="Tahoma"/>
          <a:sym typeface="Tahoma"/>
        </a:defRPr>
      </a:lvl3pPr>
      <a:lvl4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FFFFCC"/>
          </a:solidFill>
          <a:uFillTx/>
          <a:latin typeface="Tahoma"/>
          <a:ea typeface="Tahoma"/>
          <a:cs typeface="Tahoma"/>
          <a:sym typeface="Tahoma"/>
        </a:defRPr>
      </a:lvl4pPr>
      <a:lvl5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FFFFCC"/>
          </a:solidFill>
          <a:uFillTx/>
          <a:latin typeface="Tahoma"/>
          <a:ea typeface="Tahoma"/>
          <a:cs typeface="Tahoma"/>
          <a:sym typeface="Tahoma"/>
        </a:defRPr>
      </a:lvl5pPr>
      <a:lvl6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FFFFCC"/>
          </a:solidFill>
          <a:uFillTx/>
          <a:latin typeface="Tahoma"/>
          <a:ea typeface="Tahoma"/>
          <a:cs typeface="Tahoma"/>
          <a:sym typeface="Tahoma"/>
        </a:defRPr>
      </a:lvl6pPr>
      <a:lvl7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FFFFCC"/>
          </a:solidFill>
          <a:uFillTx/>
          <a:latin typeface="Tahoma"/>
          <a:ea typeface="Tahoma"/>
          <a:cs typeface="Tahoma"/>
          <a:sym typeface="Tahoma"/>
        </a:defRPr>
      </a:lvl7pPr>
      <a:lvl8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FFFFCC"/>
          </a:solidFill>
          <a:uFillTx/>
          <a:latin typeface="Tahoma"/>
          <a:ea typeface="Tahoma"/>
          <a:cs typeface="Tahoma"/>
          <a:sym typeface="Tahoma"/>
        </a:defRPr>
      </a:lvl8pPr>
      <a:lvl9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FFFFCC"/>
          </a:solidFill>
          <a:uFillTx/>
          <a:latin typeface="Tahoma"/>
          <a:ea typeface="Tahoma"/>
          <a:cs typeface="Tahoma"/>
          <a:sym typeface="Tahoma"/>
        </a:defRPr>
      </a:lvl9pPr>
    </p:titleStyle>
    <p:bodyStyle>
      <a:lvl1pPr marL="342900" marR="0" indent="-342900" algn="l" defTabSz="914400" rtl="0" latinLnBrk="0">
        <a:lnSpc>
          <a:spcPct val="100000"/>
        </a:lnSpc>
        <a:spcBef>
          <a:spcPts val="700"/>
        </a:spcBef>
        <a:spcAft>
          <a:spcPts val="0"/>
        </a:spcAft>
        <a:buClr>
          <a:srgbClr val="A3C145"/>
        </a:buClr>
        <a:buSzPct val="80000"/>
        <a:buFont typeface="Arial"/>
        <a:buChar char="►"/>
        <a:tabLst/>
        <a:defRPr sz="3200" b="0" i="0" u="none" strike="noStrike" cap="none" spc="0" baseline="0">
          <a:ln>
            <a:noFill/>
          </a:ln>
          <a:solidFill>
            <a:srgbClr val="FFFFFF"/>
          </a:solidFill>
          <a:uFillTx/>
          <a:latin typeface="Tahoma"/>
          <a:ea typeface="Tahoma"/>
          <a:cs typeface="Tahoma"/>
          <a:sym typeface="Tahoma"/>
        </a:defRPr>
      </a:lvl1pPr>
      <a:lvl2pPr marL="783771" marR="0" indent="-326571" algn="l" defTabSz="914400" rtl="0" latinLnBrk="0">
        <a:lnSpc>
          <a:spcPct val="100000"/>
        </a:lnSpc>
        <a:spcBef>
          <a:spcPts val="700"/>
        </a:spcBef>
        <a:spcAft>
          <a:spcPts val="0"/>
        </a:spcAft>
        <a:buClr>
          <a:srgbClr val="A3C145"/>
        </a:buClr>
        <a:buSzPct val="100000"/>
        <a:buFont typeface="Arial"/>
        <a:buChar char="▪"/>
        <a:tabLst/>
        <a:defRPr sz="3200" b="0" i="0" u="none" strike="noStrike" cap="none" spc="0" baseline="0">
          <a:ln>
            <a:noFill/>
          </a:ln>
          <a:solidFill>
            <a:srgbClr val="FFFFFF"/>
          </a:solidFill>
          <a:uFillTx/>
          <a:latin typeface="Tahoma"/>
          <a:ea typeface="Tahoma"/>
          <a:cs typeface="Tahoma"/>
          <a:sym typeface="Tahoma"/>
        </a:defRPr>
      </a:lvl2pPr>
      <a:lvl3pPr marL="1219200" marR="0" indent="-304800" algn="l" defTabSz="914400" rtl="0" latinLnBrk="0">
        <a:lnSpc>
          <a:spcPct val="100000"/>
        </a:lnSpc>
        <a:spcBef>
          <a:spcPts val="700"/>
        </a:spcBef>
        <a:spcAft>
          <a:spcPts val="0"/>
        </a:spcAft>
        <a:buClr>
          <a:srgbClr val="A3C145"/>
        </a:buClr>
        <a:buSzPct val="80000"/>
        <a:buFont typeface="Arial"/>
        <a:buChar char="►"/>
        <a:tabLst/>
        <a:defRPr sz="3200" b="0" i="0" u="none" strike="noStrike" cap="none" spc="0" baseline="0">
          <a:ln>
            <a:noFill/>
          </a:ln>
          <a:solidFill>
            <a:srgbClr val="FFFFFF"/>
          </a:solidFill>
          <a:uFillTx/>
          <a:latin typeface="Tahoma"/>
          <a:ea typeface="Tahoma"/>
          <a:cs typeface="Tahoma"/>
          <a:sym typeface="Tahoma"/>
        </a:defRPr>
      </a:lvl3pPr>
      <a:lvl4pPr marL="1737360" marR="0" indent="-365760" algn="l" defTabSz="914400" rtl="0" latinLnBrk="0">
        <a:lnSpc>
          <a:spcPct val="100000"/>
        </a:lnSpc>
        <a:spcBef>
          <a:spcPts val="700"/>
        </a:spcBef>
        <a:spcAft>
          <a:spcPts val="0"/>
        </a:spcAft>
        <a:buClr>
          <a:srgbClr val="A3C145"/>
        </a:buClr>
        <a:buSzPct val="100000"/>
        <a:buFont typeface="Arial"/>
        <a:buChar char="▪"/>
        <a:tabLst/>
        <a:defRPr sz="3200" b="0" i="0" u="none" strike="noStrike" cap="none" spc="0" baseline="0">
          <a:ln>
            <a:noFill/>
          </a:ln>
          <a:solidFill>
            <a:srgbClr val="FFFFFF"/>
          </a:solidFill>
          <a:uFillTx/>
          <a:latin typeface="Tahoma"/>
          <a:ea typeface="Tahoma"/>
          <a:cs typeface="Tahoma"/>
          <a:sym typeface="Tahoma"/>
        </a:defRPr>
      </a:lvl4pPr>
      <a:lvl5pPr marL="2235200" marR="0" indent="-406400" algn="l" defTabSz="914400" rtl="0" latinLnBrk="0">
        <a:lnSpc>
          <a:spcPct val="100000"/>
        </a:lnSpc>
        <a:spcBef>
          <a:spcPts val="700"/>
        </a:spcBef>
        <a:spcAft>
          <a:spcPts val="0"/>
        </a:spcAft>
        <a:buClr>
          <a:srgbClr val="A3C145"/>
        </a:buClr>
        <a:buSzPct val="80000"/>
        <a:buFont typeface="Arial"/>
        <a:buChar char="►"/>
        <a:tabLst/>
        <a:defRPr sz="3200" b="0" i="0" u="none" strike="noStrike" cap="none" spc="0" baseline="0">
          <a:ln>
            <a:noFill/>
          </a:ln>
          <a:solidFill>
            <a:srgbClr val="FFFFFF"/>
          </a:solidFill>
          <a:uFillTx/>
          <a:latin typeface="Tahoma"/>
          <a:ea typeface="Tahoma"/>
          <a:cs typeface="Tahoma"/>
          <a:sym typeface="Tahoma"/>
        </a:defRPr>
      </a:lvl5pPr>
      <a:lvl6pPr marL="2692400" marR="0" indent="-406400" algn="l" defTabSz="914400" rtl="0" latinLnBrk="0">
        <a:lnSpc>
          <a:spcPct val="100000"/>
        </a:lnSpc>
        <a:spcBef>
          <a:spcPts val="700"/>
        </a:spcBef>
        <a:spcAft>
          <a:spcPts val="0"/>
        </a:spcAft>
        <a:buClr>
          <a:srgbClr val="A3C145"/>
        </a:buClr>
        <a:buSzPct val="80000"/>
        <a:buFont typeface="Arial"/>
        <a:buChar char="•"/>
        <a:tabLst/>
        <a:defRPr sz="3200" b="0" i="0" u="none" strike="noStrike" cap="none" spc="0" baseline="0">
          <a:ln>
            <a:noFill/>
          </a:ln>
          <a:solidFill>
            <a:srgbClr val="FFFFFF"/>
          </a:solidFill>
          <a:uFillTx/>
          <a:latin typeface="Tahoma"/>
          <a:ea typeface="Tahoma"/>
          <a:cs typeface="Tahoma"/>
          <a:sym typeface="Tahoma"/>
        </a:defRPr>
      </a:lvl6pPr>
      <a:lvl7pPr marL="3149600" marR="0" indent="-406400" algn="l" defTabSz="914400" rtl="0" latinLnBrk="0">
        <a:lnSpc>
          <a:spcPct val="100000"/>
        </a:lnSpc>
        <a:spcBef>
          <a:spcPts val="700"/>
        </a:spcBef>
        <a:spcAft>
          <a:spcPts val="0"/>
        </a:spcAft>
        <a:buClr>
          <a:srgbClr val="A3C145"/>
        </a:buClr>
        <a:buSzPct val="80000"/>
        <a:buFont typeface="Arial"/>
        <a:buChar char="•"/>
        <a:tabLst/>
        <a:defRPr sz="3200" b="0" i="0" u="none" strike="noStrike" cap="none" spc="0" baseline="0">
          <a:ln>
            <a:noFill/>
          </a:ln>
          <a:solidFill>
            <a:srgbClr val="FFFFFF"/>
          </a:solidFill>
          <a:uFillTx/>
          <a:latin typeface="Tahoma"/>
          <a:ea typeface="Tahoma"/>
          <a:cs typeface="Tahoma"/>
          <a:sym typeface="Tahoma"/>
        </a:defRPr>
      </a:lvl7pPr>
      <a:lvl8pPr marL="3606800" marR="0" indent="-406400" algn="l" defTabSz="914400" rtl="0" latinLnBrk="0">
        <a:lnSpc>
          <a:spcPct val="100000"/>
        </a:lnSpc>
        <a:spcBef>
          <a:spcPts val="700"/>
        </a:spcBef>
        <a:spcAft>
          <a:spcPts val="0"/>
        </a:spcAft>
        <a:buClr>
          <a:srgbClr val="A3C145"/>
        </a:buClr>
        <a:buSzPct val="80000"/>
        <a:buFont typeface="Arial"/>
        <a:buChar char="•"/>
        <a:tabLst/>
        <a:defRPr sz="3200" b="0" i="0" u="none" strike="noStrike" cap="none" spc="0" baseline="0">
          <a:ln>
            <a:noFill/>
          </a:ln>
          <a:solidFill>
            <a:srgbClr val="FFFFFF"/>
          </a:solidFill>
          <a:uFillTx/>
          <a:latin typeface="Tahoma"/>
          <a:ea typeface="Tahoma"/>
          <a:cs typeface="Tahoma"/>
          <a:sym typeface="Tahoma"/>
        </a:defRPr>
      </a:lvl8pPr>
      <a:lvl9pPr marL="4064000" marR="0" indent="-406400" algn="l" defTabSz="914400" rtl="0" latinLnBrk="0">
        <a:lnSpc>
          <a:spcPct val="100000"/>
        </a:lnSpc>
        <a:spcBef>
          <a:spcPts val="700"/>
        </a:spcBef>
        <a:spcAft>
          <a:spcPts val="0"/>
        </a:spcAft>
        <a:buClr>
          <a:srgbClr val="A3C145"/>
        </a:buClr>
        <a:buSzPct val="80000"/>
        <a:buFont typeface="Arial"/>
        <a:buChar char="•"/>
        <a:tabLst/>
        <a:defRPr sz="3200" b="0" i="0" u="none" strike="noStrike" cap="none" spc="0" baseline="0">
          <a:ln>
            <a:noFill/>
          </a:ln>
          <a:solidFill>
            <a:srgbClr val="FFFFFF"/>
          </a:solidFill>
          <a:uFillTx/>
          <a:latin typeface="Tahoma"/>
          <a:ea typeface="Tahoma"/>
          <a:cs typeface="Tahoma"/>
          <a:sym typeface="Tahoma"/>
        </a:defRPr>
      </a:lvl9pPr>
    </p:bodyStyle>
    <p:otherStyle>
      <a:lvl1pPr marL="0" marR="0" indent="0" algn="r" defTabSz="914400" rtl="0" latinLnBrk="0">
        <a:lnSpc>
          <a:spcPct val="100000"/>
        </a:lnSpc>
        <a:spcBef>
          <a:spcPts val="0"/>
        </a:spcBef>
        <a:spcAft>
          <a:spcPts val="0"/>
        </a:spcAft>
        <a:buClrTx/>
        <a:buSzTx/>
        <a:buFontTx/>
        <a:buNone/>
        <a:tabLst/>
        <a:defRPr sz="1000" b="0" i="0" u="none" strike="noStrike" cap="none" spc="0" baseline="0">
          <a:ln>
            <a:noFill/>
          </a:ln>
          <a:solidFill>
            <a:schemeClr val="tx1"/>
          </a:solidFill>
          <a:uFillTx/>
          <a:latin typeface="+mn-lt"/>
          <a:ea typeface="+mn-ea"/>
          <a:cs typeface="+mn-cs"/>
          <a:sym typeface="Tahoma"/>
        </a:defRPr>
      </a:lvl1pPr>
      <a:lvl2pPr marL="0" marR="0" indent="0" algn="r" defTabSz="914400" rtl="0" latinLnBrk="0">
        <a:lnSpc>
          <a:spcPct val="100000"/>
        </a:lnSpc>
        <a:spcBef>
          <a:spcPts val="0"/>
        </a:spcBef>
        <a:spcAft>
          <a:spcPts val="0"/>
        </a:spcAft>
        <a:buClrTx/>
        <a:buSzTx/>
        <a:buFontTx/>
        <a:buNone/>
        <a:tabLst/>
        <a:defRPr sz="1000" b="0" i="0" u="none" strike="noStrike" cap="none" spc="0" baseline="0">
          <a:ln>
            <a:noFill/>
          </a:ln>
          <a:solidFill>
            <a:schemeClr val="tx1"/>
          </a:solidFill>
          <a:uFillTx/>
          <a:latin typeface="+mn-lt"/>
          <a:ea typeface="+mn-ea"/>
          <a:cs typeface="+mn-cs"/>
          <a:sym typeface="Tahoma"/>
        </a:defRPr>
      </a:lvl2pPr>
      <a:lvl3pPr marL="0" marR="0" indent="0" algn="r" defTabSz="914400" rtl="0" latinLnBrk="0">
        <a:lnSpc>
          <a:spcPct val="100000"/>
        </a:lnSpc>
        <a:spcBef>
          <a:spcPts val="0"/>
        </a:spcBef>
        <a:spcAft>
          <a:spcPts val="0"/>
        </a:spcAft>
        <a:buClrTx/>
        <a:buSzTx/>
        <a:buFontTx/>
        <a:buNone/>
        <a:tabLst/>
        <a:defRPr sz="1000" b="0" i="0" u="none" strike="noStrike" cap="none" spc="0" baseline="0">
          <a:ln>
            <a:noFill/>
          </a:ln>
          <a:solidFill>
            <a:schemeClr val="tx1"/>
          </a:solidFill>
          <a:uFillTx/>
          <a:latin typeface="+mn-lt"/>
          <a:ea typeface="+mn-ea"/>
          <a:cs typeface="+mn-cs"/>
          <a:sym typeface="Tahoma"/>
        </a:defRPr>
      </a:lvl3pPr>
      <a:lvl4pPr marL="0" marR="0" indent="0" algn="r" defTabSz="914400" rtl="0" latinLnBrk="0">
        <a:lnSpc>
          <a:spcPct val="100000"/>
        </a:lnSpc>
        <a:spcBef>
          <a:spcPts val="0"/>
        </a:spcBef>
        <a:spcAft>
          <a:spcPts val="0"/>
        </a:spcAft>
        <a:buClrTx/>
        <a:buSzTx/>
        <a:buFontTx/>
        <a:buNone/>
        <a:tabLst/>
        <a:defRPr sz="1000" b="0" i="0" u="none" strike="noStrike" cap="none" spc="0" baseline="0">
          <a:ln>
            <a:noFill/>
          </a:ln>
          <a:solidFill>
            <a:schemeClr val="tx1"/>
          </a:solidFill>
          <a:uFillTx/>
          <a:latin typeface="+mn-lt"/>
          <a:ea typeface="+mn-ea"/>
          <a:cs typeface="+mn-cs"/>
          <a:sym typeface="Tahoma"/>
        </a:defRPr>
      </a:lvl4pPr>
      <a:lvl5pPr marL="0" marR="0" indent="0" algn="r" defTabSz="914400" rtl="0" latinLnBrk="0">
        <a:lnSpc>
          <a:spcPct val="100000"/>
        </a:lnSpc>
        <a:spcBef>
          <a:spcPts val="0"/>
        </a:spcBef>
        <a:spcAft>
          <a:spcPts val="0"/>
        </a:spcAft>
        <a:buClrTx/>
        <a:buSzTx/>
        <a:buFontTx/>
        <a:buNone/>
        <a:tabLst/>
        <a:defRPr sz="1000" b="0" i="0" u="none" strike="noStrike" cap="none" spc="0" baseline="0">
          <a:ln>
            <a:noFill/>
          </a:ln>
          <a:solidFill>
            <a:schemeClr val="tx1"/>
          </a:solidFill>
          <a:uFillTx/>
          <a:latin typeface="+mn-lt"/>
          <a:ea typeface="+mn-ea"/>
          <a:cs typeface="+mn-cs"/>
          <a:sym typeface="Tahoma"/>
        </a:defRPr>
      </a:lvl5pPr>
      <a:lvl6pPr marL="0" marR="0" indent="0" algn="r" defTabSz="914400" rtl="0" latinLnBrk="0">
        <a:lnSpc>
          <a:spcPct val="100000"/>
        </a:lnSpc>
        <a:spcBef>
          <a:spcPts val="0"/>
        </a:spcBef>
        <a:spcAft>
          <a:spcPts val="0"/>
        </a:spcAft>
        <a:buClrTx/>
        <a:buSzTx/>
        <a:buFontTx/>
        <a:buNone/>
        <a:tabLst/>
        <a:defRPr sz="1000" b="0" i="0" u="none" strike="noStrike" cap="none" spc="0" baseline="0">
          <a:ln>
            <a:noFill/>
          </a:ln>
          <a:solidFill>
            <a:schemeClr val="tx1"/>
          </a:solidFill>
          <a:uFillTx/>
          <a:latin typeface="+mn-lt"/>
          <a:ea typeface="+mn-ea"/>
          <a:cs typeface="+mn-cs"/>
          <a:sym typeface="Tahoma"/>
        </a:defRPr>
      </a:lvl6pPr>
      <a:lvl7pPr marL="0" marR="0" indent="0" algn="r" defTabSz="914400" rtl="0" latinLnBrk="0">
        <a:lnSpc>
          <a:spcPct val="100000"/>
        </a:lnSpc>
        <a:spcBef>
          <a:spcPts val="0"/>
        </a:spcBef>
        <a:spcAft>
          <a:spcPts val="0"/>
        </a:spcAft>
        <a:buClrTx/>
        <a:buSzTx/>
        <a:buFontTx/>
        <a:buNone/>
        <a:tabLst/>
        <a:defRPr sz="1000" b="0" i="0" u="none" strike="noStrike" cap="none" spc="0" baseline="0">
          <a:ln>
            <a:noFill/>
          </a:ln>
          <a:solidFill>
            <a:schemeClr val="tx1"/>
          </a:solidFill>
          <a:uFillTx/>
          <a:latin typeface="+mn-lt"/>
          <a:ea typeface="+mn-ea"/>
          <a:cs typeface="+mn-cs"/>
          <a:sym typeface="Tahoma"/>
        </a:defRPr>
      </a:lvl7pPr>
      <a:lvl8pPr marL="0" marR="0" indent="0" algn="r" defTabSz="914400" rtl="0" latinLnBrk="0">
        <a:lnSpc>
          <a:spcPct val="100000"/>
        </a:lnSpc>
        <a:spcBef>
          <a:spcPts val="0"/>
        </a:spcBef>
        <a:spcAft>
          <a:spcPts val="0"/>
        </a:spcAft>
        <a:buClrTx/>
        <a:buSzTx/>
        <a:buFontTx/>
        <a:buNone/>
        <a:tabLst/>
        <a:defRPr sz="1000" b="0" i="0" u="none" strike="noStrike" cap="none" spc="0" baseline="0">
          <a:ln>
            <a:noFill/>
          </a:ln>
          <a:solidFill>
            <a:schemeClr val="tx1"/>
          </a:solidFill>
          <a:uFillTx/>
          <a:latin typeface="+mn-lt"/>
          <a:ea typeface="+mn-ea"/>
          <a:cs typeface="+mn-cs"/>
          <a:sym typeface="Tahoma"/>
        </a:defRPr>
      </a:lvl8pPr>
      <a:lvl9pPr marL="0" marR="0" indent="0" algn="r" defTabSz="914400" rtl="0" latinLnBrk="0">
        <a:lnSpc>
          <a:spcPct val="100000"/>
        </a:lnSpc>
        <a:spcBef>
          <a:spcPts val="0"/>
        </a:spcBef>
        <a:spcAft>
          <a:spcPts val="0"/>
        </a:spcAft>
        <a:buClrTx/>
        <a:buSzTx/>
        <a:buFontTx/>
        <a:buNone/>
        <a:tabLst/>
        <a:defRPr sz="1000" b="0" i="0" u="none" strike="noStrike" cap="none" spc="0" baseline="0">
          <a:ln>
            <a:noFill/>
          </a:ln>
          <a:solidFill>
            <a:schemeClr val="tx1"/>
          </a:solidFill>
          <a:uFillTx/>
          <a:latin typeface="+mn-lt"/>
          <a:ea typeface="+mn-ea"/>
          <a:cs typeface="+mn-cs"/>
          <a:sym typeface="Tahoma"/>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8" Type="http://schemas.openxmlformats.org/officeDocument/2006/relationships/image" Target="../media/image13.jpeg"/><Relationship Id="rId3" Type="http://schemas.openxmlformats.org/officeDocument/2006/relationships/image" Target="../media/image10.jpeg"/><Relationship Id="rId7" Type="http://schemas.openxmlformats.org/officeDocument/2006/relationships/image" Target="../media/image12.jpe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7.jpeg"/><Relationship Id="rId5" Type="http://schemas.openxmlformats.org/officeDocument/2006/relationships/image" Target="../media/image3.jpeg"/><Relationship Id="rId4" Type="http://schemas.openxmlformats.org/officeDocument/2006/relationships/image" Target="../media/image11.jpeg"/></Relationships>
</file>

<file path=ppt/slides/_rels/slide9.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 name="Shape 161"/>
          <p:cNvSpPr txBox="1">
            <a:spLocks noGrp="1"/>
          </p:cNvSpPr>
          <p:nvPr>
            <p:ph type="title" idx="4294967295"/>
          </p:nvPr>
        </p:nvSpPr>
        <p:spPr>
          <a:xfrm>
            <a:off x="685800" y="1768475"/>
            <a:ext cx="7772400" cy="1736725"/>
          </a:xfrm>
          <a:prstGeom prst="rect">
            <a:avLst/>
          </a:prstGeom>
        </p:spPr>
        <p:txBody>
          <a:bodyPr lIns="0" tIns="0" rIns="0" bIns="0" anchor="b">
            <a:normAutofit/>
          </a:bodyPr>
          <a:lstStyle/>
          <a:p>
            <a:pPr>
              <a:defRPr>
                <a:effectLst>
                  <a:outerShdw blurRad="12700" dist="25400" dir="2700000" rotWithShape="0">
                    <a:srgbClr val="000000"/>
                  </a:outerShdw>
                </a:effectLst>
              </a:defRPr>
            </a:pPr>
            <a:endParaRPr/>
          </a:p>
        </p:txBody>
      </p:sp>
      <p:sp>
        <p:nvSpPr>
          <p:cNvPr id="179" name="Shape 162"/>
          <p:cNvSpPr txBox="1">
            <a:spLocks noGrp="1"/>
          </p:cNvSpPr>
          <p:nvPr>
            <p:ph type="body" sz="quarter" idx="4294967295"/>
          </p:nvPr>
        </p:nvSpPr>
        <p:spPr>
          <a:xfrm>
            <a:off x="1371600" y="3886200"/>
            <a:ext cx="6400800" cy="1752600"/>
          </a:xfrm>
          <a:prstGeom prst="rect">
            <a:avLst/>
          </a:prstGeom>
        </p:spPr>
        <p:txBody>
          <a:bodyPr lIns="0" tIns="0" rIns="0" bIns="0">
            <a:normAutofit/>
          </a:bodyPr>
          <a:lstStyle/>
          <a:p>
            <a:pPr marL="0" indent="0" algn="ctr">
              <a:buSzTx/>
              <a:buNone/>
              <a:defRPr>
                <a:effectLst>
                  <a:outerShdw blurRad="12700" dist="25400" dir="2700000" rotWithShape="0">
                    <a:srgbClr val="000000"/>
                  </a:outerShdw>
                </a:effectLst>
              </a:defRPr>
            </a:pPr>
            <a:endParaRPr/>
          </a:p>
        </p:txBody>
      </p:sp>
      <p:pic>
        <p:nvPicPr>
          <p:cNvPr id="180" name="sherrero4.jpeg" descr="sherrero4.jpeg"/>
          <p:cNvPicPr>
            <a:picLocks noChangeAspect="1"/>
          </p:cNvPicPr>
          <p:nvPr/>
        </p:nvPicPr>
        <p:blipFill>
          <a:blip r:embed="rId2">
            <a:extLst/>
          </a:blip>
          <a:stretch>
            <a:fillRect/>
          </a:stretch>
        </p:blipFill>
        <p:spPr>
          <a:xfrm>
            <a:off x="0" y="0"/>
            <a:ext cx="9144000" cy="6859589"/>
          </a:xfrm>
          <a:prstGeom prst="rect">
            <a:avLst/>
          </a:prstGeom>
          <a:ln w="50800">
            <a:solidFill>
              <a:srgbClr val="006600"/>
            </a:solidFill>
          </a:ln>
        </p:spPr>
      </p:pic>
      <p:sp>
        <p:nvSpPr>
          <p:cNvPr id="181" name="Shape 164"/>
          <p:cNvSpPr txBox="1"/>
          <p:nvPr/>
        </p:nvSpPr>
        <p:spPr>
          <a:xfrm>
            <a:off x="323850" y="5589587"/>
            <a:ext cx="6696075" cy="144931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defTabSz="457200">
              <a:lnSpc>
                <a:spcPct val="80000"/>
              </a:lnSpc>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3800" spc="-205">
                <a:solidFill>
                  <a:srgbClr val="000000"/>
                </a:solidFill>
                <a:latin typeface="Papyrus"/>
                <a:ea typeface="Papyrus"/>
                <a:cs typeface="Papyrus"/>
                <a:sym typeface="Papyrus"/>
              </a:defRPr>
            </a:pPr>
            <a:r>
              <a:rPr spc="-77">
                <a:solidFill>
                  <a:srgbClr val="FFFB00"/>
                </a:solidFill>
                <a:latin typeface="Lucida Grande"/>
                <a:ea typeface="Lucida Grande"/>
                <a:cs typeface="Lucida Grande"/>
                <a:sym typeface="Lucida Grande"/>
              </a:rPr>
              <a:t>Frisbee</a:t>
            </a:r>
            <a:r>
              <a:rPr spc="-77">
                <a:solidFill>
                  <a:srgbClr val="444444"/>
                </a:solidFill>
              </a:rPr>
              <a:t> </a:t>
            </a:r>
          </a:p>
        </p:txBody>
      </p:sp>
      <p:sp>
        <p:nvSpPr>
          <p:cNvPr id="182" name="Shape 165"/>
          <p:cNvSpPr txBox="1"/>
          <p:nvPr/>
        </p:nvSpPr>
        <p:spPr>
          <a:xfrm>
            <a:off x="-2" y="188912"/>
            <a:ext cx="9144004" cy="80263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lgn="ctr">
              <a:spcBef>
                <a:spcPts val="1000"/>
              </a:spcBef>
              <a:defRPr>
                <a:solidFill>
                  <a:srgbClr val="FFFB00"/>
                </a:solidFill>
                <a:latin typeface="Papyrus"/>
                <a:ea typeface="Papyrus"/>
                <a:cs typeface="Papyrus"/>
                <a:sym typeface="Papyrus"/>
              </a:defRPr>
            </a:lvl1pPr>
          </a:lstStyle>
          <a:p>
            <a:r>
              <a:t>Fundamentals for Secondary School and Baccalaureate. Comprehensive and experiential learning</a:t>
            </a:r>
          </a:p>
        </p:txBody>
      </p:sp>
      <p:pic>
        <p:nvPicPr>
          <p:cNvPr id="183" name="logodefinitivo.png" descr="logodefinitivo.png"/>
          <p:cNvPicPr>
            <a:picLocks noChangeAspect="1"/>
          </p:cNvPicPr>
          <p:nvPr/>
        </p:nvPicPr>
        <p:blipFill>
          <a:blip r:embed="rId3">
            <a:extLst/>
          </a:blip>
          <a:stretch>
            <a:fillRect/>
          </a:stretch>
        </p:blipFill>
        <p:spPr>
          <a:xfrm>
            <a:off x="8143875" y="6129337"/>
            <a:ext cx="785813" cy="593727"/>
          </a:xfrm>
          <a:prstGeom prst="rect">
            <a:avLst/>
          </a:prstGeom>
          <a:ln w="34925">
            <a:solidFill>
              <a:srgbClr val="FFFFFF"/>
            </a:solidFill>
          </a:ln>
          <a:effectLst>
            <a:outerShdw blurRad="63500" rotWithShape="0">
              <a:srgbClr val="000000">
                <a:alpha val="42999"/>
              </a:srgbClr>
            </a:outerShdw>
          </a:effectLst>
        </p:spPr>
      </p:pic>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5B5D6B"/>
        </a:solidFill>
        <a:effectLst/>
      </p:bgPr>
    </p:bg>
    <p:spTree>
      <p:nvGrpSpPr>
        <p:cNvPr id="1" name=""/>
        <p:cNvGrpSpPr/>
        <p:nvPr/>
      </p:nvGrpSpPr>
      <p:grpSpPr>
        <a:xfrm>
          <a:off x="0" y="0"/>
          <a:ext cx="0" cy="0"/>
          <a:chOff x="0" y="0"/>
          <a:chExt cx="0" cy="0"/>
        </a:xfrm>
      </p:grpSpPr>
      <p:sp>
        <p:nvSpPr>
          <p:cNvPr id="185" name="Shape 168"/>
          <p:cNvSpPr txBox="1"/>
          <p:nvPr/>
        </p:nvSpPr>
        <p:spPr>
          <a:xfrm>
            <a:off x="1763711" y="333375"/>
            <a:ext cx="4095753" cy="63753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lgn="ctr">
              <a:spcBef>
                <a:spcPts val="1600"/>
              </a:spcBef>
              <a:defRPr sz="3600" spc="-73">
                <a:solidFill>
                  <a:srgbClr val="FFFB00"/>
                </a:solidFill>
                <a:latin typeface="Tahoma"/>
                <a:ea typeface="Tahoma"/>
                <a:cs typeface="Tahoma"/>
                <a:sym typeface="Tahoma"/>
              </a:defRPr>
            </a:lvl1pPr>
          </a:lstStyle>
          <a:p>
            <a:pPr>
              <a:defRPr sz="2800" spc="0">
                <a:solidFill>
                  <a:srgbClr val="FFFFFF"/>
                </a:solidFill>
              </a:defRPr>
            </a:pPr>
            <a:r>
              <a:rPr sz="3600" spc="-73">
                <a:solidFill>
                  <a:srgbClr val="FFFB00"/>
                </a:solidFill>
              </a:rPr>
              <a:t>Frisbee</a:t>
            </a:r>
          </a:p>
        </p:txBody>
      </p:sp>
      <p:pic>
        <p:nvPicPr>
          <p:cNvPr id="186" name="logodefinitivo.png" descr="logodefinitivo.png"/>
          <p:cNvPicPr>
            <a:picLocks noChangeAspect="1"/>
          </p:cNvPicPr>
          <p:nvPr/>
        </p:nvPicPr>
        <p:blipFill>
          <a:blip r:embed="rId2">
            <a:extLst/>
          </a:blip>
          <a:stretch>
            <a:fillRect/>
          </a:stretch>
        </p:blipFill>
        <p:spPr>
          <a:xfrm>
            <a:off x="8143875" y="6129337"/>
            <a:ext cx="785813" cy="593727"/>
          </a:xfrm>
          <a:prstGeom prst="rect">
            <a:avLst/>
          </a:prstGeom>
          <a:ln w="34925">
            <a:solidFill>
              <a:srgbClr val="FFFFFF"/>
            </a:solidFill>
          </a:ln>
          <a:effectLst>
            <a:outerShdw blurRad="63500" rotWithShape="0">
              <a:srgbClr val="000000">
                <a:alpha val="42999"/>
              </a:srgbClr>
            </a:outerShdw>
          </a:effectLst>
        </p:spPr>
      </p:pic>
      <p:sp>
        <p:nvSpPr>
          <p:cNvPr id="187" name="Shape 170"/>
          <p:cNvSpPr txBox="1"/>
          <p:nvPr/>
        </p:nvSpPr>
        <p:spPr>
          <a:xfrm>
            <a:off x="496887" y="1918493"/>
            <a:ext cx="5764759" cy="20447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254000" indent="-254000" defTabSz="457200">
              <a:lnSpc>
                <a:spcPct val="150000"/>
              </a:lnSpc>
              <a:buSzPct val="100000"/>
              <a:buAutoNum type="arabicPeriod"/>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900">
                <a:solidFill>
                  <a:srgbClr val="FFFFFF"/>
                </a:solidFill>
                <a:latin typeface="+mn-lt"/>
                <a:ea typeface="+mn-ea"/>
                <a:cs typeface="+mn-cs"/>
                <a:sym typeface="Helvetica"/>
              </a:defRPr>
            </a:pPr>
            <a:r>
              <a:t>Objectives</a:t>
            </a:r>
          </a:p>
          <a:p>
            <a:pPr marL="254000" indent="-254000" defTabSz="457200">
              <a:lnSpc>
                <a:spcPct val="150000"/>
              </a:lnSpc>
              <a:buSzPct val="100000"/>
              <a:buAutoNum type="arabicPeriod"/>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900">
                <a:solidFill>
                  <a:srgbClr val="FFFFFF"/>
                </a:solidFill>
                <a:latin typeface="+mn-lt"/>
                <a:ea typeface="+mn-ea"/>
                <a:cs typeface="+mn-cs"/>
                <a:sym typeface="Helvetica"/>
              </a:defRPr>
            </a:pPr>
            <a:r>
              <a:t>Basic Regulation: Types of Games</a:t>
            </a:r>
          </a:p>
          <a:p>
            <a:pPr marL="254000" indent="-254000" defTabSz="457200">
              <a:lnSpc>
                <a:spcPct val="150000"/>
              </a:lnSpc>
              <a:buSzPct val="100000"/>
              <a:buAutoNum type="arabicPeriod"/>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900">
                <a:solidFill>
                  <a:srgbClr val="FFFFFF"/>
                </a:solidFill>
                <a:latin typeface="+mn-lt"/>
                <a:ea typeface="+mn-ea"/>
                <a:cs typeface="+mn-cs"/>
                <a:sym typeface="Helvetica"/>
              </a:defRPr>
            </a:pPr>
            <a:r>
              <a:t>Equipment and Facilities </a:t>
            </a:r>
          </a:p>
          <a:p>
            <a:pPr marL="254000" indent="-254000" defTabSz="457200">
              <a:lnSpc>
                <a:spcPct val="150000"/>
              </a:lnSpc>
              <a:buSzPct val="100000"/>
              <a:buAutoNum type="arabicPeriod"/>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900">
                <a:solidFill>
                  <a:srgbClr val="FFFFFF"/>
                </a:solidFill>
                <a:latin typeface="+mn-lt"/>
                <a:ea typeface="+mn-ea"/>
                <a:cs typeface="+mn-cs"/>
                <a:sym typeface="Helvetica"/>
              </a:defRPr>
            </a:pPr>
            <a:r>
              <a:t>Basic Technical-Tactical Resources</a:t>
            </a:r>
          </a:p>
          <a:p>
            <a:pPr marL="254000" indent="-254000" defTabSz="457200">
              <a:lnSpc>
                <a:spcPct val="150000"/>
              </a:lnSpc>
              <a:buSzPct val="100000"/>
              <a:buAutoNum type="arabicPeriod"/>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900">
                <a:solidFill>
                  <a:srgbClr val="FFFFFF"/>
                </a:solidFill>
                <a:latin typeface="+mn-lt"/>
                <a:ea typeface="+mn-ea"/>
                <a:cs typeface="+mn-cs"/>
                <a:sym typeface="Helvetica"/>
              </a:defRPr>
            </a:pPr>
            <a:r>
              <a:t>Questionnaire and Activities </a:t>
            </a:r>
          </a:p>
        </p:txBody>
      </p:sp>
      <p:pic>
        <p:nvPicPr>
          <p:cNvPr id="188" name="Sin título-2.jpg" descr="Sin título-2.jpg"/>
          <p:cNvPicPr>
            <a:picLocks noChangeAspect="1"/>
          </p:cNvPicPr>
          <p:nvPr/>
        </p:nvPicPr>
        <p:blipFill>
          <a:blip r:embed="rId3">
            <a:extLst/>
          </a:blip>
          <a:stretch>
            <a:fillRect/>
          </a:stretch>
        </p:blipFill>
        <p:spPr>
          <a:xfrm>
            <a:off x="5078362" y="3168400"/>
            <a:ext cx="3491568" cy="2826227"/>
          </a:xfrm>
          <a:prstGeom prst="rect">
            <a:avLst/>
          </a:prstGeom>
          <a:ln w="12700">
            <a:miter lim="400000"/>
          </a:ln>
        </p:spPr>
      </p:pic>
    </p:spTree>
  </p:cSld>
  <p:clrMapOvr>
    <a:masterClrMapping/>
  </p:clrMapOvr>
  <mc:AlternateContent xmlns:mc="http://schemas.openxmlformats.org/markup-compatibility/2006" xmlns:p14="http://schemas.microsoft.com/office/powerpoint/2010/main">
    <mc:Choice Requires="p14">
      <p:transition spd="slow" p14:dur="1200">
        <p:wipe dir="d"/>
      </p:transition>
    </mc:Choice>
    <mc:Fallback xmlns:a14="http://schemas.microsoft.com/office/drawing/2010/main" xmlns:m="http://schemas.openxmlformats.org/officeDocument/2006/math"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 name="Shape 173"/>
          <p:cNvSpPr txBox="1">
            <a:spLocks noGrp="1"/>
          </p:cNvSpPr>
          <p:nvPr>
            <p:ph type="title" idx="4294967295"/>
          </p:nvPr>
        </p:nvSpPr>
        <p:spPr>
          <a:xfrm>
            <a:off x="301625" y="228598"/>
            <a:ext cx="8540750" cy="1143004"/>
          </a:xfrm>
          <a:prstGeom prst="rect">
            <a:avLst/>
          </a:prstGeom>
        </p:spPr>
        <p:txBody>
          <a:bodyPr lIns="0" tIns="0" rIns="0" bIns="0">
            <a:normAutofit/>
          </a:bodyPr>
          <a:lstStyle>
            <a:lvl1pPr>
              <a:defRPr sz="3200">
                <a:effectLst>
                  <a:outerShdw blurRad="12700" dist="25400" dir="2700000" rotWithShape="0">
                    <a:srgbClr val="000000"/>
                  </a:outerShdw>
                </a:effectLst>
                <a:latin typeface="Arial"/>
                <a:ea typeface="Arial"/>
                <a:cs typeface="Arial"/>
                <a:sym typeface="Arial"/>
              </a:defRPr>
            </a:lvl1pPr>
          </a:lstStyle>
          <a:p>
            <a:r>
              <a:t>OBJECTIVES</a:t>
            </a:r>
          </a:p>
        </p:txBody>
      </p:sp>
      <p:sp>
        <p:nvSpPr>
          <p:cNvPr id="191" name="Shape 174"/>
          <p:cNvSpPr txBox="1">
            <a:spLocks noGrp="1"/>
          </p:cNvSpPr>
          <p:nvPr>
            <p:ph type="body" idx="4294967295"/>
          </p:nvPr>
        </p:nvSpPr>
        <p:spPr>
          <a:xfrm>
            <a:off x="301623" y="1600199"/>
            <a:ext cx="8146904" cy="4498977"/>
          </a:xfrm>
          <a:prstGeom prst="rect">
            <a:avLst/>
          </a:prstGeom>
        </p:spPr>
        <p:txBody>
          <a:bodyPr lIns="0" tIns="0" rIns="0" bIns="0">
            <a:normAutofit/>
          </a:bodyPr>
          <a:lstStyle/>
          <a:p>
            <a:pPr marL="561307" indent="-240631" defTabSz="685800">
              <a:spcBef>
                <a:spcPts val="500"/>
              </a:spcBef>
              <a:buClrTx/>
              <a:buSzPct val="60000"/>
              <a:buFontTx/>
              <a:buBlip>
                <a:blip r:embed="rId2"/>
              </a:buBlip>
              <a:tabLst>
                <a:tab pos="330200" algn="l"/>
              </a:tabLst>
              <a:defRPr sz="2400">
                <a:effectLst>
                  <a:outerShdw blurRad="12700" dist="25400" dir="2700000" rotWithShape="0">
                    <a:srgbClr val="000000"/>
                  </a:outerShdw>
                </a:effectLst>
              </a:defRPr>
            </a:pPr>
            <a:r>
              <a:t>To learn a different game involving a fundamental commitment and effort. </a:t>
            </a:r>
            <a:br/>
            <a:endParaRPr/>
          </a:p>
          <a:p>
            <a:pPr marL="561307" indent="-240631" defTabSz="685800">
              <a:spcBef>
                <a:spcPts val="500"/>
              </a:spcBef>
              <a:buClrTx/>
              <a:buSzPct val="60000"/>
              <a:buFontTx/>
              <a:buBlip>
                <a:blip r:embed="rId2"/>
              </a:buBlip>
              <a:tabLst>
                <a:tab pos="330200" algn="l"/>
              </a:tabLst>
              <a:defRPr sz="2400">
                <a:effectLst>
                  <a:outerShdw blurRad="12700" dist="25400" dir="2700000" rotWithShape="0">
                    <a:srgbClr val="000000"/>
                  </a:outerShdw>
                </a:effectLst>
              </a:defRPr>
            </a:pPr>
            <a:r>
              <a:t>To accept conflicts and resolve them by finding consensus. </a:t>
            </a:r>
          </a:p>
        </p:txBody>
      </p:sp>
      <p:pic>
        <p:nvPicPr>
          <p:cNvPr id="192" name="logodefinitivo.png" descr="logodefinitivo.png"/>
          <p:cNvPicPr>
            <a:picLocks noChangeAspect="1"/>
          </p:cNvPicPr>
          <p:nvPr/>
        </p:nvPicPr>
        <p:blipFill>
          <a:blip r:embed="rId3">
            <a:extLst/>
          </a:blip>
          <a:stretch>
            <a:fillRect/>
          </a:stretch>
        </p:blipFill>
        <p:spPr>
          <a:xfrm>
            <a:off x="8143875" y="6129337"/>
            <a:ext cx="785813" cy="593727"/>
          </a:xfrm>
          <a:prstGeom prst="rect">
            <a:avLst/>
          </a:prstGeom>
          <a:ln w="34925">
            <a:solidFill>
              <a:srgbClr val="FFFFFF"/>
            </a:solidFill>
          </a:ln>
          <a:effectLst>
            <a:outerShdw blurRad="63500" rotWithShape="0">
              <a:srgbClr val="000000">
                <a:alpha val="42999"/>
              </a:srgbClr>
            </a:outerShdw>
          </a:effectLst>
        </p:spPr>
      </p:pic>
      <p:pic>
        <p:nvPicPr>
          <p:cNvPr id="193" name="disco1.jpg" descr="disco1.jpg"/>
          <p:cNvPicPr>
            <a:picLocks noChangeAspect="1"/>
          </p:cNvPicPr>
          <p:nvPr/>
        </p:nvPicPr>
        <p:blipFill>
          <a:blip r:embed="rId4">
            <a:extLst/>
          </a:blip>
          <a:stretch>
            <a:fillRect/>
          </a:stretch>
        </p:blipFill>
        <p:spPr>
          <a:xfrm>
            <a:off x="3455515" y="3797362"/>
            <a:ext cx="2042321" cy="2227987"/>
          </a:xfrm>
          <a:prstGeom prst="rect">
            <a:avLst/>
          </a:prstGeom>
          <a:ln w="12700">
            <a:miter lim="400000"/>
          </a:ln>
        </p:spPr>
      </p:pic>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 name="Shape 178"/>
          <p:cNvSpPr txBox="1">
            <a:spLocks noGrp="1"/>
          </p:cNvSpPr>
          <p:nvPr>
            <p:ph type="title" idx="4294967295"/>
          </p:nvPr>
        </p:nvSpPr>
        <p:spPr>
          <a:xfrm>
            <a:off x="301625" y="115887"/>
            <a:ext cx="8540750" cy="865188"/>
          </a:xfrm>
          <a:prstGeom prst="rect">
            <a:avLst/>
          </a:prstGeom>
        </p:spPr>
        <p:txBody>
          <a:bodyPr lIns="0" tIns="0" rIns="0" bIns="0">
            <a:normAutofit/>
          </a:bodyPr>
          <a:lstStyle>
            <a:lvl1pPr>
              <a:defRPr sz="2800">
                <a:effectLst>
                  <a:outerShdw blurRad="12700" dist="25400" dir="2700000" rotWithShape="0">
                    <a:srgbClr val="000000"/>
                  </a:outerShdw>
                </a:effectLst>
              </a:defRPr>
            </a:lvl1pPr>
          </a:lstStyle>
          <a:p>
            <a:r>
              <a:t>BASIC REGULATION: TYPES OF GAMES </a:t>
            </a:r>
          </a:p>
        </p:txBody>
      </p:sp>
      <p:sp>
        <p:nvSpPr>
          <p:cNvPr id="196" name="Shape 179"/>
          <p:cNvSpPr txBox="1">
            <a:spLocks noGrp="1"/>
          </p:cNvSpPr>
          <p:nvPr>
            <p:ph type="body" sz="quarter" idx="4294967295"/>
          </p:nvPr>
        </p:nvSpPr>
        <p:spPr>
          <a:xfrm>
            <a:off x="323850" y="1412875"/>
            <a:ext cx="8540750" cy="1439863"/>
          </a:xfrm>
          <a:prstGeom prst="rect">
            <a:avLst/>
          </a:prstGeom>
        </p:spPr>
        <p:txBody>
          <a:bodyPr lIns="0" tIns="0" rIns="0" bIns="0">
            <a:normAutofit/>
          </a:bodyPr>
          <a:lstStyle>
            <a:lvl1pPr marL="0" indent="22225" algn="just">
              <a:spcBef>
                <a:spcPts val="500"/>
              </a:spcBef>
              <a:buSzTx/>
              <a:buNone/>
              <a:defRPr sz="2400">
                <a:effectLst>
                  <a:outerShdw blurRad="12700" dist="25400" dir="2700000" rotWithShape="0">
                    <a:srgbClr val="000000"/>
                  </a:outerShdw>
                </a:effectLst>
              </a:defRPr>
            </a:lvl1pPr>
          </a:lstStyle>
          <a:p>
            <a:r>
              <a:t>The rules are based on the disc flying as far as possible without touching the ground, passing a particular point or falling within a given area. </a:t>
            </a:r>
          </a:p>
        </p:txBody>
      </p:sp>
      <p:pic>
        <p:nvPicPr>
          <p:cNvPr id="197" name="disco15.jpg" descr="disco15.jpg"/>
          <p:cNvPicPr>
            <a:picLocks noChangeAspect="1"/>
          </p:cNvPicPr>
          <p:nvPr/>
        </p:nvPicPr>
        <p:blipFill>
          <a:blip r:embed="rId2">
            <a:extLst/>
          </a:blip>
          <a:stretch>
            <a:fillRect/>
          </a:stretch>
        </p:blipFill>
        <p:spPr>
          <a:xfrm>
            <a:off x="3657896" y="3026952"/>
            <a:ext cx="2226496" cy="2226496"/>
          </a:xfrm>
          <a:prstGeom prst="rect">
            <a:avLst/>
          </a:prstGeom>
          <a:ln w="12700">
            <a:miter lim="400000"/>
          </a:ln>
        </p:spPr>
      </p:pic>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9" name="logodefinitivo.png" descr="logodefinitivo.png"/>
          <p:cNvPicPr>
            <a:picLocks noChangeAspect="1"/>
          </p:cNvPicPr>
          <p:nvPr/>
        </p:nvPicPr>
        <p:blipFill>
          <a:blip r:embed="rId2">
            <a:extLst/>
          </a:blip>
          <a:stretch>
            <a:fillRect/>
          </a:stretch>
        </p:blipFill>
        <p:spPr>
          <a:xfrm>
            <a:off x="8143875" y="6129337"/>
            <a:ext cx="785813" cy="593727"/>
          </a:xfrm>
          <a:prstGeom prst="rect">
            <a:avLst/>
          </a:prstGeom>
          <a:ln w="34925">
            <a:solidFill>
              <a:srgbClr val="FFFFFF"/>
            </a:solidFill>
          </a:ln>
          <a:effectLst>
            <a:outerShdw blurRad="63500" rotWithShape="0">
              <a:srgbClr val="000000">
                <a:alpha val="42999"/>
              </a:srgbClr>
            </a:outerShdw>
          </a:effectLst>
        </p:spPr>
      </p:pic>
      <p:sp>
        <p:nvSpPr>
          <p:cNvPr id="200" name="Shape 184"/>
          <p:cNvSpPr txBox="1"/>
          <p:nvPr/>
        </p:nvSpPr>
        <p:spPr>
          <a:xfrm>
            <a:off x="1619249" y="188912"/>
            <a:ext cx="5903915" cy="52323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lgn="ctr">
              <a:defRPr sz="2800">
                <a:solidFill>
                  <a:srgbClr val="FFFB00"/>
                </a:solidFill>
                <a:latin typeface="Tahoma"/>
                <a:ea typeface="Tahoma"/>
                <a:cs typeface="Tahoma"/>
                <a:sym typeface="Tahoma"/>
              </a:defRPr>
            </a:lvl1pPr>
          </a:lstStyle>
          <a:p>
            <a:r>
              <a:t>Types of games </a:t>
            </a:r>
          </a:p>
        </p:txBody>
      </p:sp>
      <p:pic>
        <p:nvPicPr>
          <p:cNvPr id="201" name="disco2 copia.jpg" descr="disco2 copia.jpg"/>
          <p:cNvPicPr>
            <a:picLocks noChangeAspect="1"/>
          </p:cNvPicPr>
          <p:nvPr/>
        </p:nvPicPr>
        <p:blipFill>
          <a:blip r:embed="rId3">
            <a:alphaModFix amt="38966"/>
            <a:extLst/>
          </a:blip>
          <a:stretch>
            <a:fillRect/>
          </a:stretch>
        </p:blipFill>
        <p:spPr>
          <a:xfrm>
            <a:off x="2320925" y="165893"/>
            <a:ext cx="4318000" cy="6096002"/>
          </a:xfrm>
          <a:prstGeom prst="rect">
            <a:avLst/>
          </a:prstGeom>
          <a:ln w="12700">
            <a:miter lim="400000"/>
          </a:ln>
        </p:spPr>
      </p:pic>
      <p:graphicFrame>
        <p:nvGraphicFramePr>
          <p:cNvPr id="202" name="Table"/>
          <p:cNvGraphicFramePr/>
          <p:nvPr/>
        </p:nvGraphicFramePr>
        <p:xfrm>
          <a:off x="425450" y="1709896"/>
          <a:ext cx="8546464" cy="3168904"/>
        </p:xfrm>
        <a:graphic>
          <a:graphicData uri="http://schemas.openxmlformats.org/drawingml/2006/table">
            <a:tbl>
              <a:tblPr bandRow="1">
                <a:tableStyleId>{4C3C2611-4C71-4FC5-86AE-919BDF0F9419}</a:tableStyleId>
              </a:tblPr>
              <a:tblGrid>
                <a:gridCol w="2200741"/>
                <a:gridCol w="6345723"/>
              </a:tblGrid>
              <a:tr h="482600">
                <a:tc>
                  <a:txBody>
                    <a:bodyPr/>
                    <a:lstStyle/>
                    <a:p>
                      <a:pPr algn="l" defTabSz="457200">
                        <a:lnSpc>
                          <a:spcPct val="120000"/>
                        </a:lnSpc>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800">
                          <a:solidFill>
                            <a:srgbClr val="000000"/>
                          </a:solidFill>
                        </a:defRPr>
                      </a:pPr>
                      <a:r>
                        <a:rPr>
                          <a:solidFill>
                            <a:srgbClr val="FFFFFF"/>
                          </a:solidFill>
                          <a:latin typeface="+mn-lt"/>
                          <a:ea typeface="+mn-ea"/>
                          <a:cs typeface="+mn-cs"/>
                          <a:sym typeface="Helvetica"/>
                        </a:rPr>
                        <a:t>Hula Hoop Frisbee</a:t>
                      </a:r>
                    </a:p>
                  </a:txBody>
                  <a:tcPr marL="63500" marR="63500" marT="63500" marB="63500" anchor="ctr" horzOverflow="overflow">
                    <a:lnL w="12700">
                      <a:solidFill>
                        <a:srgbClr val="AAAAAA">
                          <a:alpha val="85000"/>
                        </a:srgbClr>
                      </a:solidFill>
                      <a:miter lim="400000"/>
                    </a:lnL>
                    <a:lnR>
                      <a:solidFill>
                        <a:srgbClr val="AAAAAA">
                          <a:alpha val="85000"/>
                        </a:srgbClr>
                      </a:solidFill>
                      <a:miter lim="400000"/>
                    </a:lnR>
                    <a:lnT>
                      <a:solidFill>
                        <a:srgbClr val="AAAAAA">
                          <a:alpha val="85000"/>
                        </a:srgbClr>
                      </a:solidFill>
                      <a:miter lim="400000"/>
                    </a:lnT>
                    <a:lnB>
                      <a:solidFill>
                        <a:srgbClr val="AAAAAA">
                          <a:alpha val="85000"/>
                        </a:srgbClr>
                      </a:solidFill>
                      <a:miter lim="400000"/>
                    </a:lnB>
                    <a:solidFill>
                      <a:srgbClr val="945200">
                        <a:alpha val="41000"/>
                      </a:srgbClr>
                    </a:solidFill>
                  </a:tcPr>
                </a:tc>
                <a:tc>
                  <a:txBody>
                    <a:bodyPr/>
                    <a:lstStyle/>
                    <a:p>
                      <a:pPr algn="l" defTabSz="457200">
                        <a:lnSpc>
                          <a:spcPct val="120000"/>
                        </a:lnSpc>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800">
                          <a:solidFill>
                            <a:srgbClr val="000000"/>
                          </a:solidFill>
                        </a:defRPr>
                      </a:pPr>
                      <a:r>
                        <a:rPr>
                          <a:solidFill>
                            <a:srgbClr val="FFFFFF"/>
                          </a:solidFill>
                          <a:latin typeface="+mn-lt"/>
                          <a:ea typeface="+mn-ea"/>
                          <a:cs typeface="+mn-cs"/>
                          <a:sym typeface="Helvetica"/>
                        </a:rPr>
                        <a:t>it consists in throwing the disc through a hoop held one metre from floor/ground.</a:t>
                      </a:r>
                    </a:p>
                  </a:txBody>
                  <a:tcPr marL="63500" marR="63500" marT="63500" marB="63500" anchor="ctr" horzOverflow="overflow">
                    <a:lnL>
                      <a:solidFill>
                        <a:srgbClr val="AAAAAA">
                          <a:alpha val="85000"/>
                        </a:srgbClr>
                      </a:solidFill>
                      <a:miter lim="400000"/>
                    </a:lnL>
                    <a:lnR w="12700">
                      <a:solidFill>
                        <a:srgbClr val="AAAAAA">
                          <a:alpha val="85000"/>
                        </a:srgbClr>
                      </a:solidFill>
                      <a:miter lim="400000"/>
                    </a:lnR>
                    <a:lnT>
                      <a:solidFill>
                        <a:srgbClr val="AAAAAA">
                          <a:alpha val="85000"/>
                        </a:srgbClr>
                      </a:solidFill>
                      <a:miter lim="400000"/>
                    </a:lnT>
                    <a:lnB>
                      <a:solidFill>
                        <a:srgbClr val="AAAAAA">
                          <a:alpha val="85000"/>
                        </a:srgbClr>
                      </a:solidFill>
                      <a:miter lim="400000"/>
                    </a:lnB>
                    <a:solidFill>
                      <a:srgbClr val="945200">
                        <a:alpha val="28000"/>
                      </a:srgbClr>
                    </a:solidFill>
                  </a:tcPr>
                </a:tc>
              </a:tr>
              <a:tr h="482600">
                <a:tc>
                  <a:txBody>
                    <a:bodyPr/>
                    <a:lstStyle/>
                    <a:p>
                      <a:pPr algn="l" defTabSz="457200">
                        <a:lnSpc>
                          <a:spcPct val="120000"/>
                        </a:lnSpc>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800">
                          <a:solidFill>
                            <a:srgbClr val="000000"/>
                          </a:solidFill>
                        </a:defRPr>
                      </a:pPr>
                      <a:r>
                        <a:rPr>
                          <a:solidFill>
                            <a:srgbClr val="FFFFFF"/>
                          </a:solidFill>
                          <a:latin typeface="+mn-lt"/>
                          <a:ea typeface="+mn-ea"/>
                          <a:cs typeface="+mn-cs"/>
                          <a:sym typeface="Helvetica"/>
                        </a:rPr>
                        <a:t>Disc Freestyle</a:t>
                      </a:r>
                    </a:p>
                  </a:txBody>
                  <a:tcPr marL="63500" marR="63500" marT="63500" marB="63500" anchor="ctr" horzOverflow="overflow">
                    <a:lnL w="12700">
                      <a:solidFill>
                        <a:srgbClr val="AAAAAA">
                          <a:alpha val="85000"/>
                        </a:srgbClr>
                      </a:solidFill>
                      <a:miter lim="400000"/>
                    </a:lnL>
                    <a:lnR>
                      <a:solidFill>
                        <a:srgbClr val="AAAAAA">
                          <a:alpha val="85000"/>
                        </a:srgbClr>
                      </a:solidFill>
                      <a:miter lim="400000"/>
                    </a:lnR>
                    <a:lnT>
                      <a:solidFill>
                        <a:srgbClr val="AAAAAA">
                          <a:alpha val="85000"/>
                        </a:srgbClr>
                      </a:solidFill>
                      <a:miter lim="400000"/>
                    </a:lnT>
                    <a:lnB>
                      <a:solidFill>
                        <a:srgbClr val="AAAAAA">
                          <a:alpha val="85000"/>
                        </a:srgbClr>
                      </a:solidFill>
                      <a:miter lim="400000"/>
                    </a:lnB>
                    <a:solidFill>
                      <a:srgbClr val="945200">
                        <a:alpha val="41000"/>
                      </a:srgbClr>
                    </a:solidFill>
                  </a:tcPr>
                </a:tc>
                <a:tc>
                  <a:txBody>
                    <a:bodyPr/>
                    <a:lstStyle/>
                    <a:p>
                      <a:pPr algn="l" defTabSz="457200">
                        <a:lnSpc>
                          <a:spcPct val="120000"/>
                        </a:lnSpc>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800">
                          <a:solidFill>
                            <a:srgbClr val="000000"/>
                          </a:solidFill>
                        </a:defRPr>
                      </a:pPr>
                      <a:r>
                        <a:rPr>
                          <a:solidFill>
                            <a:srgbClr val="FFFFFF"/>
                          </a:solidFill>
                          <a:latin typeface="+mn-lt"/>
                          <a:ea typeface="+mn-ea"/>
                          <a:cs typeface="+mn-cs"/>
                          <a:sym typeface="Helvetica"/>
                        </a:rPr>
                        <a:t>it involves the player using all the skills the thrower is capable of exhibiting with the disc.</a:t>
                      </a:r>
                    </a:p>
                  </a:txBody>
                  <a:tcPr marL="63500" marR="63500" marT="63500" marB="63500" anchor="ctr" horzOverflow="overflow">
                    <a:lnL>
                      <a:solidFill>
                        <a:srgbClr val="AAAAAA">
                          <a:alpha val="85000"/>
                        </a:srgbClr>
                      </a:solidFill>
                      <a:miter lim="400000"/>
                    </a:lnL>
                    <a:lnR w="12700">
                      <a:solidFill>
                        <a:srgbClr val="AAAAAA">
                          <a:alpha val="85000"/>
                        </a:srgbClr>
                      </a:solidFill>
                      <a:miter lim="400000"/>
                    </a:lnR>
                    <a:lnT>
                      <a:solidFill>
                        <a:srgbClr val="AAAAAA">
                          <a:alpha val="85000"/>
                        </a:srgbClr>
                      </a:solidFill>
                      <a:miter lim="400000"/>
                    </a:lnT>
                    <a:lnB>
                      <a:solidFill>
                        <a:srgbClr val="AAAAAA">
                          <a:alpha val="85000"/>
                        </a:srgbClr>
                      </a:solidFill>
                      <a:miter lim="400000"/>
                    </a:lnB>
                    <a:solidFill>
                      <a:srgbClr val="945200">
                        <a:alpha val="28000"/>
                      </a:srgbClr>
                    </a:solidFill>
                  </a:tcPr>
                </a:tc>
              </a:tr>
              <a:tr h="381635">
                <a:tc>
                  <a:txBody>
                    <a:bodyPr/>
                    <a:lstStyle/>
                    <a:p>
                      <a:pPr algn="l" defTabSz="457200">
                        <a:lnSpc>
                          <a:spcPct val="130000"/>
                        </a:lnSpc>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800">
                          <a:solidFill>
                            <a:srgbClr val="000000"/>
                          </a:solidFill>
                        </a:defRPr>
                      </a:pPr>
                      <a:r>
                        <a:rPr>
                          <a:solidFill>
                            <a:srgbClr val="FFFFFF"/>
                          </a:solidFill>
                          <a:latin typeface="+mn-lt"/>
                          <a:ea typeface="+mn-ea"/>
                          <a:cs typeface="+mn-cs"/>
                          <a:sym typeface="Helvetica"/>
                        </a:rPr>
                        <a:t>Disc Golf</a:t>
                      </a:r>
                    </a:p>
                  </a:txBody>
                  <a:tcPr marL="63500" marR="63500" marT="63500" marB="63500" anchor="ctr" horzOverflow="overflow">
                    <a:lnL w="12700">
                      <a:solidFill>
                        <a:srgbClr val="AAAAAA">
                          <a:alpha val="85000"/>
                        </a:srgbClr>
                      </a:solidFill>
                      <a:miter lim="400000"/>
                    </a:lnL>
                    <a:lnR>
                      <a:solidFill>
                        <a:srgbClr val="AAAAAA">
                          <a:alpha val="85000"/>
                        </a:srgbClr>
                      </a:solidFill>
                      <a:miter lim="400000"/>
                    </a:lnR>
                    <a:lnT>
                      <a:solidFill>
                        <a:srgbClr val="AAAAAA">
                          <a:alpha val="85000"/>
                        </a:srgbClr>
                      </a:solidFill>
                      <a:miter lim="400000"/>
                    </a:lnT>
                    <a:lnB>
                      <a:solidFill>
                        <a:srgbClr val="AAAAAA">
                          <a:alpha val="85000"/>
                        </a:srgbClr>
                      </a:solidFill>
                      <a:miter lim="400000"/>
                    </a:lnB>
                    <a:solidFill>
                      <a:srgbClr val="945200">
                        <a:alpha val="41000"/>
                      </a:srgbClr>
                    </a:solidFill>
                  </a:tcPr>
                </a:tc>
                <a:tc>
                  <a:txBody>
                    <a:bodyPr/>
                    <a:lstStyle/>
                    <a:p>
                      <a:pPr algn="l" defTabSz="457200">
                        <a:lnSpc>
                          <a:spcPct val="130000"/>
                        </a:lnSpc>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800">
                          <a:solidFill>
                            <a:srgbClr val="000000"/>
                          </a:solidFill>
                        </a:defRPr>
                      </a:pPr>
                      <a:r>
                        <a:rPr>
                          <a:solidFill>
                            <a:srgbClr val="FFFFFF"/>
                          </a:solidFill>
                          <a:latin typeface="+mn-lt"/>
                          <a:ea typeface="+mn-ea"/>
                          <a:cs typeface="+mn-cs"/>
                          <a:sym typeface="Helvetica"/>
                        </a:rPr>
                        <a:t>it is played much like golf, baskets are used instead of holes.</a:t>
                      </a:r>
                    </a:p>
                  </a:txBody>
                  <a:tcPr marL="63500" marR="63500" marT="63500" marB="63500" anchor="ctr" horzOverflow="overflow">
                    <a:lnL>
                      <a:solidFill>
                        <a:srgbClr val="AAAAAA">
                          <a:alpha val="85000"/>
                        </a:srgbClr>
                      </a:solidFill>
                      <a:miter lim="400000"/>
                    </a:lnL>
                    <a:lnR w="12700">
                      <a:solidFill>
                        <a:srgbClr val="AAAAAA">
                          <a:alpha val="85000"/>
                        </a:srgbClr>
                      </a:solidFill>
                      <a:miter lim="400000"/>
                    </a:lnR>
                    <a:lnT>
                      <a:solidFill>
                        <a:srgbClr val="AAAAAA">
                          <a:alpha val="85000"/>
                        </a:srgbClr>
                      </a:solidFill>
                      <a:miter lim="400000"/>
                    </a:lnT>
                    <a:lnB>
                      <a:solidFill>
                        <a:srgbClr val="AAAAAA">
                          <a:alpha val="85000"/>
                        </a:srgbClr>
                      </a:solidFill>
                      <a:miter lim="400000"/>
                    </a:lnB>
                    <a:solidFill>
                      <a:srgbClr val="945200">
                        <a:alpha val="28000"/>
                      </a:srgbClr>
                    </a:solidFill>
                  </a:tcPr>
                </a:tc>
              </a:tr>
              <a:tr h="482600">
                <a:tc>
                  <a:txBody>
                    <a:bodyPr/>
                    <a:lstStyle/>
                    <a:p>
                      <a:pPr algn="l" defTabSz="457200">
                        <a:lnSpc>
                          <a:spcPct val="120000"/>
                        </a:lnSpc>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800">
                          <a:solidFill>
                            <a:srgbClr val="000000"/>
                          </a:solidFill>
                        </a:defRPr>
                      </a:pPr>
                      <a:r>
                        <a:rPr>
                          <a:solidFill>
                            <a:srgbClr val="FFFFFF"/>
                          </a:solidFill>
                          <a:latin typeface="+mn-lt"/>
                          <a:ea typeface="+mn-ea"/>
                          <a:cs typeface="+mn-cs"/>
                          <a:sym typeface="Helvetica"/>
                        </a:rPr>
                        <a:t>Ultimate Frisbee</a:t>
                      </a:r>
                    </a:p>
                  </a:txBody>
                  <a:tcPr marL="63500" marR="63500" marT="63500" marB="63500" anchor="ctr" horzOverflow="overflow">
                    <a:lnL w="12700">
                      <a:solidFill>
                        <a:srgbClr val="AAAAAA">
                          <a:alpha val="85000"/>
                        </a:srgbClr>
                      </a:solidFill>
                      <a:miter lim="400000"/>
                    </a:lnL>
                    <a:lnR>
                      <a:solidFill>
                        <a:srgbClr val="AAAAAA">
                          <a:alpha val="85000"/>
                        </a:srgbClr>
                      </a:solidFill>
                      <a:miter lim="400000"/>
                    </a:lnR>
                    <a:lnT>
                      <a:solidFill>
                        <a:srgbClr val="AAAAAA">
                          <a:alpha val="85000"/>
                        </a:srgbClr>
                      </a:solidFill>
                      <a:miter lim="400000"/>
                    </a:lnT>
                    <a:lnB w="12700">
                      <a:solidFill>
                        <a:srgbClr val="AAAAAA">
                          <a:alpha val="85000"/>
                        </a:srgbClr>
                      </a:solidFill>
                      <a:miter lim="400000"/>
                    </a:lnB>
                    <a:solidFill>
                      <a:srgbClr val="945200">
                        <a:alpha val="41000"/>
                      </a:srgbClr>
                    </a:solidFill>
                  </a:tcPr>
                </a:tc>
                <a:tc>
                  <a:txBody>
                    <a:bodyPr/>
                    <a:lstStyle/>
                    <a:p>
                      <a:pPr algn="l" defTabSz="457200">
                        <a:lnSpc>
                          <a:spcPct val="120000"/>
                        </a:lnSpc>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800">
                          <a:solidFill>
                            <a:srgbClr val="000000"/>
                          </a:solidFill>
                        </a:defRPr>
                      </a:pPr>
                      <a:r>
                        <a:rPr>
                          <a:solidFill>
                            <a:srgbClr val="FFFFFF"/>
                          </a:solidFill>
                          <a:latin typeface="+mn-lt"/>
                          <a:ea typeface="+mn-ea"/>
                          <a:cs typeface="+mn-cs"/>
                          <a:sym typeface="Helvetica"/>
                        </a:rPr>
                        <a:t>the game is played in over 40 countries consisting in passing the disc between seven players and trying to get it in a specific area called the goal.</a:t>
                      </a:r>
                    </a:p>
                  </a:txBody>
                  <a:tcPr marL="63500" marR="63500" marT="63500" marB="63500" anchor="ctr" horzOverflow="overflow">
                    <a:lnL>
                      <a:solidFill>
                        <a:srgbClr val="AAAAAA">
                          <a:alpha val="85000"/>
                        </a:srgbClr>
                      </a:solidFill>
                      <a:miter lim="400000"/>
                    </a:lnL>
                    <a:lnR w="12700">
                      <a:solidFill>
                        <a:srgbClr val="AAAAAA">
                          <a:alpha val="85000"/>
                        </a:srgbClr>
                      </a:solidFill>
                      <a:miter lim="400000"/>
                    </a:lnR>
                    <a:lnT>
                      <a:solidFill>
                        <a:srgbClr val="AAAAAA">
                          <a:alpha val="85000"/>
                        </a:srgbClr>
                      </a:solidFill>
                      <a:miter lim="400000"/>
                    </a:lnT>
                    <a:lnB w="12700">
                      <a:solidFill>
                        <a:srgbClr val="AAAAAA">
                          <a:alpha val="85000"/>
                        </a:srgbClr>
                      </a:solidFill>
                      <a:miter lim="400000"/>
                    </a:lnB>
                    <a:solidFill>
                      <a:srgbClr val="945200">
                        <a:alpha val="28000"/>
                      </a:srgbClr>
                    </a:solidFill>
                  </a:tcPr>
                </a:tc>
              </a:tr>
            </a:tbl>
          </a:graphicData>
        </a:graphic>
      </p:graphicFrame>
    </p:spTree>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a14="http://schemas.microsoft.com/office/drawing/2010/main" xmlns:m="http://schemas.openxmlformats.org/officeDocument/2006/math"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 name="Shape 189"/>
          <p:cNvSpPr txBox="1">
            <a:spLocks noGrp="1"/>
          </p:cNvSpPr>
          <p:nvPr>
            <p:ph type="title" idx="4294967295"/>
          </p:nvPr>
        </p:nvSpPr>
        <p:spPr>
          <a:xfrm>
            <a:off x="301625" y="14287"/>
            <a:ext cx="8540750" cy="628652"/>
          </a:xfrm>
          <a:prstGeom prst="rect">
            <a:avLst/>
          </a:prstGeom>
        </p:spPr>
        <p:txBody>
          <a:bodyPr lIns="0" tIns="0" rIns="0" bIns="0">
            <a:normAutofit/>
          </a:bodyPr>
          <a:lstStyle>
            <a:lvl1pPr>
              <a:defRPr sz="2800">
                <a:effectLst>
                  <a:outerShdw blurRad="12700" dist="25400" dir="2700000" rotWithShape="0">
                    <a:srgbClr val="000000"/>
                  </a:outerShdw>
                </a:effectLst>
              </a:defRPr>
            </a:lvl1pPr>
          </a:lstStyle>
          <a:p>
            <a:r>
              <a:t>BASIC REGULATION</a:t>
            </a:r>
          </a:p>
        </p:txBody>
      </p:sp>
      <p:sp>
        <p:nvSpPr>
          <p:cNvPr id="205" name="Shape 190"/>
          <p:cNvSpPr txBox="1">
            <a:spLocks noGrp="1"/>
          </p:cNvSpPr>
          <p:nvPr>
            <p:ph type="body" idx="4294967295"/>
          </p:nvPr>
        </p:nvSpPr>
        <p:spPr>
          <a:xfrm>
            <a:off x="359568" y="552450"/>
            <a:ext cx="8424864" cy="6553200"/>
          </a:xfrm>
          <a:prstGeom prst="rect">
            <a:avLst/>
          </a:prstGeom>
        </p:spPr>
        <p:txBody>
          <a:bodyPr lIns="0" tIns="0" rIns="0" bIns="0">
            <a:normAutofit/>
          </a:bodyPr>
          <a:lstStyle/>
          <a:p>
            <a:pPr marL="160421" indent="-160421" defTabSz="457200">
              <a:lnSpc>
                <a:spcPct val="110000"/>
              </a:lnSpc>
              <a:spcBef>
                <a:spcPts val="0"/>
              </a:spcBef>
              <a:buClrTx/>
              <a:buSzPct val="60000"/>
              <a:buFontTx/>
              <a:buBlip>
                <a:blip r:embed="rId2"/>
              </a:buBlip>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600">
                <a:latin typeface="+mn-lt"/>
                <a:ea typeface="+mn-ea"/>
                <a:cs typeface="+mn-cs"/>
                <a:sym typeface="Helvetica"/>
              </a:defRPr>
            </a:pPr>
            <a:r>
              <a:t>Games are played to 19 points (always a difference of two) changing ends whenever a goal is scored. </a:t>
            </a:r>
          </a:p>
          <a:p>
            <a:pPr marL="160421" indent="-160421" defTabSz="457200">
              <a:lnSpc>
                <a:spcPct val="110000"/>
              </a:lnSpc>
              <a:spcBef>
                <a:spcPts val="0"/>
              </a:spcBef>
              <a:buClrTx/>
              <a:buSzPct val="60000"/>
              <a:buFontTx/>
              <a:buBlip>
                <a:blip r:embed="rId2"/>
              </a:buBlip>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600">
                <a:latin typeface="+mn-lt"/>
                <a:ea typeface="+mn-ea"/>
                <a:cs typeface="+mn-cs"/>
                <a:sym typeface="Helvetica"/>
              </a:defRPr>
            </a:pPr>
            <a:r>
              <a:t>It is played 7 vs. 7 or 5 vs. 5 on the beach.</a:t>
            </a:r>
          </a:p>
          <a:p>
            <a:pPr marL="160421" indent="-160421" defTabSz="457200">
              <a:lnSpc>
                <a:spcPct val="110000"/>
              </a:lnSpc>
              <a:spcBef>
                <a:spcPts val="0"/>
              </a:spcBef>
              <a:buClrTx/>
              <a:buSzPct val="60000"/>
              <a:buFontTx/>
              <a:buBlip>
                <a:blip r:embed="rId2"/>
              </a:buBlip>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600">
                <a:latin typeface="+mn-lt"/>
                <a:ea typeface="+mn-ea"/>
                <a:cs typeface="+mn-cs"/>
                <a:sym typeface="Helvetica"/>
              </a:defRPr>
            </a:pPr>
            <a:r>
              <a:t>The player cannot run or walk with the disc in hand, only pivot. </a:t>
            </a:r>
          </a:p>
          <a:p>
            <a:pPr marL="160421" indent="-160421" defTabSz="457200">
              <a:lnSpc>
                <a:spcPct val="110000"/>
              </a:lnSpc>
              <a:spcBef>
                <a:spcPts val="0"/>
              </a:spcBef>
              <a:buClrTx/>
              <a:buSzPct val="60000"/>
              <a:buFontTx/>
              <a:buBlip>
                <a:blip r:embed="rId2"/>
              </a:buBlip>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600">
                <a:latin typeface="+mn-lt"/>
                <a:ea typeface="+mn-ea"/>
                <a:cs typeface="+mn-cs"/>
                <a:sym typeface="Helvetica"/>
              </a:defRPr>
            </a:pPr>
            <a:r>
              <a:t>Each player has 10" possession that his marker counts out loud, and who cannot grab it or make physical contact although he is not in possession of the disc. </a:t>
            </a:r>
          </a:p>
          <a:p>
            <a:pPr marL="160421" indent="-160421" defTabSz="457200">
              <a:lnSpc>
                <a:spcPct val="110000"/>
              </a:lnSpc>
              <a:spcBef>
                <a:spcPts val="0"/>
              </a:spcBef>
              <a:buClrTx/>
              <a:buSzPct val="60000"/>
              <a:buFontTx/>
              <a:buBlip>
                <a:blip r:embed="rId2"/>
              </a:buBlip>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600">
                <a:latin typeface="+mn-lt"/>
                <a:ea typeface="+mn-ea"/>
                <a:cs typeface="+mn-cs"/>
                <a:sym typeface="Helvetica"/>
              </a:defRPr>
            </a:pPr>
            <a:r>
              <a:t>Two players of the opposing team may not mark one. </a:t>
            </a:r>
          </a:p>
          <a:p>
            <a:pPr marL="160421" indent="-160421" defTabSz="457200">
              <a:lnSpc>
                <a:spcPct val="110000"/>
              </a:lnSpc>
              <a:spcBef>
                <a:spcPts val="0"/>
              </a:spcBef>
              <a:buClrTx/>
              <a:buSzPct val="60000"/>
              <a:buFontTx/>
              <a:buBlip>
                <a:blip r:embed="rId2"/>
              </a:buBlip>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600">
                <a:latin typeface="+mn-lt"/>
                <a:ea typeface="+mn-ea"/>
                <a:cs typeface="+mn-cs"/>
                <a:sym typeface="Helvetica"/>
              </a:defRPr>
            </a:pPr>
            <a:r>
              <a:t>Possession of the disc changes when the disc is intercepted in a pass, when the 10” of possession runs out, when a pass is received outside of the area or when the disc hits the ground. </a:t>
            </a:r>
          </a:p>
          <a:p>
            <a:pPr marL="160421" indent="-160421" defTabSz="457200">
              <a:lnSpc>
                <a:spcPct val="110000"/>
              </a:lnSpc>
              <a:spcBef>
                <a:spcPts val="0"/>
              </a:spcBef>
              <a:buClrTx/>
              <a:buSzPct val="60000"/>
              <a:buFontTx/>
              <a:buBlip>
                <a:blip r:embed="rId2"/>
              </a:buBlip>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600">
                <a:latin typeface="+mn-lt"/>
                <a:ea typeface="+mn-ea"/>
                <a:cs typeface="+mn-cs"/>
                <a:sym typeface="Helvetica"/>
              </a:defRPr>
            </a:pPr>
            <a:r>
              <a:t>Whenever there is a foul, whatever it is, it can be accepted by the opponents and the match is restarted from the place where it was committed or it may not be accepted in which case the disc returns to the place from where it came. Until the disc is back in play, game players cannot move. The changes are unlimited but they will be made when the game has stopped. </a:t>
            </a:r>
          </a:p>
          <a:p>
            <a:pPr marL="160421" indent="-160421" defTabSz="457200">
              <a:lnSpc>
                <a:spcPct val="110000"/>
              </a:lnSpc>
              <a:spcBef>
                <a:spcPts val="0"/>
              </a:spcBef>
              <a:buClrTx/>
              <a:buSzPct val="60000"/>
              <a:buFontTx/>
              <a:buBlip>
                <a:blip r:embed="rId2"/>
              </a:buBlip>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600">
                <a:latin typeface="+mn-lt"/>
                <a:ea typeface="+mn-ea"/>
                <a:cs typeface="+mn-cs"/>
                <a:sym typeface="Helvetica"/>
              </a:defRPr>
            </a:pPr>
            <a:r>
              <a:t>And most importantly, there is no referee or judge. </a:t>
            </a:r>
          </a:p>
        </p:txBody>
      </p:sp>
      <p:pic>
        <p:nvPicPr>
          <p:cNvPr id="206" name="logodefinitivo.png" descr="logodefinitivo.png"/>
          <p:cNvPicPr>
            <a:picLocks noChangeAspect="1"/>
          </p:cNvPicPr>
          <p:nvPr/>
        </p:nvPicPr>
        <p:blipFill>
          <a:blip r:embed="rId3">
            <a:extLst/>
          </a:blip>
          <a:stretch>
            <a:fillRect/>
          </a:stretch>
        </p:blipFill>
        <p:spPr>
          <a:xfrm>
            <a:off x="8143875" y="6129337"/>
            <a:ext cx="785813" cy="593727"/>
          </a:xfrm>
          <a:prstGeom prst="rect">
            <a:avLst/>
          </a:prstGeom>
          <a:ln w="34925">
            <a:solidFill>
              <a:srgbClr val="FFFFFF"/>
            </a:solidFill>
          </a:ln>
          <a:effectLst>
            <a:outerShdw blurRad="63500" rotWithShape="0">
              <a:srgbClr val="000000">
                <a:alpha val="42999"/>
              </a:srgbClr>
            </a:outerShdw>
          </a:effectLst>
        </p:spPr>
      </p:pic>
      <p:pic>
        <p:nvPicPr>
          <p:cNvPr id="207" name="Image" descr="Image"/>
          <p:cNvPicPr>
            <a:picLocks noChangeAspect="1"/>
          </p:cNvPicPr>
          <p:nvPr/>
        </p:nvPicPr>
        <p:blipFill>
          <a:blip r:embed="rId4">
            <a:extLst/>
          </a:blip>
          <a:stretch>
            <a:fillRect/>
          </a:stretch>
        </p:blipFill>
        <p:spPr>
          <a:xfrm>
            <a:off x="3061544" y="4877142"/>
            <a:ext cx="3820149" cy="1841808"/>
          </a:xfrm>
          <a:prstGeom prst="rect">
            <a:avLst/>
          </a:prstGeom>
          <a:ln w="12700">
            <a:miter lim="400000"/>
          </a:ln>
        </p:spPr>
      </p:pic>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9" name="logodefinitivo.png" descr="logodefinitivo.png"/>
          <p:cNvPicPr>
            <a:picLocks noChangeAspect="1"/>
          </p:cNvPicPr>
          <p:nvPr/>
        </p:nvPicPr>
        <p:blipFill>
          <a:blip r:embed="rId2">
            <a:extLst/>
          </a:blip>
          <a:stretch>
            <a:fillRect/>
          </a:stretch>
        </p:blipFill>
        <p:spPr>
          <a:xfrm>
            <a:off x="8143875" y="6129337"/>
            <a:ext cx="785813" cy="593727"/>
          </a:xfrm>
          <a:prstGeom prst="rect">
            <a:avLst/>
          </a:prstGeom>
          <a:ln w="34925">
            <a:solidFill>
              <a:srgbClr val="FFFFFF"/>
            </a:solidFill>
          </a:ln>
          <a:effectLst>
            <a:outerShdw blurRad="63500" rotWithShape="0">
              <a:srgbClr val="000000">
                <a:alpha val="42999"/>
              </a:srgbClr>
            </a:outerShdw>
          </a:effectLst>
        </p:spPr>
      </p:pic>
      <p:sp>
        <p:nvSpPr>
          <p:cNvPr id="210" name="Shape 202"/>
          <p:cNvSpPr txBox="1"/>
          <p:nvPr/>
        </p:nvSpPr>
        <p:spPr>
          <a:xfrm>
            <a:off x="1547811" y="706437"/>
            <a:ext cx="5903915" cy="4318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lgn="ctr">
              <a:defRPr sz="2800">
                <a:solidFill>
                  <a:srgbClr val="FFFFFF"/>
                </a:solidFill>
                <a:latin typeface="Tahoma"/>
                <a:ea typeface="Tahoma"/>
                <a:cs typeface="Tahoma"/>
                <a:sym typeface="Tahoma"/>
              </a:defRPr>
            </a:lvl1pPr>
          </a:lstStyle>
          <a:p>
            <a:r>
              <a:t>EQUIPMENT AND FACILITIES </a:t>
            </a:r>
          </a:p>
        </p:txBody>
      </p:sp>
      <p:sp>
        <p:nvSpPr>
          <p:cNvPr id="211" name="Shape 203"/>
          <p:cNvSpPr txBox="1"/>
          <p:nvPr/>
        </p:nvSpPr>
        <p:spPr>
          <a:xfrm>
            <a:off x="539750" y="1341437"/>
            <a:ext cx="4653906" cy="414273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lgn="just">
              <a:defRPr sz="2400">
                <a:solidFill>
                  <a:srgbClr val="FFFFFF"/>
                </a:solidFill>
                <a:latin typeface="Tahoma"/>
                <a:ea typeface="Tahoma"/>
                <a:cs typeface="Tahoma"/>
                <a:sym typeface="Tahoma"/>
              </a:defRPr>
            </a:pPr>
            <a:r>
              <a:t>The disc for playing outdoors weighs 175g, and indoors 165g with a diameter of 20cm. In some specialities it can weigh up to 200g and in others 90g. </a:t>
            </a:r>
          </a:p>
          <a:p>
            <a:pPr algn="just">
              <a:defRPr sz="2400">
                <a:solidFill>
                  <a:srgbClr val="FFFFFF"/>
                </a:solidFill>
                <a:latin typeface="Tahoma"/>
                <a:ea typeface="Tahoma"/>
                <a:cs typeface="Tahoma"/>
                <a:sym typeface="Tahoma"/>
              </a:defRPr>
            </a:pPr>
            <a:endParaRPr/>
          </a:p>
          <a:p>
            <a:pPr algn="just">
              <a:defRPr sz="2400">
                <a:solidFill>
                  <a:srgbClr val="FFFFFF"/>
                </a:solidFill>
                <a:latin typeface="Tahoma"/>
                <a:ea typeface="Tahoma"/>
                <a:cs typeface="Tahoma"/>
                <a:sym typeface="Tahoma"/>
              </a:defRPr>
            </a:pPr>
            <a:r>
              <a:t>The facilities will depend on the type of game. For Ultimate Frisbee a handball field can be adapted so that the end zones can be the goal areas. </a:t>
            </a:r>
          </a:p>
        </p:txBody>
      </p:sp>
      <p:pic>
        <p:nvPicPr>
          <p:cNvPr id="212" name="disco4.jpg" descr="disco4.jpg"/>
          <p:cNvPicPr>
            <a:picLocks noChangeAspect="1"/>
          </p:cNvPicPr>
          <p:nvPr/>
        </p:nvPicPr>
        <p:blipFill>
          <a:blip r:embed="rId3">
            <a:extLst/>
          </a:blip>
          <a:stretch>
            <a:fillRect/>
          </a:stretch>
        </p:blipFill>
        <p:spPr>
          <a:xfrm>
            <a:off x="5815457" y="1456831"/>
            <a:ext cx="2686775" cy="4401538"/>
          </a:xfrm>
          <a:prstGeom prst="rect">
            <a:avLst/>
          </a:prstGeom>
          <a:ln w="12700">
            <a:miter lim="400000"/>
          </a:ln>
        </p:spPr>
      </p:pic>
    </p:spTree>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a14="http://schemas.microsoft.com/office/drawing/2010/main" xmlns:m="http://schemas.openxmlformats.org/officeDocument/2006/math" xmlns="">
      <p:transition spd="slow">
        <p:fade/>
      </p:transition>
    </mc:Fallback>
  </mc:AlternateContent>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3" presetClass="entr" presetSubtype="10" fill="hold" grpId="1" nodeType="clickEffect">
                                  <p:stCondLst>
                                    <p:cond delay="0"/>
                                  </p:stCondLst>
                                  <p:iterate>
                                    <p:tmAbs val="0"/>
                                  </p:iterate>
                                  <p:childTnLst>
                                    <p:set>
                                      <p:cBhvr>
                                        <p:cTn id="6" fill="hold"/>
                                        <p:tgtEl>
                                          <p:spTgt spid="211">
                                            <p:bg/>
                                          </p:spTgt>
                                        </p:tgtEl>
                                        <p:attrNameLst>
                                          <p:attrName>style.visibility</p:attrName>
                                        </p:attrNameLst>
                                      </p:cBhvr>
                                      <p:to>
                                        <p:strVal val="visible"/>
                                      </p:to>
                                    </p:set>
                                    <p:animEffect transition="in" filter="blinds(horizontal)">
                                      <p:cBhvr>
                                        <p:cTn id="7" dur="500"/>
                                        <p:tgtEl>
                                          <p:spTgt spid="211">
                                            <p:bg/>
                                          </p:spTgt>
                                        </p:tgtEl>
                                      </p:cBhvr>
                                    </p:animEffect>
                                  </p:childTnLst>
                                </p:cTn>
                              </p:par>
                              <p:par>
                                <p:cTn id="8" presetID="3" presetClass="entr" presetSubtype="10" fill="hold" grpId="1" nodeType="withEffect">
                                  <p:stCondLst>
                                    <p:cond delay="0"/>
                                  </p:stCondLst>
                                  <p:iterate>
                                    <p:tmAbs val="0"/>
                                  </p:iterate>
                                  <p:childTnLst>
                                    <p:set>
                                      <p:cBhvr>
                                        <p:cTn id="9" fill="hold"/>
                                        <p:tgtEl>
                                          <p:spTgt spid="211">
                                            <p:txEl>
                                              <p:pRg st="0" end="0"/>
                                            </p:txEl>
                                          </p:spTgt>
                                        </p:tgtEl>
                                        <p:attrNameLst>
                                          <p:attrName>style.visibility</p:attrName>
                                        </p:attrNameLst>
                                      </p:cBhvr>
                                      <p:to>
                                        <p:strVal val="visible"/>
                                      </p:to>
                                    </p:set>
                                    <p:animEffect transition="in" filter="blinds(horizontal)">
                                      <p:cBhvr>
                                        <p:cTn id="10" dur="500"/>
                                        <p:tgtEl>
                                          <p:spTgt spid="211">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1" nodeType="clickEffect">
                                  <p:stCondLst>
                                    <p:cond delay="0"/>
                                  </p:stCondLst>
                                  <p:iterate>
                                    <p:tmAbs val="0"/>
                                  </p:iterate>
                                  <p:childTnLst>
                                    <p:set>
                                      <p:cBhvr>
                                        <p:cTn id="14" fill="hold"/>
                                        <p:tgtEl>
                                          <p:spTgt spid="211">
                                            <p:txEl>
                                              <p:pRg st="1" end="1"/>
                                            </p:txEl>
                                          </p:spTgt>
                                        </p:tgtEl>
                                        <p:attrNameLst>
                                          <p:attrName>style.visibility</p:attrName>
                                        </p:attrNameLst>
                                      </p:cBhvr>
                                      <p:to>
                                        <p:strVal val="visible"/>
                                      </p:to>
                                    </p:set>
                                    <p:animEffect transition="in" filter="blinds(horizontal)">
                                      <p:cBhvr>
                                        <p:cTn id="15" dur="500"/>
                                        <p:tgtEl>
                                          <p:spTgt spid="211">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grpId="1" nodeType="clickEffect">
                                  <p:stCondLst>
                                    <p:cond delay="0"/>
                                  </p:stCondLst>
                                  <p:iterate>
                                    <p:tmAbs val="0"/>
                                  </p:iterate>
                                  <p:childTnLst>
                                    <p:set>
                                      <p:cBhvr>
                                        <p:cTn id="19" fill="hold"/>
                                        <p:tgtEl>
                                          <p:spTgt spid="211">
                                            <p:txEl>
                                              <p:pRg st="2" end="2"/>
                                            </p:txEl>
                                          </p:spTgt>
                                        </p:tgtEl>
                                        <p:attrNameLst>
                                          <p:attrName>style.visibility</p:attrName>
                                        </p:attrNameLst>
                                      </p:cBhvr>
                                      <p:to>
                                        <p:strVal val="visible"/>
                                      </p:to>
                                    </p:set>
                                    <p:animEffect transition="in" filter="blinds(horizontal)">
                                      <p:cBhvr>
                                        <p:cTn id="20" dur="500"/>
                                        <p:tgtEl>
                                          <p:spTgt spid="21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1" grpId="1" build="p" bldLvl="5" animBg="1" advAuto="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 name="Shape 206"/>
          <p:cNvSpPr txBox="1">
            <a:spLocks noGrp="1"/>
          </p:cNvSpPr>
          <p:nvPr>
            <p:ph type="title" idx="4294967295"/>
          </p:nvPr>
        </p:nvSpPr>
        <p:spPr>
          <a:xfrm>
            <a:off x="301625" y="228598"/>
            <a:ext cx="8540750" cy="628653"/>
          </a:xfrm>
          <a:prstGeom prst="rect">
            <a:avLst/>
          </a:prstGeom>
        </p:spPr>
        <p:txBody>
          <a:bodyPr lIns="0" tIns="0" rIns="0" bIns="0">
            <a:normAutofit/>
          </a:bodyPr>
          <a:lstStyle>
            <a:lvl1pPr>
              <a:defRPr sz="2800">
                <a:effectLst>
                  <a:outerShdw blurRad="12700" dist="25400" dir="2700000" rotWithShape="0">
                    <a:srgbClr val="000000"/>
                  </a:outerShdw>
                </a:effectLst>
              </a:defRPr>
            </a:lvl1pPr>
          </a:lstStyle>
          <a:p>
            <a:r>
              <a:t>BASIC TECHNICAL-TACTICAL RESOURCES</a:t>
            </a:r>
          </a:p>
        </p:txBody>
      </p:sp>
      <p:sp>
        <p:nvSpPr>
          <p:cNvPr id="215" name="Shape 207"/>
          <p:cNvSpPr txBox="1">
            <a:spLocks noGrp="1"/>
          </p:cNvSpPr>
          <p:nvPr>
            <p:ph type="body" sz="quarter" idx="4294967295"/>
          </p:nvPr>
        </p:nvSpPr>
        <p:spPr>
          <a:xfrm>
            <a:off x="1042987" y="1341437"/>
            <a:ext cx="2182815" cy="820738"/>
          </a:xfrm>
          <a:prstGeom prst="rect">
            <a:avLst/>
          </a:prstGeom>
        </p:spPr>
        <p:txBody>
          <a:bodyPr lIns="0" tIns="0" rIns="0" bIns="0">
            <a:normAutofit/>
          </a:bodyPr>
          <a:lstStyle>
            <a:lvl1pPr marL="0" indent="342900" algn="just">
              <a:spcBef>
                <a:spcPts val="500"/>
              </a:spcBef>
              <a:buSzTx/>
              <a:buNone/>
              <a:defRPr sz="2400" b="1">
                <a:effectLst>
                  <a:outerShdw blurRad="12700" dist="25400" dir="2700000" rotWithShape="0">
                    <a:srgbClr val="000000"/>
                  </a:outerShdw>
                </a:effectLst>
                <a:latin typeface="Arial"/>
                <a:ea typeface="Arial"/>
                <a:cs typeface="Arial"/>
                <a:sym typeface="Arial"/>
              </a:defRPr>
            </a:lvl1pPr>
          </a:lstStyle>
          <a:p>
            <a:r>
              <a:t>Grip</a:t>
            </a:r>
          </a:p>
        </p:txBody>
      </p:sp>
      <p:sp>
        <p:nvSpPr>
          <p:cNvPr id="216" name="Shape 208"/>
          <p:cNvSpPr txBox="1"/>
          <p:nvPr/>
        </p:nvSpPr>
        <p:spPr>
          <a:xfrm>
            <a:off x="1187450" y="2133600"/>
            <a:ext cx="5494338" cy="157733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indent="92075" algn="just">
              <a:spcBef>
                <a:spcPts val="500"/>
              </a:spcBef>
              <a:defRPr sz="2400" b="1">
                <a:solidFill>
                  <a:srgbClr val="FFFFFF"/>
                </a:solidFill>
                <a:latin typeface="Tahoma"/>
                <a:ea typeface="Tahoma"/>
                <a:cs typeface="Tahoma"/>
                <a:sym typeface="Tahoma"/>
              </a:defRPr>
            </a:pPr>
            <a:r>
              <a:t>Throwing:</a:t>
            </a:r>
          </a:p>
          <a:p>
            <a:pPr indent="92075" algn="just">
              <a:spcBef>
                <a:spcPts val="500"/>
              </a:spcBef>
              <a:defRPr sz="2400" b="1">
                <a:solidFill>
                  <a:srgbClr val="FFFFFF"/>
                </a:solidFill>
                <a:latin typeface="Tahoma"/>
                <a:ea typeface="Tahoma"/>
                <a:cs typeface="Tahoma"/>
                <a:sym typeface="Tahoma"/>
              </a:defRPr>
            </a:pPr>
            <a:r>
              <a:t>	</a:t>
            </a:r>
            <a:r>
              <a:rPr sz="1800"/>
              <a:t>Backhand</a:t>
            </a:r>
          </a:p>
          <a:p>
            <a:pPr lvl="1" indent="92075" algn="just">
              <a:spcBef>
                <a:spcPts val="500"/>
              </a:spcBef>
              <a:defRPr sz="2400" b="1">
                <a:solidFill>
                  <a:srgbClr val="FFFFFF"/>
                </a:solidFill>
                <a:latin typeface="Tahoma"/>
                <a:ea typeface="Tahoma"/>
                <a:cs typeface="Tahoma"/>
                <a:sym typeface="Tahoma"/>
              </a:defRPr>
            </a:pPr>
            <a:r>
              <a:rPr sz="1800"/>
              <a:t>            Blade </a:t>
            </a:r>
          </a:p>
          <a:p>
            <a:pPr indent="92075" algn="just">
              <a:spcBef>
                <a:spcPts val="500"/>
              </a:spcBef>
              <a:defRPr sz="2400" b="1">
                <a:solidFill>
                  <a:srgbClr val="FFFFFF"/>
                </a:solidFill>
                <a:latin typeface="Tahoma"/>
                <a:ea typeface="Tahoma"/>
                <a:cs typeface="Tahoma"/>
                <a:sym typeface="Tahoma"/>
              </a:defRPr>
            </a:pPr>
            <a:r>
              <a:rPr sz="1800"/>
              <a:t>            Air Bounce</a:t>
            </a:r>
          </a:p>
        </p:txBody>
      </p:sp>
      <p:sp>
        <p:nvSpPr>
          <p:cNvPr id="217" name="Shape 209"/>
          <p:cNvSpPr txBox="1"/>
          <p:nvPr/>
        </p:nvSpPr>
        <p:spPr>
          <a:xfrm>
            <a:off x="1260475" y="4841875"/>
            <a:ext cx="6624638" cy="138683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defRPr sz="2400" b="1">
                <a:solidFill>
                  <a:srgbClr val="FFFFFF"/>
                </a:solidFill>
                <a:latin typeface="Tahoma"/>
                <a:ea typeface="Tahoma"/>
                <a:cs typeface="Tahoma"/>
                <a:sym typeface="Tahoma"/>
              </a:defRPr>
            </a:pPr>
            <a:r>
              <a:t>Catching:</a:t>
            </a:r>
          </a:p>
          <a:p>
            <a:pPr>
              <a:defRPr sz="2400" b="1">
                <a:solidFill>
                  <a:srgbClr val="FFFFFF"/>
                </a:solidFill>
                <a:latin typeface="Tahoma"/>
                <a:ea typeface="Tahoma"/>
                <a:cs typeface="Tahoma"/>
                <a:sym typeface="Tahoma"/>
              </a:defRPr>
            </a:pPr>
            <a:r>
              <a:t>    </a:t>
            </a:r>
            <a:r>
              <a:rPr sz="1800"/>
              <a:t>Low Catch</a:t>
            </a:r>
          </a:p>
          <a:p>
            <a:pPr>
              <a:defRPr b="1">
                <a:solidFill>
                  <a:srgbClr val="FFFFFF"/>
                </a:solidFill>
                <a:latin typeface="Tahoma"/>
                <a:ea typeface="Tahoma"/>
                <a:cs typeface="Tahoma"/>
                <a:sym typeface="Tahoma"/>
              </a:defRPr>
            </a:pPr>
            <a:endParaRPr sz="1800"/>
          </a:p>
          <a:p>
            <a:pPr>
              <a:defRPr b="1">
                <a:solidFill>
                  <a:srgbClr val="FFFFFF"/>
                </a:solidFill>
                <a:latin typeface="Tahoma"/>
                <a:ea typeface="Tahoma"/>
                <a:cs typeface="Tahoma"/>
                <a:sym typeface="Tahoma"/>
              </a:defRPr>
            </a:pPr>
            <a:r>
              <a:t>     High Catch</a:t>
            </a:r>
          </a:p>
        </p:txBody>
      </p:sp>
      <p:pic>
        <p:nvPicPr>
          <p:cNvPr id="218" name="logodefinitivo.png" descr="logodefinitivo.png"/>
          <p:cNvPicPr>
            <a:picLocks noChangeAspect="1"/>
          </p:cNvPicPr>
          <p:nvPr/>
        </p:nvPicPr>
        <p:blipFill>
          <a:blip r:embed="rId2">
            <a:extLst/>
          </a:blip>
          <a:stretch>
            <a:fillRect/>
          </a:stretch>
        </p:blipFill>
        <p:spPr>
          <a:xfrm>
            <a:off x="8143875" y="6129337"/>
            <a:ext cx="785813" cy="593727"/>
          </a:xfrm>
          <a:prstGeom prst="rect">
            <a:avLst/>
          </a:prstGeom>
          <a:ln w="34925">
            <a:solidFill>
              <a:srgbClr val="FFFFFF"/>
            </a:solidFill>
          </a:ln>
          <a:effectLst>
            <a:outerShdw blurRad="63500" rotWithShape="0">
              <a:srgbClr val="000000">
                <a:alpha val="42999"/>
              </a:srgbClr>
            </a:outerShdw>
          </a:effectLst>
        </p:spPr>
      </p:pic>
      <p:pic>
        <p:nvPicPr>
          <p:cNvPr id="219" name="Sin título-44.jpg" descr="Sin título-44.jpg"/>
          <p:cNvPicPr>
            <a:picLocks noChangeAspect="1"/>
          </p:cNvPicPr>
          <p:nvPr/>
        </p:nvPicPr>
        <p:blipFill>
          <a:blip r:embed="rId3">
            <a:extLst/>
          </a:blip>
          <a:stretch>
            <a:fillRect/>
          </a:stretch>
        </p:blipFill>
        <p:spPr>
          <a:xfrm>
            <a:off x="2969141" y="1108593"/>
            <a:ext cx="3027146" cy="903416"/>
          </a:xfrm>
          <a:prstGeom prst="rect">
            <a:avLst/>
          </a:prstGeom>
          <a:ln w="12700">
            <a:miter lim="400000"/>
          </a:ln>
        </p:spPr>
      </p:pic>
      <p:pic>
        <p:nvPicPr>
          <p:cNvPr id="220" name="Sin título-1.jpg" descr="Sin título-1.jpg"/>
          <p:cNvPicPr>
            <a:picLocks noChangeAspect="1"/>
          </p:cNvPicPr>
          <p:nvPr/>
        </p:nvPicPr>
        <p:blipFill>
          <a:blip r:embed="rId4">
            <a:extLst/>
          </a:blip>
          <a:stretch>
            <a:fillRect/>
          </a:stretch>
        </p:blipFill>
        <p:spPr>
          <a:xfrm>
            <a:off x="5976604" y="2164408"/>
            <a:ext cx="894661" cy="1363291"/>
          </a:xfrm>
          <a:prstGeom prst="rect">
            <a:avLst/>
          </a:prstGeom>
          <a:ln w="12700">
            <a:miter lim="400000"/>
          </a:ln>
        </p:spPr>
      </p:pic>
      <p:pic>
        <p:nvPicPr>
          <p:cNvPr id="221" name="Sin título-2.jpg" descr="Sin título-2.jpg"/>
          <p:cNvPicPr>
            <a:picLocks noChangeAspect="1"/>
          </p:cNvPicPr>
          <p:nvPr/>
        </p:nvPicPr>
        <p:blipFill>
          <a:blip r:embed="rId5">
            <a:extLst/>
          </a:blip>
          <a:stretch>
            <a:fillRect/>
          </a:stretch>
        </p:blipFill>
        <p:spPr>
          <a:xfrm>
            <a:off x="3550496" y="3729930"/>
            <a:ext cx="1684232" cy="1363292"/>
          </a:xfrm>
          <a:prstGeom prst="rect">
            <a:avLst/>
          </a:prstGeom>
          <a:ln w="12700">
            <a:miter lim="400000"/>
          </a:ln>
        </p:spPr>
      </p:pic>
      <p:pic>
        <p:nvPicPr>
          <p:cNvPr id="222" name="disco2 copia.jpg" descr="disco2 copia.jpg"/>
          <p:cNvPicPr>
            <a:picLocks noChangeAspect="1"/>
          </p:cNvPicPr>
          <p:nvPr/>
        </p:nvPicPr>
        <p:blipFill>
          <a:blip r:embed="rId6">
            <a:extLst/>
          </a:blip>
          <a:stretch>
            <a:fillRect/>
          </a:stretch>
        </p:blipFill>
        <p:spPr>
          <a:xfrm>
            <a:off x="4492078" y="2159199"/>
            <a:ext cx="965665" cy="1363291"/>
          </a:xfrm>
          <a:prstGeom prst="rect">
            <a:avLst/>
          </a:prstGeom>
          <a:ln w="12700">
            <a:miter lim="400000"/>
          </a:ln>
        </p:spPr>
      </p:pic>
      <p:pic>
        <p:nvPicPr>
          <p:cNvPr id="223" name="Sin título-4.jpg" descr="Sin título-4.jpg"/>
          <p:cNvPicPr>
            <a:picLocks noChangeAspect="1"/>
          </p:cNvPicPr>
          <p:nvPr/>
        </p:nvPicPr>
        <p:blipFill>
          <a:blip r:embed="rId7">
            <a:extLst/>
          </a:blip>
          <a:stretch>
            <a:fillRect/>
          </a:stretch>
        </p:blipFill>
        <p:spPr>
          <a:xfrm>
            <a:off x="3194147" y="5300662"/>
            <a:ext cx="2577134" cy="684553"/>
          </a:xfrm>
          <a:prstGeom prst="rect">
            <a:avLst/>
          </a:prstGeom>
          <a:ln w="12700">
            <a:miter lim="400000"/>
          </a:ln>
        </p:spPr>
      </p:pic>
      <p:pic>
        <p:nvPicPr>
          <p:cNvPr id="224" name="Sin título-444.jpg" descr="Sin título-444.jpg"/>
          <p:cNvPicPr>
            <a:picLocks noChangeAspect="1"/>
          </p:cNvPicPr>
          <p:nvPr/>
        </p:nvPicPr>
        <p:blipFill>
          <a:blip r:embed="rId8">
            <a:extLst/>
          </a:blip>
          <a:stretch>
            <a:fillRect/>
          </a:stretch>
        </p:blipFill>
        <p:spPr>
          <a:xfrm>
            <a:off x="3140721" y="6006386"/>
            <a:ext cx="3371694" cy="658536"/>
          </a:xfrm>
          <a:prstGeom prst="rect">
            <a:avLst/>
          </a:prstGeom>
          <a:ln w="12700">
            <a:miter lim="400000"/>
          </a:ln>
        </p:spPr>
      </p:pic>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3" presetClass="entr" presetSubtype="10" fill="hold" grpId="1" nodeType="clickEffect">
                                  <p:stCondLst>
                                    <p:cond delay="0"/>
                                  </p:stCondLst>
                                  <p:iterate>
                                    <p:tmAbs val="0"/>
                                  </p:iterate>
                                  <p:childTnLst>
                                    <p:set>
                                      <p:cBhvr>
                                        <p:cTn id="6" fill="hold"/>
                                        <p:tgtEl>
                                          <p:spTgt spid="215">
                                            <p:bg/>
                                          </p:spTgt>
                                        </p:tgtEl>
                                        <p:attrNameLst>
                                          <p:attrName>style.visibility</p:attrName>
                                        </p:attrNameLst>
                                      </p:cBhvr>
                                      <p:to>
                                        <p:strVal val="visible"/>
                                      </p:to>
                                    </p:set>
                                    <p:animEffect transition="in" filter="blinds(horizontal)">
                                      <p:cBhvr>
                                        <p:cTn id="7" dur="500"/>
                                        <p:tgtEl>
                                          <p:spTgt spid="215">
                                            <p:bg/>
                                          </p:spTgt>
                                        </p:tgtEl>
                                      </p:cBhvr>
                                    </p:animEffect>
                                  </p:childTnLst>
                                </p:cTn>
                              </p:par>
                              <p:par>
                                <p:cTn id="8" presetID="3" presetClass="entr" presetSubtype="10" fill="hold" grpId="1" nodeType="withEffect">
                                  <p:stCondLst>
                                    <p:cond delay="0"/>
                                  </p:stCondLst>
                                  <p:iterate>
                                    <p:tmAbs val="0"/>
                                  </p:iterate>
                                  <p:childTnLst>
                                    <p:set>
                                      <p:cBhvr>
                                        <p:cTn id="9" fill="hold"/>
                                        <p:tgtEl>
                                          <p:spTgt spid="215">
                                            <p:txEl>
                                              <p:pRg st="0" end="0"/>
                                            </p:txEl>
                                          </p:spTgt>
                                        </p:tgtEl>
                                        <p:attrNameLst>
                                          <p:attrName>style.visibility</p:attrName>
                                        </p:attrNameLst>
                                      </p:cBhvr>
                                      <p:to>
                                        <p:strVal val="visible"/>
                                      </p:to>
                                    </p:set>
                                    <p:animEffect transition="in" filter="blinds(horizontal)">
                                      <p:cBhvr>
                                        <p:cTn id="10" dur="500"/>
                                        <p:tgtEl>
                                          <p:spTgt spid="215">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2" nodeType="clickEffect">
                                  <p:stCondLst>
                                    <p:cond delay="0"/>
                                  </p:stCondLst>
                                  <p:iterate>
                                    <p:tmAbs val="0"/>
                                  </p:iterate>
                                  <p:childTnLst>
                                    <p:set>
                                      <p:cBhvr>
                                        <p:cTn id="14" fill="hold"/>
                                        <p:tgtEl>
                                          <p:spTgt spid="216"/>
                                        </p:tgtEl>
                                        <p:attrNameLst>
                                          <p:attrName>style.visibility</p:attrName>
                                        </p:attrNameLst>
                                      </p:cBhvr>
                                      <p:to>
                                        <p:strVal val="visible"/>
                                      </p:to>
                                    </p:set>
                                    <p:animEffect transition="in" filter="blinds(horizontal)">
                                      <p:cBhvr>
                                        <p:cTn id="15" dur="500"/>
                                        <p:tgtEl>
                                          <p:spTgt spid="216"/>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grpId="3" nodeType="clickEffect">
                                  <p:stCondLst>
                                    <p:cond delay="0"/>
                                  </p:stCondLst>
                                  <p:iterate>
                                    <p:tmAbs val="0"/>
                                  </p:iterate>
                                  <p:childTnLst>
                                    <p:set>
                                      <p:cBhvr>
                                        <p:cTn id="19" fill="hold"/>
                                        <p:tgtEl>
                                          <p:spTgt spid="217"/>
                                        </p:tgtEl>
                                        <p:attrNameLst>
                                          <p:attrName>style.visibility</p:attrName>
                                        </p:attrNameLst>
                                      </p:cBhvr>
                                      <p:to>
                                        <p:strVal val="visible"/>
                                      </p:to>
                                    </p:set>
                                    <p:animEffect transition="in" filter="blinds(horizontal)">
                                      <p:cBhvr>
                                        <p:cTn id="20" dur="500"/>
                                        <p:tgtEl>
                                          <p:spTgt spid="2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 grpId="1" build="p" animBg="1" advAuto="0"/>
      <p:bldP spid="216" grpId="2" animBg="1" advAuto="0"/>
      <p:bldP spid="217" grpId="3" animBg="1" advAuto="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 name="Shape 218"/>
          <p:cNvSpPr txBox="1">
            <a:spLocks noGrp="1"/>
          </p:cNvSpPr>
          <p:nvPr>
            <p:ph type="body" idx="4294967295"/>
          </p:nvPr>
        </p:nvSpPr>
        <p:spPr>
          <a:xfrm>
            <a:off x="19050" y="1628775"/>
            <a:ext cx="8405168" cy="4751388"/>
          </a:xfrm>
          <a:prstGeom prst="rect">
            <a:avLst/>
          </a:prstGeom>
        </p:spPr>
        <p:txBody>
          <a:bodyPr lIns="0" tIns="0" rIns="0" bIns="0">
            <a:normAutofit/>
          </a:bodyPr>
          <a:lstStyle/>
          <a:p>
            <a:pPr marL="724568" marR="25400" indent="-267368">
              <a:lnSpc>
                <a:spcPct val="120000"/>
              </a:lnSpc>
              <a:spcBef>
                <a:spcPts val="400"/>
              </a:spcBef>
              <a:buClrTx/>
              <a:buSzPct val="100000"/>
              <a:buFontTx/>
              <a:buAutoNum type="arabicPeriod"/>
              <a:tabLst>
                <a:tab pos="914400" algn="l"/>
              </a:tabLst>
              <a:defRPr sz="2000">
                <a:effectLst>
                  <a:outerShdw blurRad="12700" dist="25400" dir="2700000" rotWithShape="0">
                    <a:srgbClr val="000000"/>
                  </a:outerShdw>
                </a:effectLst>
                <a:latin typeface="Arial"/>
                <a:ea typeface="Arial"/>
                <a:cs typeface="Arial"/>
                <a:sym typeface="Arial"/>
              </a:defRPr>
            </a:pPr>
            <a:r>
              <a:t>Name two ways to play with a frisbee.</a:t>
            </a:r>
          </a:p>
          <a:p>
            <a:pPr marL="724568" marR="25400" indent="-267368">
              <a:lnSpc>
                <a:spcPct val="120000"/>
              </a:lnSpc>
              <a:spcBef>
                <a:spcPts val="400"/>
              </a:spcBef>
              <a:buClrTx/>
              <a:buSzPct val="100000"/>
              <a:buFontTx/>
              <a:buAutoNum type="arabicPeriod"/>
              <a:tabLst>
                <a:tab pos="914400" algn="l"/>
              </a:tabLst>
              <a:defRPr sz="2000">
                <a:effectLst>
                  <a:outerShdw blurRad="12700" dist="25400" dir="2700000" rotWithShape="0">
                    <a:srgbClr val="000000"/>
                  </a:outerShdw>
                </a:effectLst>
                <a:latin typeface="Arial"/>
                <a:ea typeface="Arial"/>
                <a:cs typeface="Arial"/>
                <a:sym typeface="Arial"/>
              </a:defRPr>
            </a:pPr>
            <a:r>
              <a:t>How many ways can you catch a disc?</a:t>
            </a:r>
          </a:p>
          <a:p>
            <a:pPr marL="724568" marR="25400" indent="-267368">
              <a:lnSpc>
                <a:spcPct val="120000"/>
              </a:lnSpc>
              <a:spcBef>
                <a:spcPts val="400"/>
              </a:spcBef>
              <a:buClrTx/>
              <a:buSzPct val="100000"/>
              <a:buFontTx/>
              <a:buAutoNum type="arabicPeriod"/>
              <a:tabLst>
                <a:tab pos="914400" algn="l"/>
              </a:tabLst>
              <a:defRPr sz="2000">
                <a:effectLst>
                  <a:outerShdw blurRad="12700" dist="25400" dir="2700000" rotWithShape="0">
                    <a:srgbClr val="000000"/>
                  </a:outerShdw>
                </a:effectLst>
                <a:latin typeface="Arial"/>
                <a:ea typeface="Arial"/>
                <a:cs typeface="Arial"/>
                <a:sym typeface="Arial"/>
              </a:defRPr>
            </a:pPr>
            <a:r>
              <a:t>Take a disc and try to pass it to a classmate in the following ways: classical, between the legs and back. </a:t>
            </a:r>
          </a:p>
          <a:p>
            <a:pPr marL="724568" marR="25400" indent="-267368">
              <a:lnSpc>
                <a:spcPct val="120000"/>
              </a:lnSpc>
              <a:spcBef>
                <a:spcPts val="400"/>
              </a:spcBef>
              <a:buClrTx/>
              <a:buSzPct val="100000"/>
              <a:buFontTx/>
              <a:buAutoNum type="arabicPeriod"/>
              <a:tabLst>
                <a:tab pos="914400" algn="l"/>
              </a:tabLst>
              <a:defRPr sz="2000">
                <a:effectLst>
                  <a:outerShdw blurRad="12700" dist="25400" dir="2700000" rotWithShape="0">
                    <a:srgbClr val="000000"/>
                  </a:outerShdw>
                </a:effectLst>
                <a:latin typeface="Arial"/>
                <a:ea typeface="Arial"/>
                <a:cs typeface="Arial"/>
                <a:sym typeface="Arial"/>
              </a:defRPr>
            </a:pPr>
            <a:r>
              <a:t>Invent a game of marksmanship or accuracy with a frisbee. </a:t>
            </a:r>
          </a:p>
          <a:p>
            <a:pPr marL="724568" marR="25400" indent="-267368">
              <a:lnSpc>
                <a:spcPct val="120000"/>
              </a:lnSpc>
              <a:spcBef>
                <a:spcPts val="400"/>
              </a:spcBef>
              <a:buClrTx/>
              <a:buSzPct val="100000"/>
              <a:buFontTx/>
              <a:buAutoNum type="arabicPeriod"/>
              <a:tabLst>
                <a:tab pos="914400" algn="l"/>
              </a:tabLst>
              <a:defRPr sz="2000">
                <a:effectLst>
                  <a:outerShdw blurRad="12700" dist="25400" dir="2700000" rotWithShape="0">
                    <a:srgbClr val="000000"/>
                  </a:outerShdw>
                </a:effectLst>
                <a:latin typeface="Arial"/>
                <a:ea typeface="Arial"/>
                <a:cs typeface="Arial"/>
                <a:sym typeface="Arial"/>
              </a:defRPr>
            </a:pPr>
            <a:r>
              <a:t>Do you know the origin of the game? </a:t>
            </a:r>
          </a:p>
          <a:p>
            <a:pPr marL="724568" marR="25400" indent="-267368">
              <a:lnSpc>
                <a:spcPct val="120000"/>
              </a:lnSpc>
              <a:spcBef>
                <a:spcPts val="400"/>
              </a:spcBef>
              <a:buClrTx/>
              <a:buSzPct val="100000"/>
              <a:buFontTx/>
              <a:buAutoNum type="arabicPeriod"/>
              <a:tabLst>
                <a:tab pos="914400" algn="l"/>
              </a:tabLst>
              <a:defRPr sz="2000">
                <a:effectLst>
                  <a:outerShdw blurRad="12700" dist="25400" dir="2700000" rotWithShape="0">
                    <a:srgbClr val="000000"/>
                  </a:outerShdw>
                </a:effectLst>
                <a:latin typeface="Arial"/>
                <a:ea typeface="Arial"/>
                <a:cs typeface="Arial"/>
                <a:sym typeface="Arial"/>
              </a:defRPr>
            </a:pPr>
            <a:r>
              <a:t>Write down in your notebook unknown vocabulary from this unit. </a:t>
            </a:r>
          </a:p>
          <a:p>
            <a:pPr marL="724568" marR="25400" indent="-267368">
              <a:lnSpc>
                <a:spcPct val="120000"/>
              </a:lnSpc>
              <a:spcBef>
                <a:spcPts val="400"/>
              </a:spcBef>
              <a:buClrTx/>
              <a:buSzPct val="100000"/>
              <a:buFontTx/>
              <a:buAutoNum type="arabicPeriod"/>
              <a:tabLst>
                <a:tab pos="914400" algn="l"/>
              </a:tabLst>
              <a:defRPr sz="2000">
                <a:effectLst>
                  <a:outerShdw blurRad="12700" dist="25400" dir="2700000" rotWithShape="0">
                    <a:srgbClr val="000000"/>
                  </a:outerShdw>
                </a:effectLst>
                <a:latin typeface="Arial"/>
                <a:ea typeface="Arial"/>
                <a:cs typeface="Arial"/>
                <a:sym typeface="Arial"/>
              </a:defRPr>
            </a:pPr>
            <a:r>
              <a:t>Check the Federation website or any sports association in your region and checks for changes or modifications, if any, in its regulations. </a:t>
            </a:r>
          </a:p>
        </p:txBody>
      </p:sp>
      <p:sp>
        <p:nvSpPr>
          <p:cNvPr id="227" name="Shape 219"/>
          <p:cNvSpPr txBox="1"/>
          <p:nvPr/>
        </p:nvSpPr>
        <p:spPr>
          <a:xfrm>
            <a:off x="1403349" y="404811"/>
            <a:ext cx="6481765" cy="45973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lgn="ctr">
              <a:defRPr sz="2400">
                <a:solidFill>
                  <a:srgbClr val="FFFFFF"/>
                </a:solidFill>
                <a:latin typeface="Tahoma"/>
                <a:ea typeface="Tahoma"/>
                <a:cs typeface="Tahoma"/>
                <a:sym typeface="Tahoma"/>
              </a:defRPr>
            </a:lvl1pPr>
          </a:lstStyle>
          <a:p>
            <a:r>
              <a:t>QUESTIONNAIRE AND ACTIVITIES</a:t>
            </a:r>
          </a:p>
        </p:txBody>
      </p:sp>
      <p:pic>
        <p:nvPicPr>
          <p:cNvPr id="228" name="logodefinitivo.png" descr="logodefinitivo.png"/>
          <p:cNvPicPr>
            <a:picLocks noChangeAspect="1"/>
          </p:cNvPicPr>
          <p:nvPr/>
        </p:nvPicPr>
        <p:blipFill>
          <a:blip r:embed="rId2">
            <a:extLst/>
          </a:blip>
          <a:stretch>
            <a:fillRect/>
          </a:stretch>
        </p:blipFill>
        <p:spPr>
          <a:xfrm>
            <a:off x="8143875" y="6129337"/>
            <a:ext cx="785813" cy="593727"/>
          </a:xfrm>
          <a:prstGeom prst="rect">
            <a:avLst/>
          </a:prstGeom>
          <a:ln w="34925">
            <a:solidFill>
              <a:srgbClr val="FFFFFF"/>
            </a:solidFill>
          </a:ln>
          <a:effectLst>
            <a:outerShdw blurRad="63500" rotWithShape="0">
              <a:srgbClr val="000000">
                <a:alpha val="42999"/>
              </a:srgbClr>
            </a:outerShdw>
          </a:effectLst>
        </p:spPr>
      </p:pic>
      <p:pic>
        <p:nvPicPr>
          <p:cNvPr id="229" name="disco14.jpg" descr="disco14.jpg"/>
          <p:cNvPicPr>
            <a:picLocks noChangeAspect="1"/>
          </p:cNvPicPr>
          <p:nvPr/>
        </p:nvPicPr>
        <p:blipFill>
          <a:blip r:embed="rId3">
            <a:alphaModFix amt="20705"/>
            <a:extLst/>
          </a:blip>
          <a:stretch>
            <a:fillRect/>
          </a:stretch>
        </p:blipFill>
        <p:spPr>
          <a:xfrm>
            <a:off x="1895375" y="1432520"/>
            <a:ext cx="4458099" cy="4458099"/>
          </a:xfrm>
          <a:prstGeom prst="rect">
            <a:avLst/>
          </a:prstGeom>
          <a:ln w="12700">
            <a:miter lim="400000"/>
          </a:ln>
        </p:spPr>
      </p:pic>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3" presetClass="entr" presetSubtype="10" fill="hold" grpId="1" nodeType="clickEffect">
                                  <p:stCondLst>
                                    <p:cond delay="0"/>
                                  </p:stCondLst>
                                  <p:iterate>
                                    <p:tmAbs val="0"/>
                                  </p:iterate>
                                  <p:childTnLst>
                                    <p:set>
                                      <p:cBhvr>
                                        <p:cTn id="6" fill="hold"/>
                                        <p:tgtEl>
                                          <p:spTgt spid="226">
                                            <p:bg/>
                                          </p:spTgt>
                                        </p:tgtEl>
                                        <p:attrNameLst>
                                          <p:attrName>style.visibility</p:attrName>
                                        </p:attrNameLst>
                                      </p:cBhvr>
                                      <p:to>
                                        <p:strVal val="visible"/>
                                      </p:to>
                                    </p:set>
                                    <p:animEffect transition="in" filter="blinds(horizontal)">
                                      <p:cBhvr>
                                        <p:cTn id="7" dur="500"/>
                                        <p:tgtEl>
                                          <p:spTgt spid="226">
                                            <p:bg/>
                                          </p:spTgt>
                                        </p:tgtEl>
                                      </p:cBhvr>
                                    </p:animEffect>
                                  </p:childTnLst>
                                </p:cTn>
                              </p:par>
                              <p:par>
                                <p:cTn id="8" presetID="3" presetClass="entr" presetSubtype="10" fill="hold" grpId="1" nodeType="withEffect">
                                  <p:stCondLst>
                                    <p:cond delay="0"/>
                                  </p:stCondLst>
                                  <p:iterate>
                                    <p:tmAbs val="0"/>
                                  </p:iterate>
                                  <p:childTnLst>
                                    <p:set>
                                      <p:cBhvr>
                                        <p:cTn id="9" fill="hold"/>
                                        <p:tgtEl>
                                          <p:spTgt spid="226">
                                            <p:txEl>
                                              <p:pRg st="0" end="0"/>
                                            </p:txEl>
                                          </p:spTgt>
                                        </p:tgtEl>
                                        <p:attrNameLst>
                                          <p:attrName>style.visibility</p:attrName>
                                        </p:attrNameLst>
                                      </p:cBhvr>
                                      <p:to>
                                        <p:strVal val="visible"/>
                                      </p:to>
                                    </p:set>
                                    <p:animEffect transition="in" filter="blinds(horizontal)">
                                      <p:cBhvr>
                                        <p:cTn id="10" dur="500"/>
                                        <p:tgtEl>
                                          <p:spTgt spid="226">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1" nodeType="clickEffect">
                                  <p:stCondLst>
                                    <p:cond delay="0"/>
                                  </p:stCondLst>
                                  <p:iterate>
                                    <p:tmAbs val="0"/>
                                  </p:iterate>
                                  <p:childTnLst>
                                    <p:set>
                                      <p:cBhvr>
                                        <p:cTn id="14" fill="hold"/>
                                        <p:tgtEl>
                                          <p:spTgt spid="226">
                                            <p:txEl>
                                              <p:pRg st="1" end="1"/>
                                            </p:txEl>
                                          </p:spTgt>
                                        </p:tgtEl>
                                        <p:attrNameLst>
                                          <p:attrName>style.visibility</p:attrName>
                                        </p:attrNameLst>
                                      </p:cBhvr>
                                      <p:to>
                                        <p:strVal val="visible"/>
                                      </p:to>
                                    </p:set>
                                    <p:animEffect transition="in" filter="blinds(horizontal)">
                                      <p:cBhvr>
                                        <p:cTn id="15" dur="500"/>
                                        <p:tgtEl>
                                          <p:spTgt spid="226">
                                            <p:txEl>
                                              <p:pRg st="1" end="1"/>
                                            </p:txEl>
                                          </p:spTgt>
                                        </p:tgtEl>
                                      </p:cBhvr>
                                    </p:animEffect>
                                  </p:childTnLst>
                                </p:cTn>
                              </p:par>
                            </p:childTnLst>
                          </p:cTn>
                        </p:par>
                        <p:par>
                          <p:cTn id="16" fill="hold">
                            <p:stCondLst>
                              <p:cond delay="500"/>
                            </p:stCondLst>
                            <p:childTnLst>
                              <p:par>
                                <p:cTn id="17" presetID="3" presetClass="entr" presetSubtype="10" fill="hold" grpId="1" nodeType="afterEffect">
                                  <p:stCondLst>
                                    <p:cond delay="0"/>
                                  </p:stCondLst>
                                  <p:iterate>
                                    <p:tmAbs val="0"/>
                                  </p:iterate>
                                  <p:childTnLst>
                                    <p:set>
                                      <p:cBhvr>
                                        <p:cTn id="18" fill="hold"/>
                                        <p:tgtEl>
                                          <p:spTgt spid="226">
                                            <p:txEl>
                                              <p:pRg st="2" end="2"/>
                                            </p:txEl>
                                          </p:spTgt>
                                        </p:tgtEl>
                                        <p:attrNameLst>
                                          <p:attrName>style.visibility</p:attrName>
                                        </p:attrNameLst>
                                      </p:cBhvr>
                                      <p:to>
                                        <p:strVal val="visible"/>
                                      </p:to>
                                    </p:set>
                                    <p:animEffect transition="in" filter="blinds(horizontal)">
                                      <p:cBhvr>
                                        <p:cTn id="19" dur="500"/>
                                        <p:tgtEl>
                                          <p:spTgt spid="226">
                                            <p:txEl>
                                              <p:pRg st="2" end="2"/>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3" presetClass="entr" presetSubtype="10" fill="hold" grpId="1" nodeType="clickEffect">
                                  <p:stCondLst>
                                    <p:cond delay="0"/>
                                  </p:stCondLst>
                                  <p:iterate>
                                    <p:tmAbs val="0"/>
                                  </p:iterate>
                                  <p:childTnLst>
                                    <p:set>
                                      <p:cBhvr>
                                        <p:cTn id="23" fill="hold"/>
                                        <p:tgtEl>
                                          <p:spTgt spid="226">
                                            <p:txEl>
                                              <p:pRg st="3" end="3"/>
                                            </p:txEl>
                                          </p:spTgt>
                                        </p:tgtEl>
                                        <p:attrNameLst>
                                          <p:attrName>style.visibility</p:attrName>
                                        </p:attrNameLst>
                                      </p:cBhvr>
                                      <p:to>
                                        <p:strVal val="visible"/>
                                      </p:to>
                                    </p:set>
                                    <p:animEffect transition="in" filter="blinds(horizontal)">
                                      <p:cBhvr>
                                        <p:cTn id="24" dur="500"/>
                                        <p:tgtEl>
                                          <p:spTgt spid="226">
                                            <p:txEl>
                                              <p:pRg st="3" end="3"/>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3" presetClass="entr" presetSubtype="10" fill="hold" grpId="1" nodeType="clickEffect">
                                  <p:stCondLst>
                                    <p:cond delay="0"/>
                                  </p:stCondLst>
                                  <p:iterate>
                                    <p:tmAbs val="0"/>
                                  </p:iterate>
                                  <p:childTnLst>
                                    <p:set>
                                      <p:cBhvr>
                                        <p:cTn id="28" fill="hold"/>
                                        <p:tgtEl>
                                          <p:spTgt spid="226">
                                            <p:txEl>
                                              <p:pRg st="4" end="4"/>
                                            </p:txEl>
                                          </p:spTgt>
                                        </p:tgtEl>
                                        <p:attrNameLst>
                                          <p:attrName>style.visibility</p:attrName>
                                        </p:attrNameLst>
                                      </p:cBhvr>
                                      <p:to>
                                        <p:strVal val="visible"/>
                                      </p:to>
                                    </p:set>
                                    <p:animEffect transition="in" filter="blinds(horizontal)">
                                      <p:cBhvr>
                                        <p:cTn id="29" dur="500"/>
                                        <p:tgtEl>
                                          <p:spTgt spid="226">
                                            <p:txEl>
                                              <p:pRg st="4" end="4"/>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3" presetClass="entr" presetSubtype="10" fill="hold" grpId="1" nodeType="clickEffect">
                                  <p:stCondLst>
                                    <p:cond delay="0"/>
                                  </p:stCondLst>
                                  <p:iterate>
                                    <p:tmAbs val="0"/>
                                  </p:iterate>
                                  <p:childTnLst>
                                    <p:set>
                                      <p:cBhvr>
                                        <p:cTn id="33" fill="hold"/>
                                        <p:tgtEl>
                                          <p:spTgt spid="226">
                                            <p:txEl>
                                              <p:pRg st="5" end="5"/>
                                            </p:txEl>
                                          </p:spTgt>
                                        </p:tgtEl>
                                        <p:attrNameLst>
                                          <p:attrName>style.visibility</p:attrName>
                                        </p:attrNameLst>
                                      </p:cBhvr>
                                      <p:to>
                                        <p:strVal val="visible"/>
                                      </p:to>
                                    </p:set>
                                    <p:animEffect transition="in" filter="blinds(horizontal)">
                                      <p:cBhvr>
                                        <p:cTn id="34" dur="500"/>
                                        <p:tgtEl>
                                          <p:spTgt spid="226">
                                            <p:txEl>
                                              <p:pRg st="5" end="5"/>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 presetClass="entr" presetSubtype="10" fill="hold" grpId="1" nodeType="clickEffect">
                                  <p:stCondLst>
                                    <p:cond delay="0"/>
                                  </p:stCondLst>
                                  <p:iterate>
                                    <p:tmAbs val="0"/>
                                  </p:iterate>
                                  <p:childTnLst>
                                    <p:set>
                                      <p:cBhvr>
                                        <p:cTn id="38" fill="hold"/>
                                        <p:tgtEl>
                                          <p:spTgt spid="226">
                                            <p:txEl>
                                              <p:pRg st="6" end="6"/>
                                            </p:txEl>
                                          </p:spTgt>
                                        </p:tgtEl>
                                        <p:attrNameLst>
                                          <p:attrName>style.visibility</p:attrName>
                                        </p:attrNameLst>
                                      </p:cBhvr>
                                      <p:to>
                                        <p:strVal val="visible"/>
                                      </p:to>
                                    </p:set>
                                    <p:animEffect transition="in" filter="blinds(horizontal)">
                                      <p:cBhvr>
                                        <p:cTn id="39" dur="500"/>
                                        <p:tgtEl>
                                          <p:spTgt spid="22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6" grpId="1" build="p" bldLvl="5" animBg="1" advAuto="0"/>
    </p:bldLst>
  </p:timing>
</p:sld>
</file>

<file path=ppt/theme/theme1.xml><?xml version="1.0" encoding="utf-8"?>
<a:theme xmlns:a="http://schemas.openxmlformats.org/drawingml/2006/main" name="Default">
  <a:themeElements>
    <a:clrScheme name="Default">
      <a:dk1>
        <a:srgbClr val="5A5C6C"/>
      </a:dk1>
      <a:lt1>
        <a:srgbClr val="6C6212"/>
      </a:lt1>
      <a:dk2>
        <a:srgbClr val="A7A7A7"/>
      </a:dk2>
      <a:lt2>
        <a:srgbClr val="535353"/>
      </a:lt2>
      <a:accent1>
        <a:srgbClr val="9966FF"/>
      </a:accent1>
      <a:accent2>
        <a:srgbClr val="9383B3"/>
      </a:accent2>
      <a:accent3>
        <a:srgbClr val="B5B5B9"/>
      </a:accent3>
      <a:accent4>
        <a:srgbClr val="DADADA"/>
      </a:accent4>
      <a:accent5>
        <a:srgbClr val="C9B8FF"/>
      </a:accent5>
      <a:accent6>
        <a:srgbClr val="8577A2"/>
      </a:accent6>
      <a:hlink>
        <a:srgbClr val="0000FF"/>
      </a:hlink>
      <a:folHlink>
        <a:srgbClr val="FF00FF"/>
      </a:folHlink>
    </a:clrScheme>
    <a:fontScheme name="Default">
      <a:majorFont>
        <a:latin typeface="Avenir Roman"/>
        <a:ea typeface="Avenir Roman"/>
        <a:cs typeface="Avenir Roman"/>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6C6212"/>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5A5C6C"/>
            </a:solidFill>
            <a:effectLst/>
            <a:uFillTx/>
            <a:latin typeface="+mj-lt"/>
            <a:ea typeface="+mj-ea"/>
            <a:cs typeface="+mj-cs"/>
            <a:sym typeface="Avenir Roman"/>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5A5C6C"/>
            </a:solidFill>
            <a:effectLst/>
            <a:uFillTx/>
            <a:latin typeface="+mj-lt"/>
            <a:ea typeface="+mj-ea"/>
            <a:cs typeface="+mj-cs"/>
            <a:sym typeface="Avenir Roman"/>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9966FF"/>
      </a:accent1>
      <a:accent2>
        <a:srgbClr val="9383B3"/>
      </a:accent2>
      <a:accent3>
        <a:srgbClr val="B5B5B9"/>
      </a:accent3>
      <a:accent4>
        <a:srgbClr val="DADADA"/>
      </a:accent4>
      <a:accent5>
        <a:srgbClr val="C9B8FF"/>
      </a:accent5>
      <a:accent6>
        <a:srgbClr val="8577A2"/>
      </a:accent6>
      <a:hlink>
        <a:srgbClr val="0000FF"/>
      </a:hlink>
      <a:folHlink>
        <a:srgbClr val="FF00FF"/>
      </a:folHlink>
    </a:clrScheme>
    <a:fontScheme name="Default">
      <a:majorFont>
        <a:latin typeface="Avenir Roman"/>
        <a:ea typeface="Avenir Roman"/>
        <a:cs typeface="Avenir Roman"/>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6C6212"/>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5A5C6C"/>
            </a:solidFill>
            <a:effectLst/>
            <a:uFillTx/>
            <a:latin typeface="+mj-lt"/>
            <a:ea typeface="+mj-ea"/>
            <a:cs typeface="+mj-cs"/>
            <a:sym typeface="Avenir Roman"/>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5A5C6C"/>
            </a:solidFill>
            <a:effectLst/>
            <a:uFillTx/>
            <a:latin typeface="+mj-lt"/>
            <a:ea typeface="+mj-ea"/>
            <a:cs typeface="+mj-cs"/>
            <a:sym typeface="Avenir Roman"/>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0</TotalTime>
  <Words>568</Words>
  <Application>Microsoft Office PowerPoint</Application>
  <PresentationFormat>Presentación en pantalla (4:3)</PresentationFormat>
  <Paragraphs>53</Paragraphs>
  <Slides>9</Slides>
  <Notes>0</Notes>
  <HiddenSlides>0</HiddenSlides>
  <MMClips>0</MMClips>
  <ScaleCrop>false</ScaleCrop>
  <HeadingPairs>
    <vt:vector size="4" baseType="variant">
      <vt:variant>
        <vt:lpstr>Tema</vt:lpstr>
      </vt:variant>
      <vt:variant>
        <vt:i4>1</vt:i4>
      </vt:variant>
      <vt:variant>
        <vt:lpstr>Títulos de diapositiva</vt:lpstr>
      </vt:variant>
      <vt:variant>
        <vt:i4>9</vt:i4>
      </vt:variant>
    </vt:vector>
  </HeadingPairs>
  <TitlesOfParts>
    <vt:vector size="10" baseType="lpstr">
      <vt:lpstr>Default</vt:lpstr>
      <vt:lpstr>Presentación de PowerPoint</vt:lpstr>
      <vt:lpstr>Presentación de PowerPoint</vt:lpstr>
      <vt:lpstr>OBJECTIVES</vt:lpstr>
      <vt:lpstr>BASIC REGULATION: TYPES OF GAMES </vt:lpstr>
      <vt:lpstr>Presentación de PowerPoint</vt:lpstr>
      <vt:lpstr>BASIC REGULATION</vt:lpstr>
      <vt:lpstr>Presentación de PowerPoint</vt:lpstr>
      <vt:lpstr>BASIC TECHNICAL-TACTICAL RESOURCES</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zapepo</dc:creator>
  <cp:lastModifiedBy>zapepo</cp:lastModifiedBy>
  <cp:revision>1</cp:revision>
  <dcterms:modified xsi:type="dcterms:W3CDTF">2021-09-01T12:08:23Z</dcterms:modified>
</cp:coreProperties>
</file>