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lvl1pPr>
      <a:defRPr>
        <a:solidFill>
          <a:srgbClr val="5A5C6C"/>
        </a:solidFill>
        <a:latin typeface="Tahoma"/>
        <a:ea typeface="Tahoma"/>
        <a:cs typeface="Tahoma"/>
        <a:sym typeface="Tahoma"/>
      </a:defRPr>
    </a:lvl1pPr>
    <a:lvl2pPr indent="457200">
      <a:defRPr>
        <a:solidFill>
          <a:srgbClr val="5A5C6C"/>
        </a:solidFill>
        <a:latin typeface="Tahoma"/>
        <a:ea typeface="Tahoma"/>
        <a:cs typeface="Tahoma"/>
        <a:sym typeface="Tahoma"/>
      </a:defRPr>
    </a:lvl2pPr>
    <a:lvl3pPr indent="914400">
      <a:defRPr>
        <a:solidFill>
          <a:srgbClr val="5A5C6C"/>
        </a:solidFill>
        <a:latin typeface="Tahoma"/>
        <a:ea typeface="Tahoma"/>
        <a:cs typeface="Tahoma"/>
        <a:sym typeface="Tahoma"/>
      </a:defRPr>
    </a:lvl3pPr>
    <a:lvl4pPr indent="1371600">
      <a:defRPr>
        <a:solidFill>
          <a:srgbClr val="5A5C6C"/>
        </a:solidFill>
        <a:latin typeface="Tahoma"/>
        <a:ea typeface="Tahoma"/>
        <a:cs typeface="Tahoma"/>
        <a:sym typeface="Tahoma"/>
      </a:defRPr>
    </a:lvl4pPr>
    <a:lvl5pPr indent="1828800">
      <a:defRPr>
        <a:solidFill>
          <a:srgbClr val="5A5C6C"/>
        </a:solidFill>
        <a:latin typeface="Tahoma"/>
        <a:ea typeface="Tahoma"/>
        <a:cs typeface="Tahoma"/>
        <a:sym typeface="Tahoma"/>
      </a:defRPr>
    </a:lvl5pPr>
    <a:lvl6pPr>
      <a:defRPr>
        <a:solidFill>
          <a:srgbClr val="5A5C6C"/>
        </a:solidFill>
        <a:latin typeface="Tahoma"/>
        <a:ea typeface="Tahoma"/>
        <a:cs typeface="Tahoma"/>
        <a:sym typeface="Tahoma"/>
      </a:defRPr>
    </a:lvl6pPr>
    <a:lvl7pPr>
      <a:defRPr>
        <a:solidFill>
          <a:srgbClr val="5A5C6C"/>
        </a:solidFill>
        <a:latin typeface="Tahoma"/>
        <a:ea typeface="Tahoma"/>
        <a:cs typeface="Tahoma"/>
        <a:sym typeface="Tahoma"/>
      </a:defRPr>
    </a:lvl7pPr>
    <a:lvl8pPr>
      <a:defRPr>
        <a:solidFill>
          <a:srgbClr val="5A5C6C"/>
        </a:solidFill>
        <a:latin typeface="Tahoma"/>
        <a:ea typeface="Tahoma"/>
        <a:cs typeface="Tahoma"/>
        <a:sym typeface="Tahoma"/>
      </a:defRPr>
    </a:lvl8pPr>
    <a:lvl9pPr>
      <a:defRPr>
        <a:solidFill>
          <a:srgbClr val="5A5C6C"/>
        </a:solid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b="def" i="def"/>
      <a:tcStyle>
        <a:tcBdr/>
        <a:fill>
          <a:solidFill>
            <a:srgbClr val="EFEA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Row>
  </a:tblStyle>
  <a:tblStyle styleId="{C7B018BB-80A7-4F77-B60F-C8B233D01FF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5E6"/>
          </a:solidFill>
        </a:fill>
      </a:tcStyle>
    </a:wholeTbl>
    <a:band2H>
      <a:tcTxStyle b="def" i="def"/>
      <a:tcStyle>
        <a:tcBdr/>
        <a:fill>
          <a:solidFill>
            <a:srgbClr val="F2F2F3"/>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Row>
  </a:tblStyle>
  <a:tblStyle styleId="{EEE7283C-3CF3-47DC-8721-378D4A62B22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5DF"/>
          </a:solidFill>
        </a:fill>
      </a:tcStyle>
    </a:wholeTbl>
    <a:band2H>
      <a:tcTxStyle b="def" i="def"/>
      <a:tcStyle>
        <a:tcBdr/>
        <a:fill>
          <a:solidFill>
            <a:srgbClr val="EDEBF0"/>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Row>
  </a:tblStyle>
  <a:tblStyle styleId="{CF821DB8-F4EB-4A41-A1BA-3FCAFE7338EE}" styleName="">
    <a:tblBg/>
    <a:wholeTbl>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66FF"/>
          </a:solidFill>
        </a:fill>
      </a:tcStyle>
    </a:firstCol>
    <a:lastRow>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508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254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9966FF"/>
          </a:solidFill>
        </a:fill>
      </a:tcStyle>
    </a:firstRow>
  </a:tblStyle>
  <a:tblStyle styleId="{33BA23B1-9221-436E-865A-0063620EA4FD}"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1D3"/>
          </a:solidFill>
        </a:fill>
      </a:tcStyle>
    </a:wholeTbl>
    <a:band2H>
      <a:tcTxStyle b="def" i="def"/>
      <a:tcStyle>
        <a:tcBdr/>
        <a:fill>
          <a:solidFill>
            <a:srgbClr val="E9E9EA"/>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Row>
  </a:tblStyle>
  <a:tblStyle styleId="{2708684C-4D16-4618-839F-0558EEFCDFE6}" styleName="">
    <a:tblBg/>
    <a:wholeTb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ph type="sldImg"/>
          </p:nvPr>
        </p:nvSpPr>
        <p:spPr>
          <a:xfrm>
            <a:off x="1143000" y="685800"/>
            <a:ext cx="4572000" cy="3429000"/>
          </a:xfrm>
          <a:prstGeom prst="rect">
            <a:avLst/>
          </a:prstGeom>
        </p:spPr>
        <p:txBody>
          <a:bodyPr/>
          <a:lstStyle/>
          <a:p>
            <a:pPr lvl="0"/>
          </a:p>
        </p:txBody>
      </p:sp>
      <p:sp>
        <p:nvSpPr>
          <p:cNvPr id="177" name="Shape 17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7" name="Shape 15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9" name="Shape 159"/>
          <p:cNvSpPr/>
          <p:nvPr>
            <p:ph type="sldNum" sz="quarter" idx="2"/>
          </p:nvPr>
        </p:nvSpPr>
        <p:spPr>
          <a:prstGeom prst="rect">
            <a:avLst/>
          </a:prstGeom>
        </p:spPr>
        <p:txBody>
          <a:bodyPr/>
          <a:lstStyle/>
          <a:p>
            <a:pPr lvl="0"/>
            <a:fld id="{86CB4B4D-7CA3-9044-876B-883B54F8677D}" type="slidenum"/>
          </a:p>
        </p:txBody>
      </p:sp>
      <p:sp>
        <p:nvSpPr>
          <p:cNvPr id="160" name="Shape 160"/>
          <p:cNvSpPr/>
          <p:nvPr>
            <p:ph type="title"/>
          </p:nvPr>
        </p:nvSpPr>
        <p:spPr>
          <a:prstGeom prst="rect">
            <a:avLst/>
          </a:prstGeom>
        </p:spPr>
        <p:txBody>
          <a:bodyPr/>
          <a:lstStyle/>
          <a:p>
            <a:pPr lvl="0">
              <a:defRPr sz="1800">
                <a:solidFill>
                  <a:srgbClr val="000000"/>
                </a:solidFill>
              </a:defRPr>
            </a:pPr>
            <a:r>
              <a:rPr sz="4400">
                <a:solidFill>
                  <a:srgbClr val="FFFFCC"/>
                </a:solidFill>
              </a:rPr>
              <a:t>Texto del título</a:t>
            </a:r>
          </a:p>
        </p:txBody>
      </p:sp>
      <p:sp>
        <p:nvSpPr>
          <p:cNvPr id="161" name="Shape 161"/>
          <p:cNvSpPr/>
          <p:nvPr>
            <p:ph type="body" idx="1"/>
          </p:nvPr>
        </p:nvSpPr>
        <p:spPr>
          <a:xfrm>
            <a:off x="301624" y="1600200"/>
            <a:ext cx="4191296" cy="5257800"/>
          </a:xfrm>
          <a:prstGeom prst="rect">
            <a:avLst/>
          </a:prstGeom>
        </p:spPr>
        <p:txBody>
          <a:bodyPr/>
          <a:lstStyle/>
          <a:p>
            <a:pPr lvl="0">
              <a:defRPr sz="1800">
                <a:solidFill>
                  <a:srgbClr val="000000"/>
                </a:solidFill>
              </a:defRPr>
            </a:pPr>
            <a:r>
              <a:rPr sz="3200">
                <a:solidFill>
                  <a:srgbClr val="FFFFFF"/>
                </a:solidFill>
              </a:rPr>
              <a:t>Nivel de texto 1</a:t>
            </a:r>
            <a:endParaRPr sz="3200">
              <a:solidFill>
                <a:srgbClr val="FFFFFF"/>
              </a:solidFill>
            </a:endParaRPr>
          </a:p>
          <a:p>
            <a:pPr lvl="1">
              <a:defRPr sz="1800">
                <a:solidFill>
                  <a:srgbClr val="000000"/>
                </a:solidFill>
              </a:defRPr>
            </a:pPr>
            <a:r>
              <a:rPr sz="3200">
                <a:solidFill>
                  <a:srgbClr val="FFFFFF"/>
                </a:solidFill>
              </a:rPr>
              <a:t>Nivel de texto 2</a:t>
            </a:r>
            <a:endParaRPr sz="3200">
              <a:solidFill>
                <a:srgbClr val="FFFFFF"/>
              </a:solidFill>
            </a:endParaRPr>
          </a:p>
          <a:p>
            <a:pPr lvl="2">
              <a:defRPr sz="1800">
                <a:solidFill>
                  <a:srgbClr val="000000"/>
                </a:solidFill>
              </a:defRPr>
            </a:pPr>
            <a:r>
              <a:rPr sz="3200">
                <a:solidFill>
                  <a:srgbClr val="FFFFFF"/>
                </a:solidFill>
              </a:rPr>
              <a:t>Nivel de texto 3</a:t>
            </a:r>
            <a:endParaRPr sz="3200">
              <a:solidFill>
                <a:srgbClr val="FFFFFF"/>
              </a:solidFill>
            </a:endParaRPr>
          </a:p>
          <a:p>
            <a:pPr lvl="3">
              <a:defRPr sz="1800">
                <a:solidFill>
                  <a:srgbClr val="000000"/>
                </a:solidFill>
              </a:defRPr>
            </a:pPr>
            <a:r>
              <a:rPr sz="3200">
                <a:solidFill>
                  <a:srgbClr val="FFFFFF"/>
                </a:solidFill>
              </a:rPr>
              <a:t>Nivel de texto 4</a:t>
            </a:r>
            <a:endParaRPr sz="3200">
              <a:solidFill>
                <a:srgbClr val="FFFFFF"/>
              </a:solidFill>
            </a:endParaRPr>
          </a:p>
          <a:p>
            <a:pPr lvl="4">
              <a:defRPr sz="1800">
                <a:solidFill>
                  <a:srgbClr val="000000"/>
                </a:solidFill>
              </a:defRPr>
            </a:pPr>
            <a:r>
              <a:rPr sz="3200">
                <a:solidFill>
                  <a:srgbClr val="FFFFFF"/>
                </a:solidFill>
              </a:rPr>
              <a:t>Nivel de texto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3" name="Shape 163"/>
          <p:cNvSpPr/>
          <p:nvPr>
            <p:ph type="sldNum" sz="quarter" idx="2"/>
          </p:nvPr>
        </p:nvSpPr>
        <p:spPr>
          <a:prstGeom prst="rect">
            <a:avLst/>
          </a:prstGeom>
        </p:spPr>
        <p:txBody>
          <a:bodyPr/>
          <a:lstStyle/>
          <a:p>
            <a:pPr lvl="0"/>
            <a:fld id="{86CB4B4D-7CA3-9044-876B-883B54F8677D}" type="slidenum"/>
          </a:p>
        </p:txBody>
      </p:sp>
      <p:sp>
        <p:nvSpPr>
          <p:cNvPr id="164" name="Shape 164"/>
          <p:cNvSpPr/>
          <p:nvPr>
            <p:ph type="title"/>
          </p:nvPr>
        </p:nvSpPr>
        <p:spPr>
          <a:prstGeom prst="rect">
            <a:avLst/>
          </a:prstGeom>
        </p:spPr>
        <p:txBody>
          <a:bodyPr/>
          <a:lstStyle/>
          <a:p>
            <a:pPr lvl="0">
              <a:defRPr sz="1800">
                <a:solidFill>
                  <a:srgbClr val="000000"/>
                </a:solidFill>
              </a:defRPr>
            </a:pPr>
            <a:r>
              <a:rPr sz="4400">
                <a:solidFill>
                  <a:srgbClr val="FFFFCC"/>
                </a:solidFill>
              </a:rPr>
              <a:t>Texto del título</a:t>
            </a:r>
          </a:p>
        </p:txBody>
      </p:sp>
      <p:sp>
        <p:nvSpPr>
          <p:cNvPr id="165" name="Shape 165"/>
          <p:cNvSpPr/>
          <p:nvPr>
            <p:ph type="body" idx="1"/>
          </p:nvPr>
        </p:nvSpPr>
        <p:spPr>
          <a:xfrm>
            <a:off x="301624" y="1600200"/>
            <a:ext cx="4191296" cy="5257800"/>
          </a:xfrm>
          <a:prstGeom prst="rect">
            <a:avLst/>
          </a:prstGeom>
        </p:spPr>
        <p:txBody>
          <a:bodyPr/>
          <a:lstStyle/>
          <a:p>
            <a:pPr lvl="0">
              <a:defRPr sz="1800">
                <a:solidFill>
                  <a:srgbClr val="000000"/>
                </a:solidFill>
              </a:defRPr>
            </a:pPr>
            <a:r>
              <a:rPr sz="3200">
                <a:solidFill>
                  <a:srgbClr val="FFFFFF"/>
                </a:solidFill>
              </a:rPr>
              <a:t>Nivel de texto 1</a:t>
            </a:r>
            <a:endParaRPr sz="3200">
              <a:solidFill>
                <a:srgbClr val="FFFFFF"/>
              </a:solidFill>
            </a:endParaRPr>
          </a:p>
          <a:p>
            <a:pPr lvl="1">
              <a:defRPr sz="1800">
                <a:solidFill>
                  <a:srgbClr val="000000"/>
                </a:solidFill>
              </a:defRPr>
            </a:pPr>
            <a:r>
              <a:rPr sz="3200">
                <a:solidFill>
                  <a:srgbClr val="FFFFFF"/>
                </a:solidFill>
              </a:rPr>
              <a:t>Nivel de texto 2</a:t>
            </a:r>
            <a:endParaRPr sz="3200">
              <a:solidFill>
                <a:srgbClr val="FFFFFF"/>
              </a:solidFill>
            </a:endParaRPr>
          </a:p>
          <a:p>
            <a:pPr lvl="2">
              <a:defRPr sz="1800">
                <a:solidFill>
                  <a:srgbClr val="000000"/>
                </a:solidFill>
              </a:defRPr>
            </a:pPr>
            <a:r>
              <a:rPr sz="3200">
                <a:solidFill>
                  <a:srgbClr val="FFFFFF"/>
                </a:solidFill>
              </a:rPr>
              <a:t>Nivel de texto 3</a:t>
            </a:r>
            <a:endParaRPr sz="3200">
              <a:solidFill>
                <a:srgbClr val="FFFFFF"/>
              </a:solidFill>
            </a:endParaRPr>
          </a:p>
          <a:p>
            <a:pPr lvl="3">
              <a:defRPr sz="1800">
                <a:solidFill>
                  <a:srgbClr val="000000"/>
                </a:solidFill>
              </a:defRPr>
            </a:pPr>
            <a:r>
              <a:rPr sz="3200">
                <a:solidFill>
                  <a:srgbClr val="FFFFFF"/>
                </a:solidFill>
              </a:rPr>
              <a:t>Nivel de texto 4</a:t>
            </a:r>
            <a:endParaRPr sz="3200">
              <a:solidFill>
                <a:srgbClr val="FFFFFF"/>
              </a:solidFill>
            </a:endParaRPr>
          </a:p>
          <a:p>
            <a:pPr lvl="4">
              <a:defRPr sz="1800">
                <a:solidFill>
                  <a:srgbClr val="000000"/>
                </a:solidFill>
              </a:defRPr>
            </a:pPr>
            <a:r>
              <a:rPr sz="3200">
                <a:solidFill>
                  <a:srgbClr val="FFFFFF"/>
                </a:solidFill>
              </a:rPr>
              <a:t>Nivel de texto 5</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7" name="Shape 167"/>
          <p:cNvSpPr/>
          <p:nvPr>
            <p:ph type="sldNum" sz="quarter" idx="2"/>
          </p:nvPr>
        </p:nvSpPr>
        <p:spPr>
          <a:prstGeom prst="rect">
            <a:avLst/>
          </a:prstGeom>
        </p:spPr>
        <p:txBody>
          <a:bodyPr/>
          <a:lstStyle/>
          <a:p>
            <a:pPr lvl="0"/>
            <a:fld id="{86CB4B4D-7CA3-9044-876B-883B54F8677D}" type="slidenum"/>
          </a:p>
        </p:txBody>
      </p:sp>
      <p:sp>
        <p:nvSpPr>
          <p:cNvPr id="168" name="Shape 168"/>
          <p:cNvSpPr/>
          <p:nvPr>
            <p:ph type="title"/>
          </p:nvPr>
        </p:nvSpPr>
        <p:spPr>
          <a:prstGeom prst="rect">
            <a:avLst/>
          </a:prstGeom>
        </p:spPr>
        <p:txBody>
          <a:bodyPr/>
          <a:lstStyle/>
          <a:p>
            <a:pPr lvl="0">
              <a:defRPr sz="1800">
                <a:solidFill>
                  <a:srgbClr val="000000"/>
                </a:solidFill>
              </a:defRPr>
            </a:pPr>
            <a:r>
              <a:rPr sz="4400">
                <a:solidFill>
                  <a:srgbClr val="FFFFCC"/>
                </a:solidFill>
              </a:rPr>
              <a:t>Texto del título</a:t>
            </a:r>
          </a:p>
        </p:txBody>
      </p:sp>
      <p:sp>
        <p:nvSpPr>
          <p:cNvPr id="169" name="Shape 169"/>
          <p:cNvSpPr/>
          <p:nvPr>
            <p:ph type="body" idx="1"/>
          </p:nvPr>
        </p:nvSpPr>
        <p:spPr>
          <a:prstGeom prst="rect">
            <a:avLst/>
          </a:prstGeom>
        </p:spPr>
        <p:txBody>
          <a:bodyPr/>
          <a:lstStyle/>
          <a:p>
            <a:pPr lvl="0">
              <a:defRPr sz="1800">
                <a:solidFill>
                  <a:srgbClr val="000000"/>
                </a:solidFill>
              </a:defRPr>
            </a:pPr>
            <a:r>
              <a:rPr sz="3200">
                <a:solidFill>
                  <a:srgbClr val="FFFFFF"/>
                </a:solidFill>
              </a:rPr>
              <a:t>Nivel de texto 1</a:t>
            </a:r>
            <a:endParaRPr sz="3200">
              <a:solidFill>
                <a:srgbClr val="FFFFFF"/>
              </a:solidFill>
            </a:endParaRPr>
          </a:p>
          <a:p>
            <a:pPr lvl="1">
              <a:defRPr sz="1800">
                <a:solidFill>
                  <a:srgbClr val="000000"/>
                </a:solidFill>
              </a:defRPr>
            </a:pPr>
            <a:r>
              <a:rPr sz="3200">
                <a:solidFill>
                  <a:srgbClr val="FFFFFF"/>
                </a:solidFill>
              </a:rPr>
              <a:t>Nivel de texto 2</a:t>
            </a:r>
            <a:endParaRPr sz="3200">
              <a:solidFill>
                <a:srgbClr val="FFFFFF"/>
              </a:solidFill>
            </a:endParaRPr>
          </a:p>
          <a:p>
            <a:pPr lvl="2">
              <a:defRPr sz="1800">
                <a:solidFill>
                  <a:srgbClr val="000000"/>
                </a:solidFill>
              </a:defRPr>
            </a:pPr>
            <a:r>
              <a:rPr sz="3200">
                <a:solidFill>
                  <a:srgbClr val="FFFFFF"/>
                </a:solidFill>
              </a:rPr>
              <a:t>Nivel de texto 3</a:t>
            </a:r>
            <a:endParaRPr sz="3200">
              <a:solidFill>
                <a:srgbClr val="FFFFFF"/>
              </a:solidFill>
            </a:endParaRPr>
          </a:p>
          <a:p>
            <a:pPr lvl="3">
              <a:defRPr sz="1800">
                <a:solidFill>
                  <a:srgbClr val="000000"/>
                </a:solidFill>
              </a:defRPr>
            </a:pPr>
            <a:r>
              <a:rPr sz="3200">
                <a:solidFill>
                  <a:srgbClr val="FFFFFF"/>
                </a:solidFill>
              </a:rPr>
              <a:t>Nivel de texto 4</a:t>
            </a:r>
            <a:endParaRPr sz="3200">
              <a:solidFill>
                <a:srgbClr val="FFFFFF"/>
              </a:solidFill>
            </a:endParaRPr>
          </a:p>
          <a:p>
            <a:pPr lvl="4">
              <a:defRPr sz="1800">
                <a:solidFill>
                  <a:srgbClr val="000000"/>
                </a:solidFill>
              </a:defRPr>
            </a:pPr>
            <a:r>
              <a:rPr sz="3200">
                <a:solidFill>
                  <a:srgbClr val="FFFFFF"/>
                </a:solidFill>
              </a:rPr>
              <a:t>Nivel de texto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71" name="Shape 171"/>
          <p:cNvSpPr/>
          <p:nvPr>
            <p:ph type="sldNum" sz="quarter" idx="2"/>
          </p:nvPr>
        </p:nvSpPr>
        <p:spPr>
          <a:xfrm>
            <a:off x="6553200" y="6248400"/>
            <a:ext cx="2286000" cy="243840"/>
          </a:xfrm>
          <a:prstGeom prst="rect">
            <a:avLst/>
          </a:prstGeom>
        </p:spPr>
        <p:txBody>
          <a:bodyPr/>
          <a:lstStyle>
            <a:lvl1pPr>
              <a:defRPr>
                <a:effectLst>
                  <a:outerShdw sx="100000" sy="100000" kx="0" ky="0" algn="b" rotWithShape="0" blurRad="12700" dist="25400" dir="2700000">
                    <a:srgbClr val="000000"/>
                  </a:outerShdw>
                </a:effectLst>
              </a:defRPr>
            </a:lvl1p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73" name="Shape 173"/>
          <p:cNvSpPr/>
          <p:nvPr>
            <p:ph type="sldNum" sz="quarter" idx="2"/>
          </p:nvPr>
        </p:nvSpPr>
        <p:spPr>
          <a:xfrm>
            <a:off x="6553200" y="6248400"/>
            <a:ext cx="2286000" cy="243840"/>
          </a:xfrm>
          <a:prstGeom prst="rect">
            <a:avLst/>
          </a:prstGeom>
        </p:spPr>
        <p:txBody>
          <a:bodyPr/>
          <a:lstStyle>
            <a:lvl1pPr>
              <a:defRPr>
                <a:effectLst>
                  <a:outerShdw sx="100000" sy="100000" kx="0" ky="0" algn="b" rotWithShape="0" blurRad="12700" dist="25400" dir="2700000">
                    <a:srgbClr val="000000"/>
                  </a:outerShdw>
                </a:effectLst>
              </a:defRPr>
            </a:lvl1pPr>
          </a:lstStyle>
          <a:p>
            <a:pPr lvl="0"/>
            <a:fld id="{86CB4B4D-7CA3-9044-876B-883B54F8677D}" type="slidenum"/>
          </a:p>
        </p:txBody>
      </p:sp>
      <p:sp>
        <p:nvSpPr>
          <p:cNvPr id="174" name="Shape 174"/>
          <p:cNvSpPr/>
          <p:nvPr>
            <p:ph type="title"/>
          </p:nvPr>
        </p:nvSpPr>
        <p:spPr>
          <a:prstGeom prst="rect">
            <a:avLst/>
          </a:prstGeom>
        </p:spPr>
        <p:txBody>
          <a:bodyPr/>
          <a:lstStyle/>
          <a:p>
            <a:pPr lvl="0">
              <a:defRPr sz="1800">
                <a:solidFill>
                  <a:srgbClr val="000000"/>
                </a:solidFill>
              </a:defRPr>
            </a:pPr>
            <a:r>
              <a:rPr sz="4400">
                <a:solidFill>
                  <a:srgbClr val="FFFFCC"/>
                </a:solidFill>
              </a:rPr>
              <a:t>Texto del título</a:t>
            </a:r>
          </a:p>
        </p:txBody>
      </p:sp>
      <p:sp>
        <p:nvSpPr>
          <p:cNvPr id="175" name="Shape 175"/>
          <p:cNvSpPr/>
          <p:nvPr>
            <p:ph type="body" idx="1"/>
          </p:nvPr>
        </p:nvSpPr>
        <p:spPr>
          <a:xfrm>
            <a:off x="301624" y="1600200"/>
            <a:ext cx="4191296" cy="5257800"/>
          </a:xfrm>
          <a:prstGeom prst="rect">
            <a:avLst/>
          </a:prstGeom>
        </p:spPr>
        <p:txBody>
          <a:bodyPr/>
          <a:lstStyle/>
          <a:p>
            <a:pPr lvl="0">
              <a:defRPr sz="1800">
                <a:solidFill>
                  <a:srgbClr val="000000"/>
                </a:solidFill>
              </a:defRPr>
            </a:pPr>
            <a:r>
              <a:rPr sz="3200">
                <a:solidFill>
                  <a:srgbClr val="FFFFFF"/>
                </a:solidFill>
              </a:rPr>
              <a:t>Nivel de texto 1</a:t>
            </a:r>
            <a:endParaRPr sz="3200">
              <a:solidFill>
                <a:srgbClr val="FFFFFF"/>
              </a:solidFill>
            </a:endParaRPr>
          </a:p>
          <a:p>
            <a:pPr lvl="1">
              <a:defRPr sz="1800">
                <a:solidFill>
                  <a:srgbClr val="000000"/>
                </a:solidFill>
              </a:defRPr>
            </a:pPr>
            <a:r>
              <a:rPr sz="3200">
                <a:solidFill>
                  <a:srgbClr val="FFFFFF"/>
                </a:solidFill>
              </a:rPr>
              <a:t>Nivel de texto 2</a:t>
            </a:r>
            <a:endParaRPr sz="3200">
              <a:solidFill>
                <a:srgbClr val="FFFFFF"/>
              </a:solidFill>
            </a:endParaRPr>
          </a:p>
          <a:p>
            <a:pPr lvl="2">
              <a:defRPr sz="1800">
                <a:solidFill>
                  <a:srgbClr val="000000"/>
                </a:solidFill>
              </a:defRPr>
            </a:pPr>
            <a:r>
              <a:rPr sz="3200">
                <a:solidFill>
                  <a:srgbClr val="FFFFFF"/>
                </a:solidFill>
              </a:rPr>
              <a:t>Nivel de texto 3</a:t>
            </a:r>
            <a:endParaRPr sz="3200">
              <a:solidFill>
                <a:srgbClr val="FFFFFF"/>
              </a:solidFill>
            </a:endParaRPr>
          </a:p>
          <a:p>
            <a:pPr lvl="3">
              <a:defRPr sz="1800">
                <a:solidFill>
                  <a:srgbClr val="000000"/>
                </a:solidFill>
              </a:defRPr>
            </a:pPr>
            <a:r>
              <a:rPr sz="3200">
                <a:solidFill>
                  <a:srgbClr val="FFFFFF"/>
                </a:solidFill>
              </a:rPr>
              <a:t>Nivel de texto 4</a:t>
            </a:r>
            <a:endParaRPr sz="3200">
              <a:solidFill>
                <a:srgbClr val="FFFFFF"/>
              </a:solidFill>
            </a:endParaRPr>
          </a:p>
          <a:p>
            <a:pPr lvl="4">
              <a:defRPr sz="1800">
                <a:solidFill>
                  <a:srgbClr val="000000"/>
                </a:solidFill>
              </a:defRPr>
            </a:pPr>
            <a:r>
              <a:rPr sz="3200">
                <a:solidFill>
                  <a:srgbClr val="FFFFFF"/>
                </a:solidFill>
              </a:rPr>
              <a:t>Nivel de texto 5</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5" name="Shape 25"/>
              <p:cNvSpPr/>
              <p:nvPr/>
            </p:nvSpPr>
            <p:spPr>
              <a:xfrm rot="5583201">
                <a:off x="478098" y="25123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0" name="Shape 30"/>
              <p:cNvSpPr/>
              <p:nvPr/>
            </p:nvSpPr>
            <p:spPr>
              <a:xfrm rot="5041351">
                <a:off x="674948" y="247105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1" name="Shape 31"/>
              <p:cNvSpPr/>
              <p:nvPr/>
            </p:nvSpPr>
            <p:spPr>
              <a:xfrm rot="3816888">
                <a:off x="1051186" y="2331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2" name="Shape 32"/>
              <p:cNvSpPr/>
              <p:nvPr/>
            </p:nvSpPr>
            <p:spPr>
              <a:xfrm rot="3816888">
                <a:off x="1003561" y="23599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3" name="Shape 33"/>
              <p:cNvSpPr/>
              <p:nvPr/>
            </p:nvSpPr>
            <p:spPr>
              <a:xfrm rot="4104185">
                <a:off x="959111" y="23758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5" name="Shape 35"/>
              <p:cNvSpPr/>
              <p:nvPr/>
            </p:nvSpPr>
            <p:spPr>
              <a:xfrm rot="3368035">
                <a:off x="1267086" y="2204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6" name="Shape 36"/>
              <p:cNvSpPr/>
              <p:nvPr/>
            </p:nvSpPr>
            <p:spPr>
              <a:xfrm rot="3368035">
                <a:off x="1222636" y="22297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7" name="Shape 37"/>
              <p:cNvSpPr/>
              <p:nvPr/>
            </p:nvSpPr>
            <p:spPr>
              <a:xfrm rot="3368035">
                <a:off x="1181361" y="22583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8" name="Shape 38"/>
              <p:cNvSpPr/>
              <p:nvPr/>
            </p:nvSpPr>
            <p:spPr>
              <a:xfrm rot="3816888">
                <a:off x="1135323" y="228690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3" name="Shape 43"/>
              <p:cNvSpPr/>
              <p:nvPr/>
            </p:nvSpPr>
            <p:spPr>
              <a:xfrm rot="1525831">
                <a:off x="1626654" y="18733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4" name="Shape 44"/>
              <p:cNvSpPr/>
              <p:nvPr/>
            </p:nvSpPr>
            <p:spPr>
              <a:xfrm rot="1525831">
                <a:off x="1598079" y="19114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5" name="Shape 45"/>
              <p:cNvSpPr/>
              <p:nvPr/>
            </p:nvSpPr>
            <p:spPr>
              <a:xfrm rot="1788116">
                <a:off x="1567917" y="1946390"/>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6" name="Shape 46"/>
              <p:cNvSpPr/>
              <p:nvPr/>
            </p:nvSpPr>
            <p:spPr>
              <a:xfrm rot="1788116">
                <a:off x="1534579" y="1986077"/>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9" name="Shape 49"/>
              <p:cNvSpPr/>
              <p:nvPr/>
            </p:nvSpPr>
            <p:spPr>
              <a:xfrm rot="1308688">
                <a:off x="1720317" y="1763827"/>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0" name="Shape 50"/>
              <p:cNvSpPr/>
              <p:nvPr/>
            </p:nvSpPr>
            <p:spPr>
              <a:xfrm rot="1308688">
                <a:off x="1685392" y="1797165"/>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2" name="Shape 112"/>
              <p:cNvSpPr/>
              <p:nvPr/>
            </p:nvSpPr>
            <p:spPr>
              <a:xfrm rot="3283993">
                <a:off x="807504" y="18813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3" name="Shape 113"/>
              <p:cNvSpPr/>
              <p:nvPr/>
            </p:nvSpPr>
            <p:spPr>
              <a:xfrm rot="3283993">
                <a:off x="51854" y="8018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5" name="Shape 115"/>
              <p:cNvSpPr/>
              <p:nvPr/>
            </p:nvSpPr>
            <p:spPr>
              <a:xfrm rot="5908517">
                <a:off x="313792" y="2575040"/>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9" name="Shape 119"/>
              <p:cNvSpPr/>
              <p:nvPr/>
            </p:nvSpPr>
            <p:spPr>
              <a:xfrm rot="3805228">
                <a:off x="1059917" y="23575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0" name="Shape 120"/>
              <p:cNvSpPr/>
              <p:nvPr/>
            </p:nvSpPr>
            <p:spPr>
              <a:xfrm rot="3060139">
                <a:off x="1286929" y="2214677"/>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4" name="Shape 134"/>
              <p:cNvSpPr/>
              <p:nvPr/>
            </p:nvSpPr>
            <p:spPr>
              <a:xfrm rot="696742">
                <a:off x="1783817" y="1657465"/>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5" name="Shape 135"/>
              <p:cNvSpPr/>
              <p:nvPr/>
            </p:nvSpPr>
            <p:spPr>
              <a:xfrm rot="1529991">
                <a:off x="1648879" y="1860665"/>
                <a:ext cx="2222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2" name="Shape 142"/>
              <p:cNvSpPr/>
              <p:nvPr/>
            </p:nvSpPr>
            <p:spPr>
              <a:xfrm>
                <a:off x="7404" y="2451215"/>
                <a:ext cx="9526"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5" name="Shape 145"/>
              <p:cNvSpPr/>
              <p:nvPr/>
            </p:nvSpPr>
            <p:spPr>
              <a:xfrm rot="244927">
                <a:off x="1864779" y="1441565"/>
                <a:ext cx="255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50" name="Shape 150"/>
              <p:cNvSpPr/>
              <p:nvPr/>
            </p:nvSpPr>
            <p:spPr>
              <a:xfrm rot="19915651">
                <a:off x="466192" y="1197090"/>
                <a:ext cx="350838" cy="27622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535561"/>
                  </a:gs>
                </a:gsLst>
                <a:lin ang="81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grpSp>
      <p:sp>
        <p:nvSpPr>
          <p:cNvPr id="153" name="Shape 153"/>
          <p:cNvSpPr/>
          <p:nvPr>
            <p:ph type="sldNum" sz="quarter" idx="2"/>
          </p:nvPr>
        </p:nvSpPr>
        <p:spPr>
          <a:xfrm>
            <a:off x="6553200" y="6245225"/>
            <a:ext cx="2289175" cy="243840"/>
          </a:xfrm>
          <a:prstGeom prst="rect">
            <a:avLst/>
          </a:prstGeom>
          <a:ln w="12700">
            <a:miter lim="400000"/>
          </a:ln>
        </p:spPr>
        <p:txBody>
          <a:bodyPr lIns="45719" rIns="45719">
            <a:spAutoFit/>
          </a:bodyPr>
          <a:lstStyle>
            <a:lvl1pPr algn="r">
              <a:defRPr sz="1000">
                <a:solidFill>
                  <a:srgbClr val="FFFFFF"/>
                </a:solidFill>
              </a:defRPr>
            </a:lvl1pPr>
          </a:lstStyle>
          <a:p>
            <a:pPr lvl="0"/>
            <a:fld id="{86CB4B4D-7CA3-9044-876B-883B54F8677D}" type="slidenum"/>
          </a:p>
        </p:txBody>
      </p:sp>
      <p:sp>
        <p:nvSpPr>
          <p:cNvPr id="154" name="Shape 154"/>
          <p:cNvSpPr/>
          <p:nvPr>
            <p:ph type="title"/>
          </p:nvPr>
        </p:nvSpPr>
        <p:spPr>
          <a:xfrm>
            <a:off x="301625" y="0"/>
            <a:ext cx="8540750" cy="16002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4400">
                <a:solidFill>
                  <a:srgbClr val="FFFFCC"/>
                </a:solidFill>
              </a:rPr>
              <a:t>Texto del título</a:t>
            </a:r>
          </a:p>
        </p:txBody>
      </p:sp>
      <p:sp>
        <p:nvSpPr>
          <p:cNvPr id="155" name="Shape 155"/>
          <p:cNvSpPr/>
          <p:nvPr>
            <p:ph type="body" idx="1"/>
          </p:nvPr>
        </p:nvSpPr>
        <p:spPr>
          <a:xfrm>
            <a:off x="301625" y="1600200"/>
            <a:ext cx="854075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3200">
                <a:solidFill>
                  <a:srgbClr val="FFFFFF"/>
                </a:solidFill>
              </a:rPr>
              <a:t>Nivel de texto 1</a:t>
            </a:r>
            <a:endParaRPr sz="3200">
              <a:solidFill>
                <a:srgbClr val="FFFFFF"/>
              </a:solidFill>
            </a:endParaRPr>
          </a:p>
          <a:p>
            <a:pPr lvl="1">
              <a:defRPr sz="1800">
                <a:solidFill>
                  <a:srgbClr val="000000"/>
                </a:solidFill>
              </a:defRPr>
            </a:pPr>
            <a:r>
              <a:rPr sz="3200">
                <a:solidFill>
                  <a:srgbClr val="FFFFFF"/>
                </a:solidFill>
              </a:rPr>
              <a:t>Nivel de texto 2</a:t>
            </a:r>
            <a:endParaRPr sz="3200">
              <a:solidFill>
                <a:srgbClr val="FFFFFF"/>
              </a:solidFill>
            </a:endParaRPr>
          </a:p>
          <a:p>
            <a:pPr lvl="2">
              <a:defRPr sz="1800">
                <a:solidFill>
                  <a:srgbClr val="000000"/>
                </a:solidFill>
              </a:defRPr>
            </a:pPr>
            <a:r>
              <a:rPr sz="3200">
                <a:solidFill>
                  <a:srgbClr val="FFFFFF"/>
                </a:solidFill>
              </a:rPr>
              <a:t>Nivel de texto 3</a:t>
            </a:r>
            <a:endParaRPr sz="3200">
              <a:solidFill>
                <a:srgbClr val="FFFFFF"/>
              </a:solidFill>
            </a:endParaRPr>
          </a:p>
          <a:p>
            <a:pPr lvl="3">
              <a:defRPr sz="1800">
                <a:solidFill>
                  <a:srgbClr val="000000"/>
                </a:solidFill>
              </a:defRPr>
            </a:pPr>
            <a:r>
              <a:rPr sz="3200">
                <a:solidFill>
                  <a:srgbClr val="FFFFFF"/>
                </a:solidFill>
              </a:rPr>
              <a:t>Nivel de texto 4</a:t>
            </a:r>
            <a:endParaRPr sz="3200">
              <a:solidFill>
                <a:srgbClr val="FFFFFF"/>
              </a:solidFill>
            </a:endParaRPr>
          </a:p>
          <a:p>
            <a:pPr lvl="4">
              <a:defRPr sz="1800">
                <a:solidFill>
                  <a:srgbClr val="000000"/>
                </a:solidFill>
              </a:defRPr>
            </a:pPr>
            <a:r>
              <a:rPr sz="3200">
                <a:solidFill>
                  <a:srgbClr val="FFFFFF"/>
                </a:solidFill>
              </a:rPr>
              <a:t>Nivel de texto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Lst>
  <p:transition spd="med" advClick="1"/>
  <p:txStyles>
    <p:titleStyle>
      <a:lvl1pPr algn="ctr">
        <a:defRPr sz="4400">
          <a:solidFill>
            <a:srgbClr val="FFFFCC"/>
          </a:solidFill>
          <a:latin typeface="Tahoma"/>
          <a:ea typeface="Tahoma"/>
          <a:cs typeface="Tahoma"/>
          <a:sym typeface="Tahoma"/>
        </a:defRPr>
      </a:lvl1pPr>
      <a:lvl2pPr algn="ctr">
        <a:defRPr sz="4400">
          <a:solidFill>
            <a:srgbClr val="FFFFCC"/>
          </a:solidFill>
          <a:latin typeface="Tahoma"/>
          <a:ea typeface="Tahoma"/>
          <a:cs typeface="Tahoma"/>
          <a:sym typeface="Tahoma"/>
        </a:defRPr>
      </a:lvl2pPr>
      <a:lvl3pPr algn="ctr">
        <a:defRPr sz="4400">
          <a:solidFill>
            <a:srgbClr val="FFFFCC"/>
          </a:solidFill>
          <a:latin typeface="Tahoma"/>
          <a:ea typeface="Tahoma"/>
          <a:cs typeface="Tahoma"/>
          <a:sym typeface="Tahoma"/>
        </a:defRPr>
      </a:lvl3pPr>
      <a:lvl4pPr algn="ctr">
        <a:defRPr sz="4400">
          <a:solidFill>
            <a:srgbClr val="FFFFCC"/>
          </a:solidFill>
          <a:latin typeface="Tahoma"/>
          <a:ea typeface="Tahoma"/>
          <a:cs typeface="Tahoma"/>
          <a:sym typeface="Tahoma"/>
        </a:defRPr>
      </a:lvl4pPr>
      <a:lvl5pPr algn="ctr">
        <a:defRPr sz="4400">
          <a:solidFill>
            <a:srgbClr val="FFFFCC"/>
          </a:solidFill>
          <a:latin typeface="Tahoma"/>
          <a:ea typeface="Tahoma"/>
          <a:cs typeface="Tahoma"/>
          <a:sym typeface="Tahoma"/>
        </a:defRPr>
      </a:lvl5pPr>
      <a:lvl6pPr indent="457200" algn="ctr">
        <a:defRPr sz="4400">
          <a:solidFill>
            <a:srgbClr val="FFFFCC"/>
          </a:solidFill>
          <a:latin typeface="Tahoma"/>
          <a:ea typeface="Tahoma"/>
          <a:cs typeface="Tahoma"/>
          <a:sym typeface="Tahoma"/>
        </a:defRPr>
      </a:lvl6pPr>
      <a:lvl7pPr indent="914400" algn="ctr">
        <a:defRPr sz="4400">
          <a:solidFill>
            <a:srgbClr val="FFFFCC"/>
          </a:solidFill>
          <a:latin typeface="Tahoma"/>
          <a:ea typeface="Tahoma"/>
          <a:cs typeface="Tahoma"/>
          <a:sym typeface="Tahoma"/>
        </a:defRPr>
      </a:lvl7pPr>
      <a:lvl8pPr indent="1371600" algn="ctr">
        <a:defRPr sz="4400">
          <a:solidFill>
            <a:srgbClr val="FFFFCC"/>
          </a:solidFill>
          <a:latin typeface="Tahoma"/>
          <a:ea typeface="Tahoma"/>
          <a:cs typeface="Tahoma"/>
          <a:sym typeface="Tahoma"/>
        </a:defRPr>
      </a:lvl8pPr>
      <a:lvl9pPr indent="1828800" algn="ctr">
        <a:defRPr sz="4400">
          <a:solidFill>
            <a:srgbClr val="FFFFCC"/>
          </a:solidFill>
          <a:latin typeface="Tahoma"/>
          <a:ea typeface="Tahoma"/>
          <a:cs typeface="Tahoma"/>
          <a:sym typeface="Tahoma"/>
        </a:defRPr>
      </a:lvl9pPr>
    </p:titleStyle>
    <p:bodyStyle>
      <a:lvl1pPr marL="342900" indent="-342900">
        <a:spcBef>
          <a:spcPts val="700"/>
        </a:spcBef>
        <a:buClr>
          <a:srgbClr val="A3C145"/>
        </a:buClr>
        <a:buSzPct val="80000"/>
        <a:buFont typeface="Arial"/>
        <a:buChar char="►"/>
        <a:defRPr sz="3200">
          <a:solidFill>
            <a:srgbClr val="FFFFFF"/>
          </a:solidFill>
          <a:latin typeface="Tahoma"/>
          <a:ea typeface="Tahoma"/>
          <a:cs typeface="Tahoma"/>
          <a:sym typeface="Tahoma"/>
        </a:defRPr>
      </a:lvl1pPr>
      <a:lvl2pPr marL="783771" indent="-326571">
        <a:spcBef>
          <a:spcPts val="700"/>
        </a:spcBef>
        <a:buClr>
          <a:srgbClr val="A3C145"/>
        </a:buClr>
        <a:buSzPct val="100000"/>
        <a:buFont typeface="Arial"/>
        <a:buChar char="▪"/>
        <a:defRPr sz="3200">
          <a:solidFill>
            <a:srgbClr val="FFFFFF"/>
          </a:solidFill>
          <a:latin typeface="Tahoma"/>
          <a:ea typeface="Tahoma"/>
          <a:cs typeface="Tahoma"/>
          <a:sym typeface="Tahoma"/>
        </a:defRPr>
      </a:lvl2pPr>
      <a:lvl3pPr marL="1219200" indent="-304800">
        <a:spcBef>
          <a:spcPts val="700"/>
        </a:spcBef>
        <a:buClr>
          <a:srgbClr val="A3C145"/>
        </a:buClr>
        <a:buSzPct val="80000"/>
        <a:buFont typeface="Arial"/>
        <a:buChar char="►"/>
        <a:defRPr sz="3200">
          <a:solidFill>
            <a:srgbClr val="FFFFFF"/>
          </a:solidFill>
          <a:latin typeface="Tahoma"/>
          <a:ea typeface="Tahoma"/>
          <a:cs typeface="Tahoma"/>
          <a:sym typeface="Tahoma"/>
        </a:defRPr>
      </a:lvl3pPr>
      <a:lvl4pPr marL="1737360" indent="-365760">
        <a:spcBef>
          <a:spcPts val="700"/>
        </a:spcBef>
        <a:buClr>
          <a:srgbClr val="A3C145"/>
        </a:buClr>
        <a:buSzPct val="100000"/>
        <a:buFont typeface="Arial"/>
        <a:buChar char="▪"/>
        <a:defRPr sz="3200">
          <a:solidFill>
            <a:srgbClr val="FFFFFF"/>
          </a:solidFill>
          <a:latin typeface="Tahoma"/>
          <a:ea typeface="Tahoma"/>
          <a:cs typeface="Tahoma"/>
          <a:sym typeface="Tahoma"/>
        </a:defRPr>
      </a:lvl4pPr>
      <a:lvl5pPr marL="22352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5pPr>
      <a:lvl6pPr marL="26924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6pPr>
      <a:lvl7pPr marL="31496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7pPr>
      <a:lvl8pPr marL="36068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8pPr>
      <a:lvl9pPr marL="40640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9pPr>
    </p:bodyStyle>
    <p:otherStyle>
      <a:lvl1pPr algn="r">
        <a:defRPr sz="1000">
          <a:solidFill>
            <a:schemeClr val="tx1"/>
          </a:solidFill>
          <a:latin typeface="+mn-lt"/>
          <a:ea typeface="+mn-ea"/>
          <a:cs typeface="+mn-cs"/>
          <a:sym typeface="Tahoma"/>
        </a:defRPr>
      </a:lvl1pPr>
      <a:lvl2pPr indent="457200" algn="r">
        <a:defRPr sz="1000">
          <a:solidFill>
            <a:schemeClr val="tx1"/>
          </a:solidFill>
          <a:latin typeface="+mn-lt"/>
          <a:ea typeface="+mn-ea"/>
          <a:cs typeface="+mn-cs"/>
          <a:sym typeface="Tahoma"/>
        </a:defRPr>
      </a:lvl2pPr>
      <a:lvl3pPr indent="914400" algn="r">
        <a:defRPr sz="1000">
          <a:solidFill>
            <a:schemeClr val="tx1"/>
          </a:solidFill>
          <a:latin typeface="+mn-lt"/>
          <a:ea typeface="+mn-ea"/>
          <a:cs typeface="+mn-cs"/>
          <a:sym typeface="Tahoma"/>
        </a:defRPr>
      </a:lvl3pPr>
      <a:lvl4pPr indent="1371600" algn="r">
        <a:defRPr sz="1000">
          <a:solidFill>
            <a:schemeClr val="tx1"/>
          </a:solidFill>
          <a:latin typeface="+mn-lt"/>
          <a:ea typeface="+mn-ea"/>
          <a:cs typeface="+mn-cs"/>
          <a:sym typeface="Tahoma"/>
        </a:defRPr>
      </a:lvl4pPr>
      <a:lvl5pPr indent="1828800" algn="r">
        <a:defRPr sz="1000">
          <a:solidFill>
            <a:schemeClr val="tx1"/>
          </a:solidFill>
          <a:latin typeface="+mn-lt"/>
          <a:ea typeface="+mn-ea"/>
          <a:cs typeface="+mn-cs"/>
          <a:sym typeface="Tahoma"/>
        </a:defRPr>
      </a:lvl5pPr>
      <a:lvl6pPr algn="r">
        <a:defRPr sz="1000">
          <a:solidFill>
            <a:schemeClr val="tx1"/>
          </a:solidFill>
          <a:latin typeface="+mn-lt"/>
          <a:ea typeface="+mn-ea"/>
          <a:cs typeface="+mn-cs"/>
          <a:sym typeface="Tahoma"/>
        </a:defRPr>
      </a:lvl6pPr>
      <a:lvl7pPr algn="r">
        <a:defRPr sz="1000">
          <a:solidFill>
            <a:schemeClr val="tx1"/>
          </a:solidFill>
          <a:latin typeface="+mn-lt"/>
          <a:ea typeface="+mn-ea"/>
          <a:cs typeface="+mn-cs"/>
          <a:sym typeface="Tahoma"/>
        </a:defRPr>
      </a:lvl7pPr>
      <a:lvl8pPr algn="r">
        <a:defRPr sz="1000">
          <a:solidFill>
            <a:schemeClr val="tx1"/>
          </a:solidFill>
          <a:latin typeface="+mn-lt"/>
          <a:ea typeface="+mn-ea"/>
          <a:cs typeface="+mn-cs"/>
          <a:sym typeface="Tahoma"/>
        </a:defRPr>
      </a:lvl8pPr>
      <a:lvl9pPr algn="r">
        <a:defRPr sz="1000">
          <a:solidFill>
            <a:schemeClr val="tx1"/>
          </a:solidFill>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3.jpeg"/><Relationship Id="rId4" Type="http://schemas.openxmlformats.org/officeDocument/2006/relationships/image" Target="../media/image2.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idx="4294967295"/>
          </p:nvPr>
        </p:nvSpPr>
        <p:spPr>
          <a:xfrm>
            <a:off x="685800" y="1768475"/>
            <a:ext cx="7772400" cy="1736725"/>
          </a:xfrm>
          <a:prstGeom prst="rect">
            <a:avLst/>
          </a:prstGeom>
        </p:spPr>
        <p:txBody>
          <a:bodyPr lIns="0" tIns="0" rIns="0" bIns="0" anchor="b">
            <a:normAutofit fontScale="100000" lnSpcReduction="0"/>
          </a:bodyPr>
          <a:lstStyle/>
          <a:p>
            <a:pPr lvl="0">
              <a:defRPr>
                <a:effectLst>
                  <a:outerShdw sx="100000" sy="100000" kx="0" ky="0" algn="b" rotWithShape="0" blurRad="12700" dist="25400" dir="2700000">
                    <a:srgbClr val="000000"/>
                  </a:outerShdw>
                </a:effectLst>
              </a:defRPr>
            </a:pPr>
          </a:p>
        </p:txBody>
      </p:sp>
      <p:sp>
        <p:nvSpPr>
          <p:cNvPr id="180" name="Shape 180"/>
          <p:cNvSpPr/>
          <p:nvPr>
            <p:ph type="body" idx="4294967295"/>
          </p:nvPr>
        </p:nvSpPr>
        <p:spPr>
          <a:xfrm>
            <a:off x="1371600" y="3886200"/>
            <a:ext cx="6400800" cy="1752600"/>
          </a:xfrm>
          <a:prstGeom prst="rect">
            <a:avLst/>
          </a:prstGeom>
        </p:spPr>
        <p:txBody>
          <a:bodyPr lIns="0" tIns="0" rIns="0" bIns="0">
            <a:normAutofit fontScale="100000" lnSpcReduction="0"/>
          </a:bodyPr>
          <a:lstStyle/>
          <a:p>
            <a:pPr lvl="0" marL="0" indent="0" algn="ctr">
              <a:buSzTx/>
              <a:buNone/>
              <a:defRPr>
                <a:effectLst>
                  <a:outerShdw sx="100000" sy="100000" kx="0" ky="0" algn="b" rotWithShape="0" blurRad="12700" dist="25400" dir="2700000">
                    <a:srgbClr val="000000"/>
                  </a:outerShdw>
                </a:effectLst>
              </a:defRPr>
            </a:pPr>
          </a:p>
        </p:txBody>
      </p:sp>
      <p:pic>
        <p:nvPicPr>
          <p:cNvPr id="181"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82" name="Shape 182"/>
          <p:cNvSpPr/>
          <p:nvPr/>
        </p:nvSpPr>
        <p:spPr>
          <a:xfrm>
            <a:off x="250825" y="6021387"/>
            <a:ext cx="6696075"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080808"/>
                </a:solidFill>
              </a:defRPr>
            </a:lvl1pPr>
          </a:lstStyle>
          <a:p>
            <a:pPr lvl="0">
              <a:defRPr sz="1800">
                <a:solidFill>
                  <a:srgbClr val="000000"/>
                </a:solidFill>
              </a:defRPr>
            </a:pPr>
            <a:r>
              <a:rPr sz="3200">
                <a:solidFill>
                  <a:srgbClr val="080808"/>
                </a:solidFill>
              </a:rPr>
              <a:t>Juegos Populares</a:t>
            </a:r>
          </a:p>
        </p:txBody>
      </p:sp>
      <p:sp>
        <p:nvSpPr>
          <p:cNvPr id="183" name="Shape 183"/>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solidFill>
                  <a:srgbClr val="080808"/>
                </a:solidFill>
                <a:latin typeface="Papyrus"/>
                <a:ea typeface="Papyrus"/>
                <a:cs typeface="Papyrus"/>
                <a:sym typeface="Papyrus"/>
              </a:defRPr>
            </a:lvl1pPr>
          </a:lstStyle>
          <a:p>
            <a:pPr lvl="0">
              <a:defRPr>
                <a:solidFill>
                  <a:srgbClr val="000000"/>
                </a:solidFill>
              </a:defRPr>
            </a:pPr>
            <a:r>
              <a:rPr>
                <a:solidFill>
                  <a:srgbClr val="080808"/>
                </a:solidFill>
              </a:rPr>
              <a:t>Fundamentos para la ESO y el Bachillerato. Un aprendizaje comprensivo y vivencial</a:t>
            </a:r>
          </a:p>
        </p:txBody>
      </p:sp>
      <p:pic>
        <p:nvPicPr>
          <p:cNvPr id="184"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nvSpPr>
        <p:spPr>
          <a:xfrm>
            <a:off x="468312" y="1268412"/>
            <a:ext cx="4176713" cy="473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400">
                <a:solidFill>
                  <a:srgbClr val="FFFFFF"/>
                </a:solidFill>
              </a:rPr>
              <a:t>La taba</a:t>
            </a:r>
            <a:endParaRPr sz="2400">
              <a:solidFill>
                <a:srgbClr val="FFFFFF"/>
              </a:solidFill>
            </a:endParaRPr>
          </a:p>
          <a:p>
            <a:pPr lvl="0">
              <a:defRPr>
                <a:solidFill>
                  <a:srgbClr val="000000"/>
                </a:solidFill>
              </a:defRPr>
            </a:pPr>
            <a:endParaRPr sz="2400">
              <a:solidFill>
                <a:srgbClr val="FFFFFF"/>
              </a:solidFill>
            </a:endParaRPr>
          </a:p>
          <a:p>
            <a:pPr lvl="0">
              <a:defRPr>
                <a:solidFill>
                  <a:srgbClr val="000000"/>
                </a:solidFill>
              </a:defRPr>
            </a:pPr>
            <a:r>
              <a:rPr>
                <a:solidFill>
                  <a:srgbClr val="FFFFFF"/>
                </a:solidFill>
              </a:rPr>
              <a:t> tiene cuatro caras una llamada tripa, otra llamada hoyo, otra llamada lisa y otra llamada rugosa. Se lanzan al aire siete tabas que al caer queda cada una en una posición determinada. Lanzando a continuación otra al aire vamos girando una a una las tabas hasta dejarlas en una misma cara previamente anunciada. Después dejándola de la otra y así hasta hacerlo con las cuatro. En cada lanzamiento volvemos una taba. Si se nos caía la taba lanzada o no volvíamos una taba perdíamos el turno. </a:t>
            </a:r>
          </a:p>
        </p:txBody>
      </p:sp>
      <p:pic>
        <p:nvPicPr>
          <p:cNvPr id="22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27" name="tabasc.jpg"/>
          <p:cNvPicPr/>
          <p:nvPr/>
        </p:nvPicPr>
        <p:blipFill>
          <a:blip r:embed="rId3">
            <a:extLst/>
          </a:blip>
          <a:stretch>
            <a:fillRect/>
          </a:stretch>
        </p:blipFill>
        <p:spPr>
          <a:xfrm>
            <a:off x="4865021" y="2170339"/>
            <a:ext cx="3662743" cy="2935787"/>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body" idx="1"/>
          </p:nvPr>
        </p:nvSpPr>
        <p:spPr>
          <a:xfrm>
            <a:off x="301624" y="404812"/>
            <a:ext cx="5349877" cy="5256213"/>
          </a:xfrm>
          <a:prstGeom prst="rect">
            <a:avLst/>
          </a:prstGeom>
        </p:spPr>
        <p:txBody>
          <a:bodyPr lIns="0" tIns="0" rIns="0" bIns="0">
            <a:normAutofit fontScale="100000" lnSpcReduction="0"/>
          </a:bodyPr>
          <a:lstStyle/>
          <a:p>
            <a:pPr lvl="0">
              <a:spcBef>
                <a:spcPts val="500"/>
              </a:spcBef>
              <a:buSzTx/>
              <a:buNone/>
              <a:defRPr sz="1800">
                <a:solidFill>
                  <a:srgbClr val="000000"/>
                </a:solidFill>
              </a:defRPr>
            </a:pPr>
            <a:r>
              <a:rPr sz="2400">
                <a:solidFill>
                  <a:srgbClr val="FFFFFF"/>
                </a:solidFill>
              </a:rPr>
              <a:t>Agujas de colores</a:t>
            </a:r>
            <a:endParaRPr sz="2400">
              <a:solidFill>
                <a:srgbClr val="FFFFFF"/>
              </a:solidFill>
            </a:endParaRPr>
          </a:p>
          <a:p>
            <a:pPr lvl="0">
              <a:buSzTx/>
              <a:buNone/>
              <a:defRPr sz="1800">
                <a:solidFill>
                  <a:srgbClr val="000000"/>
                </a:solidFill>
              </a:defRPr>
            </a:pPr>
            <a:endParaRPr sz="2400">
              <a:solidFill>
                <a:srgbClr val="FFFFFF"/>
              </a:solidFill>
            </a:endParaRPr>
          </a:p>
          <a:p>
            <a:pPr lvl="0">
              <a:spcBef>
                <a:spcPts val="400"/>
              </a:spcBef>
              <a:buSzTx/>
              <a:buNone/>
              <a:defRPr sz="1800">
                <a:solidFill>
                  <a:srgbClr val="000000"/>
                </a:solidFill>
              </a:defRPr>
            </a:pPr>
            <a:r>
              <a:rPr>
                <a:solidFill>
                  <a:srgbClr val="FFFFFF"/>
                </a:solidFill>
              </a:rPr>
              <a:t>Es un juego poco extendido, practicado por chicos y chicas aunque estas últimas eran las que más jugaban. Las agujas de colores  son alfileres de cabeza gorda y de color que coleccionabas con gusto. Podías jugarte agujas colocando cada uno su aguja en el suelo y juntas por la cabeza con ligeros golpes de dedo intentabas cruzarlas. Si lo conseguías la ganabas. Conforme ibas ganado agujas las clavabas en una carpeta cuadrada fabricada con periódico donde las colocabas por colores o tamaños.</a:t>
            </a:r>
          </a:p>
        </p:txBody>
      </p:sp>
      <p:pic>
        <p:nvPicPr>
          <p:cNvPr id="23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1" name="agujas de colores.jpg"/>
          <p:cNvPicPr/>
          <p:nvPr/>
        </p:nvPicPr>
        <p:blipFill>
          <a:blip r:embed="rId3">
            <a:extLst/>
          </a:blip>
          <a:stretch>
            <a:fillRect/>
          </a:stretch>
        </p:blipFill>
        <p:spPr>
          <a:xfrm>
            <a:off x="6104979" y="1951086"/>
            <a:ext cx="2612540" cy="3215433"/>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body" idx="1"/>
          </p:nvPr>
        </p:nvSpPr>
        <p:spPr>
          <a:xfrm>
            <a:off x="250825" y="1196975"/>
            <a:ext cx="4537075" cy="4325938"/>
          </a:xfrm>
          <a:prstGeom prst="rect">
            <a:avLst/>
          </a:prstGeom>
        </p:spPr>
        <p:txBody>
          <a:bodyPr lIns="0" tIns="0" rIns="0" bIns="0">
            <a:normAutofit fontScale="100000" lnSpcReduction="0"/>
          </a:bodyPr>
          <a:lstStyle/>
          <a:p>
            <a:pPr lvl="0">
              <a:lnSpc>
                <a:spcPct val="90000"/>
              </a:lnSpc>
              <a:spcBef>
                <a:spcPts val="500"/>
              </a:spcBef>
              <a:buSzTx/>
              <a:buNone/>
              <a:defRPr sz="1800">
                <a:solidFill>
                  <a:srgbClr val="000000"/>
                </a:solidFill>
              </a:defRPr>
            </a:pPr>
            <a:r>
              <a:rPr sz="2400">
                <a:solidFill>
                  <a:srgbClr val="FFFFFF"/>
                </a:solidFill>
              </a:rPr>
              <a:t>La goma</a:t>
            </a:r>
            <a:endParaRPr sz="2400">
              <a:solidFill>
                <a:srgbClr val="FFFFFF"/>
              </a:solidFill>
            </a:endParaRPr>
          </a:p>
          <a:p>
            <a:pPr lvl="0">
              <a:lnSpc>
                <a:spcPct val="90000"/>
              </a:lnSpc>
              <a:buSzTx/>
              <a:buNone/>
              <a:defRPr sz="1800">
                <a:solidFill>
                  <a:srgbClr val="000000"/>
                </a:solidFill>
              </a:defRPr>
            </a:pPr>
            <a:endParaRPr sz="2400">
              <a:solidFill>
                <a:srgbClr val="FFFFFF"/>
              </a:solidFill>
            </a:endParaRPr>
          </a:p>
          <a:p>
            <a:pPr lvl="0">
              <a:lnSpc>
                <a:spcPct val="90000"/>
              </a:lnSpc>
              <a:spcBef>
                <a:spcPts val="400"/>
              </a:spcBef>
              <a:buSzTx/>
              <a:buNone/>
              <a:defRPr sz="1800">
                <a:solidFill>
                  <a:srgbClr val="000000"/>
                </a:solidFill>
              </a:defRPr>
            </a:pPr>
            <a:r>
              <a:rPr>
                <a:solidFill>
                  <a:srgbClr val="FFFFFF"/>
                </a:solidFill>
              </a:rPr>
              <a:t>Entre dos chicas o</a:t>
            </a:r>
            <a:endParaRPr>
              <a:solidFill>
                <a:srgbClr val="FFFFFF"/>
              </a:solidFill>
            </a:endParaRPr>
          </a:p>
          <a:p>
            <a:pPr lvl="0">
              <a:lnSpc>
                <a:spcPct val="90000"/>
              </a:lnSpc>
              <a:spcBef>
                <a:spcPts val="400"/>
              </a:spcBef>
              <a:buSzTx/>
              <a:buNone/>
              <a:defRPr sz="1800">
                <a:solidFill>
                  <a:srgbClr val="000000"/>
                </a:solidFill>
              </a:defRPr>
            </a:pPr>
            <a:r>
              <a:rPr>
                <a:solidFill>
                  <a:srgbClr val="FFFFFF"/>
                </a:solidFill>
              </a:rPr>
              <a:t>chicos se colocaban la goma o el elástico</a:t>
            </a:r>
            <a:endParaRPr>
              <a:solidFill>
                <a:srgbClr val="FFFFFF"/>
              </a:solidFill>
            </a:endParaRPr>
          </a:p>
          <a:p>
            <a:pPr lvl="0">
              <a:lnSpc>
                <a:spcPct val="90000"/>
              </a:lnSpc>
              <a:spcBef>
                <a:spcPts val="400"/>
              </a:spcBef>
              <a:buSzTx/>
              <a:buNone/>
              <a:defRPr sz="1800">
                <a:solidFill>
                  <a:srgbClr val="000000"/>
                </a:solidFill>
              </a:defRPr>
            </a:pPr>
            <a:r>
              <a:rPr>
                <a:solidFill>
                  <a:srgbClr val="FFFFFF"/>
                </a:solidFill>
              </a:rPr>
              <a:t>por los tobillos, para poco a poco ir</a:t>
            </a:r>
            <a:endParaRPr>
              <a:solidFill>
                <a:srgbClr val="FFFFFF"/>
              </a:solidFill>
            </a:endParaRPr>
          </a:p>
          <a:p>
            <a:pPr lvl="0">
              <a:lnSpc>
                <a:spcPct val="90000"/>
              </a:lnSpc>
              <a:spcBef>
                <a:spcPts val="400"/>
              </a:spcBef>
              <a:buSzTx/>
              <a:buNone/>
              <a:defRPr sz="1800">
                <a:solidFill>
                  <a:srgbClr val="000000"/>
                </a:solidFill>
              </a:defRPr>
            </a:pPr>
            <a:r>
              <a:rPr>
                <a:solidFill>
                  <a:srgbClr val="FFFFFF"/>
                </a:solidFill>
              </a:rPr>
              <a:t>elevando el elástico y complicar el juego.</a:t>
            </a:r>
            <a:endParaRPr>
              <a:solidFill>
                <a:srgbClr val="FFFFFF"/>
              </a:solidFill>
            </a:endParaRPr>
          </a:p>
          <a:p>
            <a:pPr lvl="0">
              <a:lnSpc>
                <a:spcPct val="90000"/>
              </a:lnSpc>
              <a:spcBef>
                <a:spcPts val="400"/>
              </a:spcBef>
              <a:buSzTx/>
              <a:buNone/>
              <a:defRPr sz="1800">
                <a:solidFill>
                  <a:srgbClr val="000000"/>
                </a:solidFill>
              </a:defRPr>
            </a:pPr>
            <a:r>
              <a:rPr>
                <a:solidFill>
                  <a:srgbClr val="FFFFFF"/>
                </a:solidFill>
              </a:rPr>
              <a:t>El jugador realiza saltos y combinaciones</a:t>
            </a:r>
            <a:endParaRPr>
              <a:solidFill>
                <a:srgbClr val="FFFFFF"/>
              </a:solidFill>
            </a:endParaRPr>
          </a:p>
          <a:p>
            <a:pPr lvl="0">
              <a:lnSpc>
                <a:spcPct val="90000"/>
              </a:lnSpc>
              <a:spcBef>
                <a:spcPts val="400"/>
              </a:spcBef>
              <a:buSzTx/>
              <a:buNone/>
              <a:defRPr sz="1800">
                <a:solidFill>
                  <a:srgbClr val="000000"/>
                </a:solidFill>
              </a:defRPr>
            </a:pPr>
            <a:r>
              <a:rPr>
                <a:solidFill>
                  <a:srgbClr val="FFFFFF"/>
                </a:solidFill>
              </a:rPr>
              <a:t>de saltos con la goma entrelazada en las</a:t>
            </a:r>
            <a:endParaRPr>
              <a:solidFill>
                <a:srgbClr val="FFFFFF"/>
              </a:solidFill>
            </a:endParaRPr>
          </a:p>
          <a:p>
            <a:pPr lvl="0">
              <a:lnSpc>
                <a:spcPct val="90000"/>
              </a:lnSpc>
              <a:spcBef>
                <a:spcPts val="400"/>
              </a:spcBef>
              <a:buSzTx/>
              <a:buNone/>
              <a:defRPr sz="1800">
                <a:solidFill>
                  <a:srgbClr val="000000"/>
                </a:solidFill>
              </a:defRPr>
            </a:pPr>
            <a:r>
              <a:rPr>
                <a:solidFill>
                  <a:srgbClr val="FFFFFF"/>
                </a:solidFill>
              </a:rPr>
              <a:t>piernas, sin equivocarse, si lo hace mal</a:t>
            </a:r>
            <a:endParaRPr>
              <a:solidFill>
                <a:srgbClr val="FFFFFF"/>
              </a:solidFill>
            </a:endParaRPr>
          </a:p>
          <a:p>
            <a:pPr lvl="0">
              <a:lnSpc>
                <a:spcPct val="90000"/>
              </a:lnSpc>
              <a:spcBef>
                <a:spcPts val="500"/>
              </a:spcBef>
              <a:buSzTx/>
              <a:buNone/>
              <a:defRPr sz="1800">
                <a:solidFill>
                  <a:srgbClr val="000000"/>
                </a:solidFill>
              </a:defRPr>
            </a:pPr>
            <a:r>
              <a:rPr>
                <a:solidFill>
                  <a:srgbClr val="FFFFFF"/>
                </a:solidFill>
              </a:rPr>
              <a:t>pasas a sujetar el elástico.</a:t>
            </a:r>
            <a:r>
              <a:rPr sz="2400">
                <a:solidFill>
                  <a:srgbClr val="FFFFFF"/>
                </a:solidFill>
              </a:rPr>
              <a:t> </a:t>
            </a:r>
          </a:p>
        </p:txBody>
      </p:sp>
      <p:pic>
        <p:nvPicPr>
          <p:cNvPr id="23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5" name="saltar a gomas.jpg"/>
          <p:cNvPicPr/>
          <p:nvPr/>
        </p:nvPicPr>
        <p:blipFill>
          <a:blip r:embed="rId3">
            <a:extLst/>
          </a:blip>
          <a:stretch>
            <a:fillRect/>
          </a:stretch>
        </p:blipFill>
        <p:spPr>
          <a:xfrm>
            <a:off x="4907160" y="1935432"/>
            <a:ext cx="3567215" cy="2849024"/>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body" idx="1"/>
          </p:nvPr>
        </p:nvSpPr>
        <p:spPr>
          <a:xfrm>
            <a:off x="395287" y="1235075"/>
            <a:ext cx="5207001" cy="5622925"/>
          </a:xfrm>
          <a:prstGeom prst="rect">
            <a:avLst/>
          </a:prstGeom>
        </p:spPr>
        <p:txBody>
          <a:bodyPr lIns="0" tIns="0" rIns="0" bIns="0">
            <a:normAutofit fontScale="100000" lnSpcReduction="0"/>
          </a:bodyPr>
          <a:lstStyle/>
          <a:p>
            <a:pPr lvl="0">
              <a:lnSpc>
                <a:spcPct val="80000"/>
              </a:lnSpc>
              <a:spcBef>
                <a:spcPts val="400"/>
              </a:spcBef>
              <a:buSzTx/>
              <a:buNone/>
              <a:defRPr sz="1800">
                <a:solidFill>
                  <a:srgbClr val="000000"/>
                </a:solidFill>
              </a:defRPr>
            </a:pPr>
            <a:r>
              <a:rPr>
                <a:solidFill>
                  <a:srgbClr val="FFFFFF"/>
                </a:solidFill>
              </a:rPr>
              <a:t>El bote</a:t>
            </a:r>
            <a:endParaRPr>
              <a:solidFill>
                <a:srgbClr val="FFFFFF"/>
              </a:solidFill>
            </a:endParaRPr>
          </a:p>
          <a:p>
            <a:pPr lvl="0">
              <a:lnSpc>
                <a:spcPct val="80000"/>
              </a:lnSpc>
              <a:buSzTx/>
              <a:buNone/>
              <a:defRPr sz="1800">
                <a:solidFill>
                  <a:srgbClr val="000000"/>
                </a:solidFill>
              </a:defRPr>
            </a:pPr>
            <a:endParaRPr>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Este juego se practica con más frecuencia en las</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zonas rurales, en las zonas urbanas se transforma por</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el “alto  la maya  “.</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En el campo se colocaba un bote y todos menos uno</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se escondían sin que éste viera donde. Una vez</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pasado un tiempo intentaba, alejándose del bote,</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descubrir los escondrijos, si así lo hacía volvía</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corriendo al bote y tras golearlo contra una piedra</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gritaba el nombre del que había visto y el lugar donde</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se hallaba quedando automáticamente eliminado y así</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hasta que nombrara a todos. Cuando esto ocurría el</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primer nombrado es el que la pagaba. Si se alejaba</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mucho del bote corría el riesgo de que viniera uno</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corriendo sin que le viera y tras darle una patada al</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bote salvaba a todos y volvía a comenzar el juego.</a:t>
            </a:r>
          </a:p>
        </p:txBody>
      </p:sp>
      <p:pic>
        <p:nvPicPr>
          <p:cNvPr id="23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9" name="bote.jpg"/>
          <p:cNvPicPr/>
          <p:nvPr/>
        </p:nvPicPr>
        <p:blipFill>
          <a:blip r:embed="rId3">
            <a:extLst/>
          </a:blip>
          <a:stretch>
            <a:fillRect/>
          </a:stretch>
        </p:blipFill>
        <p:spPr>
          <a:xfrm>
            <a:off x="6010671" y="1598902"/>
            <a:ext cx="2600264" cy="3660196"/>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body" idx="1"/>
          </p:nvPr>
        </p:nvSpPr>
        <p:spPr>
          <a:xfrm>
            <a:off x="301625" y="404812"/>
            <a:ext cx="6934200" cy="2519363"/>
          </a:xfrm>
          <a:prstGeom prst="rect">
            <a:avLst/>
          </a:prstGeom>
        </p:spPr>
        <p:txBody>
          <a:bodyPr lIns="0" tIns="0" rIns="0" bIns="0">
            <a:normAutofit fontScale="100000" lnSpcReduction="0"/>
          </a:bodyPr>
          <a:lstStyle/>
          <a:p>
            <a:pPr lvl="0">
              <a:lnSpc>
                <a:spcPct val="80000"/>
              </a:lnSpc>
              <a:buSzTx/>
              <a:buNone/>
              <a:defRPr sz="1800">
                <a:solidFill>
                  <a:srgbClr val="000000"/>
                </a:solidFill>
              </a:defRPr>
            </a:pPr>
            <a:endParaRPr sz="1600">
              <a:solidFill>
                <a:srgbClr val="FFFFFF"/>
              </a:solidFill>
            </a:endParaRPr>
          </a:p>
          <a:p>
            <a:pPr lvl="0">
              <a:lnSpc>
                <a:spcPct val="80000"/>
              </a:lnSpc>
              <a:spcBef>
                <a:spcPts val="500"/>
              </a:spcBef>
              <a:buSzTx/>
              <a:buNone/>
              <a:defRPr sz="1800">
                <a:solidFill>
                  <a:srgbClr val="000000"/>
                </a:solidFill>
              </a:defRPr>
            </a:pPr>
            <a:r>
              <a:rPr sz="2400">
                <a:solidFill>
                  <a:srgbClr val="FFFFFF"/>
                </a:solidFill>
              </a:rPr>
              <a:t>El pirulo</a:t>
            </a:r>
            <a:endParaRPr sz="2400">
              <a:solidFill>
                <a:srgbClr val="FFFFFF"/>
              </a:solidFill>
            </a:endParaRPr>
          </a:p>
          <a:p>
            <a:pPr lvl="0">
              <a:lnSpc>
                <a:spcPct val="80000"/>
              </a:lnSpc>
              <a:buSzTx/>
              <a:buNone/>
              <a:defRPr sz="1800">
                <a:solidFill>
                  <a:srgbClr val="000000"/>
                </a:solidFill>
              </a:defRPr>
            </a:pPr>
            <a:endParaRPr sz="24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también denominado en otras zonas peonza o trompo era un juego de</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habilidad. Consistía en lanzar el pirulo, (de madera, con la forma que</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indica el dibujo y acabado en una punta metálica sobre la que giraba),</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previamente rodeado por una cuerda, sobre el suelo para que girara el</a:t>
            </a:r>
            <a:endParaRPr sz="16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mayor tiempo posible. </a:t>
            </a:r>
          </a:p>
        </p:txBody>
      </p:sp>
      <p:pic>
        <p:nvPicPr>
          <p:cNvPr id="24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43" name="Shape 243"/>
          <p:cNvSpPr/>
          <p:nvPr/>
        </p:nvSpPr>
        <p:spPr>
          <a:xfrm>
            <a:off x="3309937" y="2997200"/>
            <a:ext cx="5834064" cy="3342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400">
                <a:solidFill>
                  <a:srgbClr val="FFFFFF"/>
                </a:solidFill>
              </a:rPr>
              <a:t>Las chapas</a:t>
            </a:r>
            <a:endParaRPr sz="2400">
              <a:solidFill>
                <a:srgbClr val="FFFFFF"/>
              </a:solidFill>
            </a:endParaRPr>
          </a:p>
          <a:p>
            <a:pPr lvl="0">
              <a:defRPr>
                <a:solidFill>
                  <a:srgbClr val="000000"/>
                </a:solidFill>
              </a:defRPr>
            </a:pPr>
            <a:endParaRPr sz="2400">
              <a:solidFill>
                <a:srgbClr val="FFFFFF"/>
              </a:solidFill>
            </a:endParaRPr>
          </a:p>
          <a:p>
            <a:pPr lvl="0">
              <a:defRPr>
                <a:solidFill>
                  <a:srgbClr val="000000"/>
                </a:solidFill>
              </a:defRPr>
            </a:pPr>
            <a:r>
              <a:rPr>
                <a:solidFill>
                  <a:srgbClr val="FFFFFF"/>
                </a:solidFill>
              </a:rPr>
              <a:t>Utilizando las chapas de las botellas se jugaba a hacer carreras por circuitos pintados con clarión (tiza), marcados con un palo sobre la tierra o sobre bordillos. La chapa era golpeada con el dedo índice o corazón tras deslizarse contra el pulgar. Las chapas se pulían rascándolas contra las piedras para que deslizaran mejor y después se adornaban colocando fotos de futbolistas o ciclistas en su interior sujetándolas con cera por dentro, de esa manera la chapa tenía más cuerpo y elegancia. </a:t>
            </a:r>
          </a:p>
        </p:txBody>
      </p:sp>
      <p:pic>
        <p:nvPicPr>
          <p:cNvPr id="244" name="chapas.jpg"/>
          <p:cNvPicPr/>
          <p:nvPr/>
        </p:nvPicPr>
        <p:blipFill>
          <a:blip r:embed="rId3">
            <a:extLst/>
          </a:blip>
          <a:stretch>
            <a:fillRect/>
          </a:stretch>
        </p:blipFill>
        <p:spPr>
          <a:xfrm>
            <a:off x="206514" y="3973137"/>
            <a:ext cx="2863284" cy="2329452"/>
          </a:xfrm>
          <a:prstGeom prst="rect">
            <a:avLst/>
          </a:prstGeom>
          <a:ln w="12700">
            <a:miter lim="400000"/>
          </a:ln>
        </p:spPr>
      </p:pic>
      <p:pic>
        <p:nvPicPr>
          <p:cNvPr id="245" name="peonza.jpg"/>
          <p:cNvPicPr/>
          <p:nvPr/>
        </p:nvPicPr>
        <p:blipFill>
          <a:blip r:embed="rId4">
            <a:extLst/>
          </a:blip>
          <a:stretch>
            <a:fillRect/>
          </a:stretch>
        </p:blipFill>
        <p:spPr>
          <a:xfrm>
            <a:off x="6935916" y="518318"/>
            <a:ext cx="2027526" cy="2014933"/>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body" idx="1"/>
          </p:nvPr>
        </p:nvSpPr>
        <p:spPr>
          <a:xfrm>
            <a:off x="179387" y="188912"/>
            <a:ext cx="5494338" cy="6481763"/>
          </a:xfrm>
          <a:prstGeom prst="rect">
            <a:avLst/>
          </a:prstGeom>
        </p:spPr>
        <p:txBody>
          <a:bodyPr lIns="0" tIns="0" rIns="0" bIns="0">
            <a:normAutofit fontScale="100000" lnSpcReduction="0"/>
          </a:bodyPr>
          <a:lstStyle/>
          <a:p>
            <a:pPr lvl="0" marL="332613" indent="-332613" defTabSz="886968">
              <a:lnSpc>
                <a:spcPct val="80000"/>
              </a:lnSpc>
              <a:spcBef>
                <a:spcPts val="400"/>
              </a:spcBef>
              <a:buSzTx/>
              <a:buNone/>
              <a:defRPr sz="1800">
                <a:solidFill>
                  <a:srgbClr val="000000"/>
                </a:solidFill>
              </a:defRPr>
            </a:pPr>
            <a:r>
              <a:rPr sz="1940">
                <a:solidFill>
                  <a:srgbClr val="FFFFFF"/>
                </a:solidFill>
              </a:rPr>
              <a:t>Las chivas</a:t>
            </a:r>
            <a:endParaRPr sz="1940">
              <a:solidFill>
                <a:srgbClr val="FFFFFF"/>
              </a:solidFill>
            </a:endParaRPr>
          </a:p>
          <a:p>
            <a:pPr lvl="0" marL="332613" indent="-332613" defTabSz="886968">
              <a:lnSpc>
                <a:spcPct val="80000"/>
              </a:lnSpc>
              <a:buSzTx/>
              <a:buNone/>
              <a:defRPr sz="1800">
                <a:solidFill>
                  <a:srgbClr val="000000"/>
                </a:solidFill>
              </a:defRPr>
            </a:pPr>
            <a:endParaRPr sz="1940">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rPr>
              <a:t>Este juego es muy popular, también se le conoce con el nombre de canicas o pitones. Se ve favorecido por el suelo de los patios de recreo al ser de tierra. </a:t>
            </a:r>
            <a:endParaRPr sz="1746">
              <a:solidFill>
                <a:srgbClr val="FFFFFF"/>
              </a:solidFill>
            </a:endParaRPr>
          </a:p>
          <a:p>
            <a:pPr lvl="0" marL="332613" indent="-332613" defTabSz="886968">
              <a:lnSpc>
                <a:spcPct val="80000"/>
              </a:lnSpc>
              <a:defRPr sz="1800">
                <a:solidFill>
                  <a:srgbClr val="000000"/>
                </a:solidFill>
              </a:defRPr>
            </a:pPr>
            <a:endParaRPr sz="1746">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rPr>
              <a:t>Las canicas eran bolas pequeñas de muy diversa composición, las había de cristal, de piedra o de barro, de hierro y de cristal opaco multicolor denominadas “americanas” que casi nadie tenía por que eran carísimas.</a:t>
            </a:r>
            <a:endParaRPr sz="1746">
              <a:solidFill>
                <a:srgbClr val="FFFFFF"/>
              </a:solidFill>
            </a:endParaRPr>
          </a:p>
          <a:p>
            <a:pPr lvl="0" marL="332613" indent="-332613" defTabSz="886968">
              <a:lnSpc>
                <a:spcPct val="80000"/>
              </a:lnSpc>
              <a:defRPr sz="1800">
                <a:solidFill>
                  <a:srgbClr val="000000"/>
                </a:solidFill>
              </a:defRPr>
            </a:pPr>
            <a:endParaRPr sz="1746">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rPr>
              <a:t>La canica se lanzaba con los dedos con diversas técnicas </a:t>
            </a:r>
            <a:endParaRPr sz="1746">
              <a:solidFill>
                <a:srgbClr val="FFFFFF"/>
              </a:solidFill>
            </a:endParaRPr>
          </a:p>
          <a:p>
            <a:pPr lvl="0" marL="332613" indent="-332613" defTabSz="886968">
              <a:lnSpc>
                <a:spcPct val="80000"/>
              </a:lnSpc>
              <a:defRPr sz="1800">
                <a:solidFill>
                  <a:srgbClr val="000000"/>
                </a:solidFill>
              </a:defRPr>
            </a:pPr>
            <a:endParaRPr sz="1746">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rPr>
              <a:t>El juego más sencillo es intentar golpear la canica del contrario con la tuya, si eso ocurría ganabas una. A este juego se le conocía como “a seguirla”</a:t>
            </a:r>
            <a:endParaRPr sz="1746">
              <a:solidFill>
                <a:srgbClr val="FFFFFF"/>
              </a:solidFill>
            </a:endParaRPr>
          </a:p>
          <a:p>
            <a:pPr lvl="0" marL="332613" indent="-332613" defTabSz="886968">
              <a:lnSpc>
                <a:spcPct val="80000"/>
              </a:lnSpc>
              <a:defRPr sz="1800">
                <a:solidFill>
                  <a:srgbClr val="000000"/>
                </a:solidFill>
              </a:defRPr>
            </a:pPr>
            <a:endParaRPr sz="1746">
              <a:solidFill>
                <a:srgbClr val="FFFFFF"/>
              </a:solidFill>
            </a:endParaRPr>
          </a:p>
          <a:p>
            <a:pPr lvl="0" marL="187094" indent="-187094" defTabSz="886968">
              <a:lnSpc>
                <a:spcPct val="80000"/>
              </a:lnSpc>
              <a:spcBef>
                <a:spcPts val="400"/>
              </a:spcBef>
              <a:defRPr sz="1800">
                <a:solidFill>
                  <a:srgbClr val="000000"/>
                </a:solidFill>
              </a:defRPr>
            </a:pPr>
            <a:r>
              <a:rPr sz="1746">
                <a:solidFill>
                  <a:srgbClr val="FFFFFF"/>
                </a:solidFill>
              </a:rPr>
              <a:t>El otro juego un poco más complicado es “el gua”. Consistía en dar 4 golpes, seguidos o no, a la canica contraria previa entrada en el gua (agujero hecho en la tierra) y terminar con una nueva entrada el gua. </a:t>
            </a:r>
          </a:p>
        </p:txBody>
      </p:sp>
      <p:pic>
        <p:nvPicPr>
          <p:cNvPr id="24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49" name="canicas.jpg"/>
          <p:cNvPicPr/>
          <p:nvPr/>
        </p:nvPicPr>
        <p:blipFill>
          <a:blip r:embed="rId3">
            <a:extLst/>
          </a:blip>
          <a:stretch>
            <a:fillRect/>
          </a:stretch>
        </p:blipFill>
        <p:spPr>
          <a:xfrm>
            <a:off x="5812383" y="2740570"/>
            <a:ext cx="3185636" cy="201591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nvSpPr>
        <p:spPr>
          <a:xfrm>
            <a:off x="-1" y="333375"/>
            <a:ext cx="9144002"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solidFill>
                  <a:srgbClr val="92D050"/>
                </a:solidFill>
                <a:latin typeface="Tahoma Negreta"/>
                <a:ea typeface="Tahoma Negreta"/>
                <a:cs typeface="Tahoma Negreta"/>
                <a:sym typeface="Tahoma Negreta"/>
              </a:defRPr>
            </a:lvl1pPr>
          </a:lstStyle>
          <a:p>
            <a:pPr lvl="0">
              <a:defRPr sz="1800">
                <a:solidFill>
                  <a:srgbClr val="000000"/>
                </a:solidFill>
              </a:defRPr>
            </a:pPr>
            <a:r>
              <a:rPr sz="2400">
                <a:solidFill>
                  <a:srgbClr val="92D050"/>
                </a:solidFill>
              </a:rPr>
              <a:t>VAMOS A VER SI  VUESTRA LECTURA HA SIDO ADECUADA CONTESTANDO ALGUNAS CUESTIONES.</a:t>
            </a:r>
          </a:p>
        </p:txBody>
      </p:sp>
      <p:sp>
        <p:nvSpPr>
          <p:cNvPr id="252" name="Shape 252"/>
          <p:cNvSpPr/>
          <p:nvPr/>
        </p:nvSpPr>
        <p:spPr>
          <a:xfrm>
            <a:off x="1246187" y="2613025"/>
            <a:ext cx="7129463" cy="2047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buSzPct val="100000"/>
              <a:buAutoNum type="arabicPeriod" startAt="1"/>
              <a:defRPr>
                <a:solidFill>
                  <a:srgbClr val="000000"/>
                </a:solidFill>
              </a:defRPr>
            </a:pPr>
            <a:r>
              <a:rPr>
                <a:solidFill>
                  <a:srgbClr val="FFFFFF"/>
                </a:solidFill>
              </a:rPr>
              <a:t>¿En qué consiste el juego de las agujas de colores?</a:t>
            </a:r>
            <a:endParaRPr>
              <a:solidFill>
                <a:srgbClr val="FFFFFF"/>
              </a:solidFill>
            </a:endParaRPr>
          </a:p>
          <a:p>
            <a:pPr lvl="0" marL="342900" indent="-342900">
              <a:buSzPct val="100000"/>
              <a:buAutoNum type="arabicPeriod" startAt="1"/>
              <a:defRPr>
                <a:solidFill>
                  <a:srgbClr val="000000"/>
                </a:solidFill>
              </a:defRPr>
            </a:pPr>
            <a:endParaRPr>
              <a:solidFill>
                <a:srgbClr val="FFFFFF"/>
              </a:solidFill>
            </a:endParaRPr>
          </a:p>
          <a:p>
            <a:pPr lvl="0" marL="342900" indent="-342900">
              <a:defRPr>
                <a:solidFill>
                  <a:srgbClr val="000000"/>
                </a:solidFill>
              </a:defRPr>
            </a:pPr>
            <a:r>
              <a:rPr>
                <a:solidFill>
                  <a:srgbClr val="FFFFFF"/>
                </a:solidFill>
              </a:rPr>
              <a:t>2. ¿Por qué se llama el juego del bote?</a:t>
            </a:r>
            <a:endParaRPr>
              <a:solidFill>
                <a:srgbClr val="FFFFFF"/>
              </a:solidFill>
            </a:endParaRPr>
          </a:p>
          <a:p>
            <a:pPr lvl="0" marL="342900" indent="-342900">
              <a:defRPr>
                <a:solidFill>
                  <a:srgbClr val="000000"/>
                </a:solidFill>
              </a:defRPr>
            </a:pPr>
            <a:endParaRPr>
              <a:solidFill>
                <a:srgbClr val="FFFFFF"/>
              </a:solidFill>
            </a:endParaRPr>
          </a:p>
          <a:p>
            <a:pPr lvl="0" marL="342900" indent="-342900">
              <a:defRPr>
                <a:solidFill>
                  <a:srgbClr val="000000"/>
                </a:solidFill>
              </a:defRPr>
            </a:pPr>
            <a:r>
              <a:rPr>
                <a:solidFill>
                  <a:srgbClr val="FFFFFF"/>
                </a:solidFill>
              </a:rPr>
              <a:t>3. ¿Cómo se juega al tejo?</a:t>
            </a:r>
            <a:endParaRPr>
              <a:solidFill>
                <a:srgbClr val="FFFFFF"/>
              </a:solidFill>
            </a:endParaRPr>
          </a:p>
          <a:p>
            <a:pPr lvl="0" marL="342900" indent="-342900">
              <a:defRPr>
                <a:solidFill>
                  <a:srgbClr val="000000"/>
                </a:solidFill>
              </a:defRPr>
            </a:pPr>
            <a:endParaRPr>
              <a:solidFill>
                <a:srgbClr val="FFFFFF"/>
              </a:solidFill>
            </a:endParaRPr>
          </a:p>
          <a:p>
            <a:pPr lvl="0" marL="342900" indent="-342900">
              <a:defRPr>
                <a:solidFill>
                  <a:srgbClr val="000000"/>
                </a:solidFill>
              </a:defRPr>
            </a:pPr>
            <a:r>
              <a:rPr>
                <a:solidFill>
                  <a:srgbClr val="FFFFFF"/>
                </a:solidFill>
              </a:rPr>
              <a:t>4. ¿Sabrías nombrar cinco juegos populares? </a:t>
            </a:r>
          </a:p>
        </p:txBody>
      </p:sp>
      <p:pic>
        <p:nvPicPr>
          <p:cNvPr id="25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54" name="sacos.jpg"/>
          <p:cNvPicPr/>
          <p:nvPr/>
        </p:nvPicPr>
        <p:blipFill>
          <a:blip r:embed="rId3">
            <a:alphaModFix amt="24568"/>
            <a:extLst/>
          </a:blip>
          <a:srcRect l="586" t="10120" r="7762" b="2567"/>
          <a:stretch>
            <a:fillRect/>
          </a:stretch>
        </p:blipFill>
        <p:spPr>
          <a:xfrm>
            <a:off x="1033412" y="2224484"/>
            <a:ext cx="5297016" cy="403700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blinds(horizontal)" transition="in">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252">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252">
                                            <p:txEl>
                                              <p:pRg st="0" end="0"/>
                                            </p:txEl>
                                          </p:spTgt>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2" fill="hold">
                                  <p:stCondLst>
                                    <p:cond delay="0"/>
                                  </p:stCondLst>
                                  <p:iterate type="el" backwards="0">
                                    <p:tmAbs val="0"/>
                                  </p:iterate>
                                  <p:childTnLst>
                                    <p:set>
                                      <p:cBhvr>
                                        <p:cTn id="16" fill="hold"/>
                                        <p:tgtEl>
                                          <p:spTgt spid="25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252">
                                            <p:txEl>
                                              <p:pRg st="2" end="2"/>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25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2" fill="hold">
                                  <p:stCondLst>
                                    <p:cond delay="0"/>
                                  </p:stCondLst>
                                  <p:iterate type="el" backwards="0">
                                    <p:tmAbs val="0"/>
                                  </p:iterate>
                                  <p:childTnLst>
                                    <p:set>
                                      <p:cBhvr>
                                        <p:cTn id="27" fill="hold"/>
                                        <p:tgtEl>
                                          <p:spTgt spid="252">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2" fill="hold">
                                  <p:stCondLst>
                                    <p:cond delay="0"/>
                                  </p:stCondLst>
                                  <p:iterate type="el" backwards="0">
                                    <p:tmAbs val="0"/>
                                  </p:iterate>
                                  <p:childTnLst>
                                    <p:set>
                                      <p:cBhvr>
                                        <p:cTn id="30" fill="hold"/>
                                        <p:tgtEl>
                                          <p:spTgt spid="25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2" fill="hold">
                                  <p:stCondLst>
                                    <p:cond delay="0"/>
                                  </p:stCondLst>
                                  <p:iterate type="el" backwards="0">
                                    <p:tmAbs val="0"/>
                                  </p:iterate>
                                  <p:childTnLst>
                                    <p:set>
                                      <p:cBhvr>
                                        <p:cTn id="34" fill="hold"/>
                                        <p:tgtEl>
                                          <p:spTgt spid="25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3" fill="hold">
                                  <p:stCondLst>
                                    <p:cond delay="0"/>
                                  </p:stCondLst>
                                  <p:iterate type="el" backwards="0">
                                    <p:tmAbs val="0"/>
                                  </p:iterate>
                                  <p:childTnLst>
                                    <p:set>
                                      <p:cBhvr>
                                        <p:cTn id="38" fill="hold"/>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3"/>
      <p:bldP build="whole" bldLvl="1" animBg="1" rev="0" advAuto="0" spid="251" grpId="1"/>
      <p:bldP build="p" bldLvl="5" animBg="1" rev="0" advAuto="0" spid="252"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B5D6B"/>
        </a:solidFill>
      </p:bgPr>
    </p:bg>
    <p:spTree>
      <p:nvGrpSpPr>
        <p:cNvPr id="1" name=""/>
        <p:cNvGrpSpPr/>
        <p:nvPr/>
      </p:nvGrpSpPr>
      <p:grpSpPr>
        <a:xfrm>
          <a:off x="0" y="0"/>
          <a:ext cx="0" cy="0"/>
          <a:chOff x="0" y="0"/>
          <a:chExt cx="0" cy="0"/>
        </a:xfrm>
      </p:grpSpPr>
      <p:sp>
        <p:nvSpPr>
          <p:cNvPr id="186" name="Shape 186"/>
          <p:cNvSpPr/>
          <p:nvPr/>
        </p:nvSpPr>
        <p:spPr>
          <a:xfrm>
            <a:off x="684212" y="260350"/>
            <a:ext cx="5040313" cy="58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sz="3200">
                <a:solidFill>
                  <a:srgbClr val="FFFFFF"/>
                </a:solidFill>
              </a:defRPr>
            </a:lvl1pPr>
          </a:lstStyle>
          <a:p>
            <a:pPr lvl="0">
              <a:defRPr sz="1800">
                <a:solidFill>
                  <a:srgbClr val="000000"/>
                </a:solidFill>
              </a:defRPr>
            </a:pPr>
            <a:r>
              <a:rPr sz="3200">
                <a:solidFill>
                  <a:srgbClr val="FFFFFF"/>
                </a:solidFill>
              </a:rPr>
              <a:t>JUEGOS POPULARES</a:t>
            </a:r>
          </a:p>
        </p:txBody>
      </p:sp>
      <p:pic>
        <p:nvPicPr>
          <p:cNvPr id="18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8" name="Shape 188"/>
          <p:cNvSpPr/>
          <p:nvPr/>
        </p:nvSpPr>
        <p:spPr>
          <a:xfrm>
            <a:off x="395287" y="1375092"/>
            <a:ext cx="5400676" cy="4561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66700" algn="l"/>
              </a:tabLst>
              <a:defRPr>
                <a:solidFill>
                  <a:srgbClr val="000000"/>
                </a:solidFill>
              </a:defRPr>
            </a:pPr>
            <a:r>
              <a:rPr>
                <a:solidFill>
                  <a:srgbClr val="FFFFFF"/>
                </a:solidFill>
              </a:rPr>
              <a:t>1. Objetivos</a:t>
            </a:r>
            <a:endParaRPr>
              <a:solidFill>
                <a:srgbClr val="FFFFFF"/>
              </a:solidFill>
            </a:endParaRPr>
          </a:p>
          <a:p>
            <a:pPr lvl="0">
              <a:tabLst>
                <a:tab pos="266700" algn="l"/>
              </a:tabLst>
              <a:defRPr>
                <a:solidFill>
                  <a:srgbClr val="000000"/>
                </a:solidFill>
              </a:defRPr>
            </a:pPr>
            <a:r>
              <a:rPr>
                <a:solidFill>
                  <a:srgbClr val="FFFFFF"/>
                </a:solidFill>
              </a:rPr>
              <a:t>2. Juegos populares</a:t>
            </a:r>
            <a:endParaRPr>
              <a:solidFill>
                <a:srgbClr val="FFFFFF"/>
              </a:solidFill>
            </a:endParaRPr>
          </a:p>
          <a:p>
            <a:pPr lvl="0">
              <a:tabLst>
                <a:tab pos="266700" algn="l"/>
              </a:tabLst>
              <a:defRPr>
                <a:solidFill>
                  <a:srgbClr val="000000"/>
                </a:solidFill>
              </a:defRPr>
            </a:pPr>
            <a:r>
              <a:rPr>
                <a:solidFill>
                  <a:srgbClr val="FFFFFF"/>
                </a:solidFill>
              </a:rPr>
              <a:t>	La comba</a:t>
            </a:r>
            <a:endParaRPr>
              <a:solidFill>
                <a:srgbClr val="FFFFFF"/>
              </a:solidFill>
            </a:endParaRPr>
          </a:p>
          <a:p>
            <a:pPr lvl="0">
              <a:tabLst>
                <a:tab pos="266700" algn="l"/>
              </a:tabLst>
              <a:defRPr>
                <a:solidFill>
                  <a:srgbClr val="000000"/>
                </a:solidFill>
              </a:defRPr>
            </a:pPr>
            <a:r>
              <a:rPr>
                <a:solidFill>
                  <a:srgbClr val="FFFFFF"/>
                </a:solidFill>
              </a:rPr>
              <a:t>	A la una andaba la mula</a:t>
            </a:r>
            <a:endParaRPr>
              <a:solidFill>
                <a:srgbClr val="FFFFFF"/>
              </a:solidFill>
            </a:endParaRPr>
          </a:p>
          <a:p>
            <a:pPr lvl="0">
              <a:tabLst>
                <a:tab pos="266700" algn="l"/>
              </a:tabLst>
              <a:defRPr>
                <a:solidFill>
                  <a:srgbClr val="000000"/>
                </a:solidFill>
              </a:defRPr>
            </a:pPr>
            <a:r>
              <a:rPr>
                <a:solidFill>
                  <a:srgbClr val="FFFFFF"/>
                </a:solidFill>
              </a:rPr>
              <a:t>	Carrera de sacos</a:t>
            </a:r>
            <a:endParaRPr>
              <a:solidFill>
                <a:srgbClr val="FFFFFF"/>
              </a:solidFill>
            </a:endParaRPr>
          </a:p>
          <a:p>
            <a:pPr lvl="0">
              <a:tabLst>
                <a:tab pos="266700" algn="l"/>
              </a:tabLst>
              <a:defRPr>
                <a:solidFill>
                  <a:srgbClr val="000000"/>
                </a:solidFill>
              </a:defRPr>
            </a:pPr>
            <a:r>
              <a:rPr>
                <a:solidFill>
                  <a:srgbClr val="FFFFFF"/>
                </a:solidFill>
              </a:rPr>
              <a:t>	Carpetas</a:t>
            </a:r>
            <a:endParaRPr>
              <a:solidFill>
                <a:srgbClr val="FFFFFF"/>
              </a:solidFill>
            </a:endParaRPr>
          </a:p>
          <a:p>
            <a:pPr lvl="0">
              <a:tabLst>
                <a:tab pos="266700" algn="l"/>
              </a:tabLst>
              <a:defRPr>
                <a:solidFill>
                  <a:srgbClr val="000000"/>
                </a:solidFill>
              </a:defRPr>
            </a:pPr>
            <a:r>
              <a:rPr>
                <a:solidFill>
                  <a:srgbClr val="FFFFFF"/>
                </a:solidFill>
              </a:rPr>
              <a:t> 	Taco</a:t>
            </a:r>
            <a:endParaRPr>
              <a:solidFill>
                <a:srgbClr val="FFFFFF"/>
              </a:solidFill>
            </a:endParaRPr>
          </a:p>
          <a:p>
            <a:pPr lvl="0">
              <a:tabLst>
                <a:tab pos="266700" algn="l"/>
              </a:tabLst>
              <a:defRPr>
                <a:solidFill>
                  <a:srgbClr val="000000"/>
                </a:solidFill>
              </a:defRPr>
            </a:pPr>
            <a:r>
              <a:rPr>
                <a:solidFill>
                  <a:srgbClr val="FFFFFF"/>
                </a:solidFill>
              </a:rPr>
              <a:t>	Descanso</a:t>
            </a:r>
            <a:endParaRPr>
              <a:solidFill>
                <a:srgbClr val="FFFFFF"/>
              </a:solidFill>
            </a:endParaRPr>
          </a:p>
          <a:p>
            <a:pPr lvl="0">
              <a:tabLst>
                <a:tab pos="266700" algn="l"/>
              </a:tabLst>
              <a:defRPr>
                <a:solidFill>
                  <a:srgbClr val="000000"/>
                </a:solidFill>
              </a:defRPr>
            </a:pPr>
            <a:r>
              <a:rPr>
                <a:solidFill>
                  <a:srgbClr val="FFFFFF"/>
                </a:solidFill>
              </a:rPr>
              <a:t>	Tabas</a:t>
            </a:r>
            <a:endParaRPr>
              <a:solidFill>
                <a:srgbClr val="FFFFFF"/>
              </a:solidFill>
            </a:endParaRPr>
          </a:p>
          <a:p>
            <a:pPr lvl="0">
              <a:tabLst>
                <a:tab pos="266700" algn="l"/>
              </a:tabLst>
              <a:defRPr>
                <a:solidFill>
                  <a:srgbClr val="000000"/>
                </a:solidFill>
              </a:defRPr>
            </a:pPr>
            <a:r>
              <a:rPr>
                <a:solidFill>
                  <a:srgbClr val="FFFFFF"/>
                </a:solidFill>
              </a:rPr>
              <a:t>	Agujas de colores</a:t>
            </a:r>
            <a:endParaRPr>
              <a:solidFill>
                <a:srgbClr val="FFFFFF"/>
              </a:solidFill>
            </a:endParaRPr>
          </a:p>
          <a:p>
            <a:pPr lvl="0">
              <a:tabLst>
                <a:tab pos="266700" algn="l"/>
              </a:tabLst>
              <a:defRPr>
                <a:solidFill>
                  <a:srgbClr val="000000"/>
                </a:solidFill>
              </a:defRPr>
            </a:pPr>
            <a:r>
              <a:rPr>
                <a:solidFill>
                  <a:srgbClr val="FFFFFF"/>
                </a:solidFill>
              </a:rPr>
              <a:t>	La goma</a:t>
            </a:r>
            <a:endParaRPr>
              <a:solidFill>
                <a:srgbClr val="FFFFFF"/>
              </a:solidFill>
            </a:endParaRPr>
          </a:p>
          <a:p>
            <a:pPr lvl="0">
              <a:tabLst>
                <a:tab pos="266700" algn="l"/>
              </a:tabLst>
              <a:defRPr>
                <a:solidFill>
                  <a:srgbClr val="000000"/>
                </a:solidFill>
              </a:defRPr>
            </a:pPr>
            <a:r>
              <a:rPr>
                <a:solidFill>
                  <a:srgbClr val="FFFFFF"/>
                </a:solidFill>
              </a:rPr>
              <a:t>	El bote</a:t>
            </a:r>
            <a:endParaRPr>
              <a:solidFill>
                <a:srgbClr val="FFFFFF"/>
              </a:solidFill>
            </a:endParaRPr>
          </a:p>
          <a:p>
            <a:pPr lvl="0">
              <a:tabLst>
                <a:tab pos="266700" algn="l"/>
              </a:tabLst>
              <a:defRPr>
                <a:solidFill>
                  <a:srgbClr val="000000"/>
                </a:solidFill>
              </a:defRPr>
            </a:pPr>
            <a:r>
              <a:rPr>
                <a:solidFill>
                  <a:srgbClr val="FFFFFF"/>
                </a:solidFill>
              </a:rPr>
              <a:t>	El pirulo               </a:t>
            </a:r>
            <a:endParaRPr>
              <a:solidFill>
                <a:srgbClr val="FFFFFF"/>
              </a:solidFill>
            </a:endParaRPr>
          </a:p>
          <a:p>
            <a:pPr lvl="0">
              <a:tabLst>
                <a:tab pos="266700" algn="l"/>
              </a:tabLst>
              <a:defRPr>
                <a:solidFill>
                  <a:srgbClr val="000000"/>
                </a:solidFill>
              </a:defRPr>
            </a:pPr>
            <a:r>
              <a:rPr>
                <a:solidFill>
                  <a:srgbClr val="FFFFFF"/>
                </a:solidFill>
              </a:rPr>
              <a:t>	Las chapas</a:t>
            </a:r>
            <a:endParaRPr>
              <a:solidFill>
                <a:srgbClr val="FFFFFF"/>
              </a:solidFill>
            </a:endParaRPr>
          </a:p>
          <a:p>
            <a:pPr lvl="0">
              <a:tabLst>
                <a:tab pos="266700" algn="l"/>
              </a:tabLst>
              <a:defRPr>
                <a:solidFill>
                  <a:srgbClr val="000000"/>
                </a:solidFill>
              </a:defRPr>
            </a:pPr>
            <a:r>
              <a:rPr>
                <a:solidFill>
                  <a:srgbClr val="FFFFFF"/>
                </a:solidFill>
              </a:rPr>
              <a:t>	Churro va</a:t>
            </a:r>
            <a:endParaRPr>
              <a:solidFill>
                <a:srgbClr val="FFFFFF"/>
              </a:solidFill>
            </a:endParaRPr>
          </a:p>
          <a:p>
            <a:pPr lvl="0">
              <a:tabLst>
                <a:tab pos="266700" algn="l"/>
              </a:tabLst>
              <a:defRPr>
                <a:solidFill>
                  <a:srgbClr val="000000"/>
                </a:solidFill>
              </a:defRPr>
            </a:pPr>
            <a:r>
              <a:rPr>
                <a:solidFill>
                  <a:srgbClr val="FFFFFF"/>
                </a:solidFill>
              </a:rPr>
              <a:t>	Las chivas</a:t>
            </a:r>
          </a:p>
        </p:txBody>
      </p:sp>
      <p:sp>
        <p:nvSpPr>
          <p:cNvPr id="189" name="Shape 189"/>
          <p:cNvSpPr/>
          <p:nvPr/>
        </p:nvSpPr>
        <p:spPr>
          <a:xfrm>
            <a:off x="323850" y="5362098"/>
            <a:ext cx="8640763" cy="523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66700" algn="l"/>
              </a:tabLst>
              <a:defRPr>
                <a:solidFill>
                  <a:srgbClr val="000000"/>
                </a:solidFill>
              </a:defRPr>
            </a:pPr>
            <a:r>
              <a:rPr sz="1400">
                <a:solidFill>
                  <a:srgbClr val="FFFFFF"/>
                </a:solidFill>
              </a:rPr>
              <a:t>	</a:t>
            </a:r>
            <a:br>
              <a:rPr sz="1400">
                <a:solidFill>
                  <a:srgbClr val="FFFFFF"/>
                </a:solidFill>
              </a:rPr>
            </a:br>
          </a:p>
        </p:txBody>
      </p:sp>
      <p:sp>
        <p:nvSpPr>
          <p:cNvPr id="190" name="Shape 190"/>
          <p:cNvSpPr/>
          <p:nvPr/>
        </p:nvSpPr>
        <p:spPr>
          <a:xfrm>
            <a:off x="2987674" y="4868862"/>
            <a:ext cx="6156327"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lvl="0">
              <a:defRPr>
                <a:solidFill>
                  <a:srgbClr val="000000"/>
                </a:solidFill>
              </a:defRPr>
            </a:pPr>
            <a:r>
              <a:rPr>
                <a:solidFill>
                  <a:srgbClr val="FFFFFF"/>
                </a:solidFill>
              </a:rPr>
              <a:t>	Antes, los chicos y las chicas de tu edad, en los recreos, en vacaciones, en los pueblos o en las ciudades, pasábamos el tiempo con muchos y diferentes juegos que aparecían y desaparecían con el tiempo </a:t>
            </a:r>
          </a:p>
        </p:txBody>
      </p:sp>
      <p:pic>
        <p:nvPicPr>
          <p:cNvPr id="191" name="peonza.jpg"/>
          <p:cNvPicPr/>
          <p:nvPr/>
        </p:nvPicPr>
        <p:blipFill>
          <a:blip r:embed="rId3">
            <a:extLst/>
          </a:blip>
          <a:stretch>
            <a:fillRect/>
          </a:stretch>
        </p:blipFill>
        <p:spPr>
          <a:xfrm>
            <a:off x="5444827" y="1313705"/>
            <a:ext cx="2834842" cy="2817235"/>
          </a:xfrm>
          <a:prstGeom prst="rect">
            <a:avLst/>
          </a:prstGeom>
          <a:ln w="12700">
            <a:miter lim="400000"/>
          </a:ln>
        </p:spPr>
      </p:pic>
    </p:spTree>
  </p:cSld>
  <p:clrMapOvr>
    <a:masterClrMapping/>
  </p:clrMapOvr>
  <p:transition spd="slow" advClick="1">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301625" y="228599"/>
            <a:ext cx="8540750" cy="1143002"/>
          </a:xfrm>
          <a:prstGeom prst="rect">
            <a:avLst/>
          </a:prstGeom>
        </p:spPr>
        <p:txBody>
          <a:bodyPr lIns="0" tIns="0" rIns="0" bIns="0">
            <a:normAutofit fontScale="100000" lnSpcReduction="0"/>
          </a:bodyPr>
          <a:lstStyle/>
          <a:p>
            <a:pPr lvl="0" defTabSz="786384">
              <a:defRPr sz="1800">
                <a:solidFill>
                  <a:srgbClr val="000000"/>
                </a:solidFill>
              </a:defRPr>
            </a:pPr>
            <a:r>
              <a:rPr sz="3440">
                <a:solidFill>
                  <a:srgbClr val="FFFFFF"/>
                </a:solidFill>
              </a:rPr>
              <a:t>Objetivos</a:t>
            </a:r>
            <a:br>
              <a:rPr sz="3440">
                <a:solidFill>
                  <a:srgbClr val="FFFFFF"/>
                </a:solidFill>
              </a:rPr>
            </a:br>
          </a:p>
        </p:txBody>
      </p:sp>
      <p:sp>
        <p:nvSpPr>
          <p:cNvPr id="194" name="Shape 194"/>
          <p:cNvSpPr/>
          <p:nvPr>
            <p:ph type="body" idx="1"/>
          </p:nvPr>
        </p:nvSpPr>
        <p:spPr>
          <a:xfrm>
            <a:off x="301625" y="2060575"/>
            <a:ext cx="5207000" cy="4038600"/>
          </a:xfrm>
          <a:prstGeom prst="rect">
            <a:avLst/>
          </a:prstGeom>
        </p:spPr>
        <p:txBody>
          <a:bodyPr lIns="0" tIns="0" rIns="0" bIns="0">
            <a:normAutofit fontScale="100000" lnSpcReduction="0"/>
          </a:bodyPr>
          <a:lstStyle/>
          <a:p>
            <a:pPr lvl="0">
              <a:spcBef>
                <a:spcPts val="600"/>
              </a:spcBef>
              <a:buSzTx/>
              <a:buNone/>
              <a:defRPr sz="1800">
                <a:solidFill>
                  <a:srgbClr val="000000"/>
                </a:solidFill>
              </a:defRPr>
            </a:pPr>
            <a:r>
              <a:rPr sz="2800">
                <a:solidFill>
                  <a:srgbClr val="FFFFFF"/>
                </a:solidFill>
              </a:rPr>
              <a:t>- </a:t>
            </a:r>
            <a:r>
              <a:rPr>
                <a:solidFill>
                  <a:srgbClr val="FFFFFF"/>
                </a:solidFill>
              </a:rPr>
              <a:t>Mejorar las capacidades físicas y motrices con los juegos de otra época, conociendo el entorno y las circunstancias del juego en otras épocas</a:t>
            </a:r>
            <a:endParaRPr>
              <a:solidFill>
                <a:srgbClr val="FFFFFF"/>
              </a:solidFill>
            </a:endParaRPr>
          </a:p>
          <a:p>
            <a:pPr lvl="0">
              <a:spcBef>
                <a:spcPts val="400"/>
              </a:spcBef>
              <a:buSzTx/>
              <a:buNone/>
              <a:defRPr sz="1800">
                <a:solidFill>
                  <a:srgbClr val="000000"/>
                </a:solidFill>
              </a:defRPr>
            </a:pPr>
            <a:r>
              <a:rPr>
                <a:solidFill>
                  <a:srgbClr val="FFFFFF"/>
                </a:solidFill>
              </a:rPr>
              <a:t> </a:t>
            </a:r>
            <a:endParaRPr>
              <a:solidFill>
                <a:srgbClr val="FFFFFF"/>
              </a:solidFill>
            </a:endParaRPr>
          </a:p>
          <a:p>
            <a:pPr lvl="0">
              <a:spcBef>
                <a:spcPts val="400"/>
              </a:spcBef>
              <a:buSzTx/>
              <a:buNone/>
              <a:defRPr sz="1800">
                <a:solidFill>
                  <a:srgbClr val="000000"/>
                </a:solidFill>
              </a:defRPr>
            </a:pPr>
            <a:r>
              <a:rPr>
                <a:solidFill>
                  <a:srgbClr val="FFFFFF"/>
                </a:solidFill>
              </a:rPr>
              <a:t>- Respetar las normas que entre todos se establecen, disfrutando con los juegos de los padres de nuestros padres.</a:t>
            </a:r>
          </a:p>
        </p:txBody>
      </p:sp>
      <p:pic>
        <p:nvPicPr>
          <p:cNvPr id="19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96" name="el burro.jpg"/>
          <p:cNvPicPr/>
          <p:nvPr/>
        </p:nvPicPr>
        <p:blipFill>
          <a:blip r:embed="rId3">
            <a:extLst/>
          </a:blip>
          <a:stretch>
            <a:fillRect/>
          </a:stretch>
        </p:blipFill>
        <p:spPr>
          <a:xfrm>
            <a:off x="6207968" y="1549350"/>
            <a:ext cx="2191422" cy="341520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99" name="Shape 199"/>
          <p:cNvSpPr/>
          <p:nvPr/>
        </p:nvSpPr>
        <p:spPr>
          <a:xfrm>
            <a:off x="468312" y="476250"/>
            <a:ext cx="8351838" cy="1297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Los juegos son actividades lúdicas que ocupan el tiempo libre de los chicos y chicas que favorecen sus relaciones y facilitan el conocimiento de cada uno de nosotros. Se rigen por reglas muy particulares que son por todos asumidas y respetadas, ofreciendo sensaciones tensas, alegres y entretenidas. </a:t>
            </a:r>
            <a:r>
              <a:rPr sz="2400">
                <a:solidFill>
                  <a:srgbClr val="FFFFFF"/>
                </a:solidFill>
              </a:rPr>
              <a:t>	</a:t>
            </a:r>
          </a:p>
        </p:txBody>
      </p:sp>
      <p:sp>
        <p:nvSpPr>
          <p:cNvPr id="200" name="Shape 200"/>
          <p:cNvSpPr/>
          <p:nvPr/>
        </p:nvSpPr>
        <p:spPr>
          <a:xfrm>
            <a:off x="1771650" y="2586037"/>
            <a:ext cx="4200525" cy="3176"/>
          </a:xfrm>
          <a:prstGeom prst="rect">
            <a:avLst/>
          </a:prstGeom>
          <a:solidFill>
            <a:srgbClr val="E6E6E6"/>
          </a:solidFill>
          <a:ln w="12700">
            <a:miter lim="400000"/>
          </a:ln>
        </p:spPr>
        <p:txBody>
          <a:bodyPr lIns="0" tIns="0" rIns="0" bIns="0" anchor="ctr"/>
          <a:lstStyle/>
          <a:p>
            <a:pPr lvl="0">
              <a:defRPr>
                <a:solidFill>
                  <a:srgbClr val="FFFF66"/>
                </a:solidFill>
                <a:latin typeface="Arial"/>
                <a:ea typeface="Arial"/>
                <a:cs typeface="Arial"/>
                <a:sym typeface="Arial"/>
              </a:defRPr>
            </a:pPr>
          </a:p>
        </p:txBody>
      </p:sp>
      <p:sp>
        <p:nvSpPr>
          <p:cNvPr id="201" name="Shape 201"/>
          <p:cNvSpPr/>
          <p:nvPr/>
        </p:nvSpPr>
        <p:spPr>
          <a:xfrm>
            <a:off x="2051050" y="2205037"/>
            <a:ext cx="4968875"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sz="2000">
                <a:solidFill>
                  <a:srgbClr val="FFFFFF"/>
                </a:solidFill>
              </a:defRPr>
            </a:lvl1pPr>
          </a:lstStyle>
          <a:p>
            <a:pPr lvl="0">
              <a:defRPr sz="1800">
                <a:solidFill>
                  <a:srgbClr val="000000"/>
                </a:solidFill>
              </a:defRPr>
            </a:pPr>
            <a:r>
              <a:rPr sz="2000">
                <a:solidFill>
                  <a:srgbClr val="FFFFFF"/>
                </a:solidFill>
              </a:rPr>
              <a:t>JUEGOS POPULARES</a:t>
            </a:r>
          </a:p>
        </p:txBody>
      </p:sp>
      <p:sp>
        <p:nvSpPr>
          <p:cNvPr id="202" name="Shape 202"/>
          <p:cNvSpPr/>
          <p:nvPr/>
        </p:nvSpPr>
        <p:spPr>
          <a:xfrm>
            <a:off x="468312" y="3357562"/>
            <a:ext cx="4098182" cy="19939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defRPr>
                <a:solidFill>
                  <a:srgbClr val="000000"/>
                </a:solidFill>
              </a:defRPr>
            </a:pPr>
            <a:r>
              <a:rPr sz="2400">
                <a:solidFill>
                  <a:srgbClr val="FFFFFF"/>
                </a:solidFill>
              </a:rPr>
              <a:t>La comba</a:t>
            </a:r>
            <a:endParaRPr sz="2400">
              <a:solidFill>
                <a:srgbClr val="FFFFFF"/>
              </a:solidFill>
            </a:endParaRPr>
          </a:p>
          <a:p>
            <a:pPr lvl="0">
              <a:spcBef>
                <a:spcPts val="1000"/>
              </a:spcBef>
              <a:defRPr>
                <a:solidFill>
                  <a:srgbClr val="000000"/>
                </a:solidFill>
              </a:defRPr>
            </a:pPr>
            <a:r>
              <a:rPr>
                <a:solidFill>
                  <a:srgbClr val="FFFFFF"/>
                </a:solidFill>
              </a:rPr>
              <a:t>Dos del grupo hacían mover la comba y el resto la saltaba al ritmo de alguna cancioncilla. Aquel al que se le trababa la cuerda entre sus piernas pasaba a dar la comba. </a:t>
            </a:r>
          </a:p>
        </p:txBody>
      </p:sp>
      <p:pic>
        <p:nvPicPr>
          <p:cNvPr id="203" name="saltar a la comba.jpg"/>
          <p:cNvPicPr/>
          <p:nvPr/>
        </p:nvPicPr>
        <p:blipFill>
          <a:blip r:embed="rId3">
            <a:extLst/>
          </a:blip>
          <a:stretch>
            <a:fillRect/>
          </a:stretch>
        </p:blipFill>
        <p:spPr>
          <a:xfrm>
            <a:off x="5246538" y="3032125"/>
            <a:ext cx="3325764" cy="2447554"/>
          </a:xfrm>
          <a:prstGeom prst="rect">
            <a:avLst/>
          </a:prstGeom>
          <a:ln w="12700">
            <a:miter lim="400000"/>
          </a:ln>
        </p:spPr>
      </p:pic>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06" name="Shape 206"/>
          <p:cNvSpPr/>
          <p:nvPr/>
        </p:nvSpPr>
        <p:spPr>
          <a:xfrm>
            <a:off x="468312" y="333375"/>
            <a:ext cx="8424863" cy="2694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400">
                <a:solidFill>
                  <a:srgbClr val="FFFFFF"/>
                </a:solidFill>
              </a:rPr>
              <a:t>A la una andaba la mula</a:t>
            </a:r>
            <a:endParaRPr sz="2400">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Era un juego de salto y de épocas frías. Consistía en saltar uno a uno a “pídola” a un compañero “mula” que se encontraba de pie con el tronco ligeramente flexionado y realizando a cada salto una determinada habilidad que la iba indicando el primero del grupo también llamado “madre”. Los saltos eran 10 u 11 y una vez acabados se repetía el juego elevando cada vez más el cuerpo de quién la estaba pagando “mula”. Aunque según la zona es distinto, en los saltos se decía lo siguiente, : </a:t>
            </a:r>
          </a:p>
        </p:txBody>
      </p:sp>
      <p:sp>
        <p:nvSpPr>
          <p:cNvPr id="207" name="Shape 207"/>
          <p:cNvSpPr/>
          <p:nvPr/>
        </p:nvSpPr>
        <p:spPr>
          <a:xfrm>
            <a:off x="2771775" y="3644900"/>
            <a:ext cx="6372225" cy="2402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buSzPct val="100000"/>
              <a:buChar char="•"/>
              <a:defRPr>
                <a:solidFill>
                  <a:srgbClr val="000000"/>
                </a:solidFill>
              </a:defRPr>
            </a:pPr>
            <a:r>
              <a:rPr sz="1400">
                <a:solidFill>
                  <a:srgbClr val="FFFFFF"/>
                </a:solidFill>
              </a:rPr>
              <a:t>A la una andaba la mula </a:t>
            </a:r>
            <a:endParaRPr sz="1400">
              <a:solidFill>
                <a:srgbClr val="FFFFFF"/>
              </a:solidFill>
            </a:endParaRPr>
          </a:p>
          <a:p>
            <a:pPr lvl="0">
              <a:buSzPct val="100000"/>
              <a:buChar char="•"/>
              <a:defRPr>
                <a:solidFill>
                  <a:srgbClr val="000000"/>
                </a:solidFill>
              </a:defRPr>
            </a:pPr>
            <a:endParaRPr sz="1400">
              <a:solidFill>
                <a:srgbClr val="FFFFFF"/>
              </a:solidFill>
            </a:endParaRPr>
          </a:p>
          <a:p>
            <a:pPr lvl="0">
              <a:buSzPct val="100000"/>
              <a:buChar char="•"/>
              <a:defRPr>
                <a:solidFill>
                  <a:srgbClr val="000000"/>
                </a:solidFill>
              </a:defRPr>
            </a:pPr>
            <a:r>
              <a:rPr sz="1400">
                <a:solidFill>
                  <a:srgbClr val="FFFFFF"/>
                </a:solidFill>
              </a:rPr>
              <a:t>a las dos tiró la coz (</a:t>
            </a:r>
            <a:r>
              <a:rPr sz="1000">
                <a:solidFill>
                  <a:srgbClr val="FFFFFF"/>
                </a:solidFill>
              </a:rPr>
              <a:t>se daba con un pie y en salto una patada en el trasero de la mula)</a:t>
            </a:r>
            <a:endParaRPr sz="1000">
              <a:solidFill>
                <a:srgbClr val="FFFFFF"/>
              </a:solidFill>
            </a:endParaRPr>
          </a:p>
          <a:p>
            <a:pPr lvl="0">
              <a:buSzPct val="100000"/>
              <a:buChar char="•"/>
              <a:defRPr>
                <a:solidFill>
                  <a:srgbClr val="000000"/>
                </a:solidFill>
              </a:defRPr>
            </a:pPr>
            <a:endParaRPr sz="1000">
              <a:solidFill>
                <a:srgbClr val="FFFFFF"/>
              </a:solidFill>
            </a:endParaRPr>
          </a:p>
          <a:p>
            <a:pPr lvl="0">
              <a:buSzPct val="100000"/>
              <a:buChar char="•"/>
              <a:defRPr>
                <a:solidFill>
                  <a:srgbClr val="000000"/>
                </a:solidFill>
              </a:defRPr>
            </a:pPr>
            <a:r>
              <a:rPr sz="1400">
                <a:solidFill>
                  <a:srgbClr val="FFFFFF"/>
                </a:solidFill>
              </a:rPr>
              <a:t>a las tres la cruz San Andrés (</a:t>
            </a:r>
            <a:r>
              <a:rPr sz="1000">
                <a:solidFill>
                  <a:srgbClr val="FFFFFF"/>
                </a:solidFill>
              </a:rPr>
              <a:t>tras el salto se caía con los pies cruzados</a:t>
            </a:r>
            <a:r>
              <a:rPr sz="1400">
                <a:solidFill>
                  <a:srgbClr val="FFFFFF"/>
                </a:solidFill>
              </a:rPr>
              <a:t>)</a:t>
            </a:r>
            <a:endParaRPr sz="1400">
              <a:solidFill>
                <a:srgbClr val="FFFFFF"/>
              </a:solidFill>
            </a:endParaRPr>
          </a:p>
          <a:p>
            <a:pPr lvl="0">
              <a:buSzPct val="100000"/>
              <a:buChar char="•"/>
              <a:defRPr>
                <a:solidFill>
                  <a:srgbClr val="000000"/>
                </a:solidFill>
              </a:defRPr>
            </a:pPr>
            <a:endParaRPr sz="1400">
              <a:solidFill>
                <a:srgbClr val="FFFFFF"/>
              </a:solidFill>
            </a:endParaRPr>
          </a:p>
          <a:p>
            <a:pPr lvl="0">
              <a:buSzPct val="100000"/>
              <a:buChar char="•"/>
              <a:defRPr>
                <a:solidFill>
                  <a:srgbClr val="000000"/>
                </a:solidFill>
              </a:defRPr>
            </a:pPr>
            <a:r>
              <a:rPr sz="1400">
                <a:solidFill>
                  <a:srgbClr val="FFFFFF"/>
                </a:solidFill>
              </a:rPr>
              <a:t>a las cuatro culada que te parto (</a:t>
            </a:r>
            <a:r>
              <a:rPr sz="1000">
                <a:solidFill>
                  <a:srgbClr val="FFFFFF"/>
                </a:solidFill>
              </a:rPr>
              <a:t>y en salto te sentabas ligeramente en la espalda de la mula</a:t>
            </a:r>
            <a:r>
              <a:rPr sz="1400">
                <a:solidFill>
                  <a:srgbClr val="FFFFFF"/>
                </a:solidFill>
              </a:rPr>
              <a:t>)</a:t>
            </a:r>
            <a:endParaRPr sz="1400">
              <a:solidFill>
                <a:srgbClr val="FFFFFF"/>
              </a:solidFill>
            </a:endParaRPr>
          </a:p>
          <a:p>
            <a:pPr lvl="0">
              <a:buSzPct val="100000"/>
              <a:buChar char="•"/>
              <a:defRPr>
                <a:solidFill>
                  <a:srgbClr val="000000"/>
                </a:solidFill>
              </a:defRPr>
            </a:pPr>
            <a:endParaRPr sz="1400">
              <a:solidFill>
                <a:srgbClr val="FFFFFF"/>
              </a:solidFill>
            </a:endParaRPr>
          </a:p>
          <a:p>
            <a:pPr lvl="0">
              <a:buSzPct val="100000"/>
              <a:buChar char="•"/>
              <a:defRPr>
                <a:solidFill>
                  <a:srgbClr val="000000"/>
                </a:solidFill>
              </a:defRPr>
            </a:pPr>
            <a:r>
              <a:rPr sz="1400">
                <a:solidFill>
                  <a:srgbClr val="FFFFFF"/>
                </a:solidFill>
              </a:rPr>
              <a:t>a las cinco el gran brinco (</a:t>
            </a:r>
            <a:r>
              <a:rPr sz="1000">
                <a:solidFill>
                  <a:srgbClr val="FFFFFF"/>
                </a:solidFill>
              </a:rPr>
              <a:t>y saltabas la mula desde donde dijera la madre</a:t>
            </a:r>
            <a:r>
              <a:rPr sz="1400">
                <a:solidFill>
                  <a:srgbClr val="FFFFFF"/>
                </a:solidFill>
              </a:rPr>
              <a:t>)</a:t>
            </a:r>
            <a:endParaRPr sz="1400">
              <a:solidFill>
                <a:srgbClr val="FFFFFF"/>
              </a:solidFill>
            </a:endParaRPr>
          </a:p>
          <a:p>
            <a:pPr lvl="0">
              <a:buSzPct val="100000"/>
              <a:buChar char="•"/>
              <a:defRPr>
                <a:solidFill>
                  <a:srgbClr val="000000"/>
                </a:solidFill>
              </a:defRPr>
            </a:pPr>
            <a:endParaRPr sz="1400">
              <a:solidFill>
                <a:srgbClr val="FFFFFF"/>
              </a:solidFill>
            </a:endParaRPr>
          </a:p>
          <a:p>
            <a:pPr lvl="0">
              <a:buSzPct val="100000"/>
              <a:buChar char="•"/>
              <a:defRPr>
                <a:solidFill>
                  <a:srgbClr val="000000"/>
                </a:solidFill>
              </a:defRPr>
            </a:pPr>
            <a:r>
              <a:rPr sz="1400">
                <a:solidFill>
                  <a:srgbClr val="FFFFFF"/>
                </a:solidFill>
              </a:rPr>
              <a:t>…</a:t>
            </a:r>
          </a:p>
        </p:txBody>
      </p:sp>
      <p:pic>
        <p:nvPicPr>
          <p:cNvPr id="208" name="el burro.jpg"/>
          <p:cNvPicPr/>
          <p:nvPr/>
        </p:nvPicPr>
        <p:blipFill>
          <a:blip r:embed="rId3">
            <a:extLst/>
          </a:blip>
          <a:stretch>
            <a:fillRect/>
          </a:stretch>
        </p:blipFill>
        <p:spPr>
          <a:xfrm>
            <a:off x="212483" y="3206741"/>
            <a:ext cx="2104126" cy="3279158"/>
          </a:xfrm>
          <a:prstGeom prst="rect">
            <a:avLst/>
          </a:prstGeom>
          <a:ln w="12700">
            <a:miter lim="400000"/>
          </a:ln>
        </p:spPr>
      </p:pic>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body" idx="1"/>
          </p:nvPr>
        </p:nvSpPr>
        <p:spPr>
          <a:xfrm>
            <a:off x="395287" y="692149"/>
            <a:ext cx="5148065" cy="4498977"/>
          </a:xfrm>
          <a:prstGeom prst="rect">
            <a:avLst/>
          </a:prstGeom>
        </p:spPr>
        <p:txBody>
          <a:bodyPr lIns="0" tIns="0" rIns="0" bIns="0">
            <a:normAutofit fontScale="100000" lnSpcReduction="0"/>
          </a:bodyPr>
          <a:lstStyle/>
          <a:p>
            <a:pPr lvl="0">
              <a:spcBef>
                <a:spcPts val="500"/>
              </a:spcBef>
              <a:buSzTx/>
              <a:buNone/>
              <a:defRPr sz="1800">
                <a:solidFill>
                  <a:srgbClr val="000000"/>
                </a:solidFill>
              </a:defRPr>
            </a:pPr>
            <a:r>
              <a:rPr sz="2400">
                <a:solidFill>
                  <a:srgbClr val="FFFFFF"/>
                </a:solidFill>
              </a:rPr>
              <a:t>Carreras de sacos</a:t>
            </a:r>
            <a:endParaRPr sz="2400">
              <a:solidFill>
                <a:srgbClr val="FFFFFF"/>
              </a:solidFill>
            </a:endParaRPr>
          </a:p>
          <a:p>
            <a:pPr lvl="0">
              <a:spcBef>
                <a:spcPts val="600"/>
              </a:spcBef>
              <a:buSzTx/>
              <a:buNone/>
              <a:defRPr sz="1800">
                <a:solidFill>
                  <a:srgbClr val="000000"/>
                </a:solidFill>
              </a:defRPr>
            </a:pPr>
            <a:endParaRPr sz="2400">
              <a:solidFill>
                <a:srgbClr val="FFFFFF"/>
              </a:solidFill>
            </a:endParaRPr>
          </a:p>
          <a:p>
            <a:pPr lvl="0">
              <a:spcBef>
                <a:spcPts val="400"/>
              </a:spcBef>
              <a:buSzTx/>
              <a:buNone/>
              <a:defRPr sz="1800">
                <a:solidFill>
                  <a:srgbClr val="000000"/>
                </a:solidFill>
              </a:defRPr>
            </a:pPr>
            <a:r>
              <a:rPr>
                <a:solidFill>
                  <a:srgbClr val="FFFFFF"/>
                </a:solidFill>
              </a:rPr>
              <a:t>Se jugaba mucho en las fiestas para competir </a:t>
            </a:r>
            <a:endParaRPr>
              <a:solidFill>
                <a:srgbClr val="FFFFFF"/>
              </a:solidFill>
            </a:endParaRPr>
          </a:p>
          <a:p>
            <a:pPr lvl="0">
              <a:spcBef>
                <a:spcPts val="400"/>
              </a:spcBef>
              <a:buSzTx/>
              <a:buNone/>
              <a:defRPr sz="1800">
                <a:solidFill>
                  <a:srgbClr val="000000"/>
                </a:solidFill>
              </a:defRPr>
            </a:pPr>
            <a:r>
              <a:rPr>
                <a:solidFill>
                  <a:srgbClr val="FFFFFF"/>
                </a:solidFill>
              </a:rPr>
              <a:t>por un buen premio. Se utilizaban sacos de </a:t>
            </a:r>
            <a:endParaRPr>
              <a:solidFill>
                <a:srgbClr val="FFFFFF"/>
              </a:solidFill>
            </a:endParaRPr>
          </a:p>
          <a:p>
            <a:pPr lvl="0">
              <a:spcBef>
                <a:spcPts val="400"/>
              </a:spcBef>
              <a:buSzTx/>
              <a:buNone/>
              <a:defRPr sz="1800">
                <a:solidFill>
                  <a:srgbClr val="000000"/>
                </a:solidFill>
              </a:defRPr>
            </a:pPr>
            <a:r>
              <a:rPr>
                <a:solidFill>
                  <a:srgbClr val="FFFFFF"/>
                </a:solidFill>
              </a:rPr>
              <a:t>patatas vacíos donde se metían las piernas y </a:t>
            </a:r>
            <a:endParaRPr>
              <a:solidFill>
                <a:srgbClr val="FFFFFF"/>
              </a:solidFill>
            </a:endParaRPr>
          </a:p>
          <a:p>
            <a:pPr lvl="0">
              <a:spcBef>
                <a:spcPts val="400"/>
              </a:spcBef>
              <a:buSzTx/>
              <a:buNone/>
              <a:defRPr sz="1800">
                <a:solidFill>
                  <a:srgbClr val="000000"/>
                </a:solidFill>
              </a:defRPr>
            </a:pPr>
            <a:r>
              <a:rPr>
                <a:solidFill>
                  <a:srgbClr val="FFFFFF"/>
                </a:solidFill>
              </a:rPr>
              <a:t>sujetándolos con las manos se recorría un </a:t>
            </a:r>
            <a:endParaRPr>
              <a:solidFill>
                <a:srgbClr val="FFFFFF"/>
              </a:solidFill>
            </a:endParaRPr>
          </a:p>
          <a:p>
            <a:pPr lvl="0">
              <a:spcBef>
                <a:spcPts val="400"/>
              </a:spcBef>
              <a:buSzTx/>
              <a:buNone/>
              <a:defRPr sz="1800">
                <a:solidFill>
                  <a:srgbClr val="000000"/>
                </a:solidFill>
              </a:defRPr>
            </a:pPr>
            <a:r>
              <a:rPr>
                <a:solidFill>
                  <a:srgbClr val="FFFFFF"/>
                </a:solidFill>
              </a:rPr>
              <a:t>espacio a saltos ida y vuelta. Se podía competir </a:t>
            </a:r>
            <a:endParaRPr>
              <a:solidFill>
                <a:srgbClr val="FFFFFF"/>
              </a:solidFill>
            </a:endParaRPr>
          </a:p>
          <a:p>
            <a:pPr lvl="0">
              <a:spcBef>
                <a:spcPts val="400"/>
              </a:spcBef>
              <a:buSzTx/>
              <a:buNone/>
              <a:defRPr sz="1800">
                <a:solidFill>
                  <a:srgbClr val="000000"/>
                </a:solidFill>
              </a:defRPr>
            </a:pPr>
            <a:r>
              <a:rPr>
                <a:solidFill>
                  <a:srgbClr val="FFFFFF"/>
                </a:solidFill>
              </a:rPr>
              <a:t>por equipos haciendo el relevo al llegar el </a:t>
            </a:r>
            <a:endParaRPr>
              <a:solidFill>
                <a:srgbClr val="FFFFFF"/>
              </a:solidFill>
            </a:endParaRPr>
          </a:p>
          <a:p>
            <a:pPr lvl="0">
              <a:spcBef>
                <a:spcPts val="600"/>
              </a:spcBef>
              <a:buSzTx/>
              <a:buNone/>
              <a:defRPr sz="1800">
                <a:solidFill>
                  <a:srgbClr val="000000"/>
                </a:solidFill>
              </a:defRPr>
            </a:pPr>
            <a:r>
              <a:rPr>
                <a:solidFill>
                  <a:srgbClr val="FFFFFF"/>
                </a:solidFill>
              </a:rPr>
              <a:t>compañero.</a:t>
            </a:r>
            <a:r>
              <a:rPr sz="2800">
                <a:solidFill>
                  <a:srgbClr val="FFFFFF"/>
                </a:solidFill>
              </a:rPr>
              <a:t> </a:t>
            </a:r>
          </a:p>
        </p:txBody>
      </p:sp>
      <p:pic>
        <p:nvPicPr>
          <p:cNvPr id="21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12" name="sacos.jpg"/>
          <p:cNvPicPr/>
          <p:nvPr/>
        </p:nvPicPr>
        <p:blipFill>
          <a:blip r:embed="rId3">
            <a:extLst/>
          </a:blip>
          <a:stretch>
            <a:fillRect/>
          </a:stretch>
        </p:blipFill>
        <p:spPr>
          <a:xfrm>
            <a:off x="4681636" y="3961686"/>
            <a:ext cx="2823047" cy="2258437"/>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body" idx="1"/>
          </p:nvPr>
        </p:nvSpPr>
        <p:spPr>
          <a:xfrm>
            <a:off x="611187" y="981075"/>
            <a:ext cx="7777163" cy="2590800"/>
          </a:xfrm>
          <a:prstGeom prst="rect">
            <a:avLst/>
          </a:prstGeom>
        </p:spPr>
        <p:txBody>
          <a:bodyPr lIns="0" tIns="0" rIns="0" bIns="0">
            <a:normAutofit fontScale="100000" lnSpcReduction="0"/>
          </a:bodyPr>
          <a:lstStyle/>
          <a:p>
            <a:pPr lvl="0" marL="332613" indent="-332613" defTabSz="886968">
              <a:lnSpc>
                <a:spcPct val="80000"/>
              </a:lnSpc>
              <a:spcBef>
                <a:spcPts val="400"/>
              </a:spcBef>
              <a:buSzTx/>
              <a:buNone/>
              <a:defRPr sz="1800">
                <a:solidFill>
                  <a:srgbClr val="000000"/>
                </a:solidFill>
              </a:defRPr>
            </a:pPr>
            <a:r>
              <a:rPr sz="1940">
                <a:solidFill>
                  <a:srgbClr val="FFFFFF"/>
                </a:solidFill>
              </a:rPr>
              <a:t>Las carpetas</a:t>
            </a:r>
            <a:endParaRPr sz="1940">
              <a:solidFill>
                <a:srgbClr val="FFFFFF"/>
              </a:solidFill>
            </a:endParaRPr>
          </a:p>
          <a:p>
            <a:pPr lvl="0" marL="332613" indent="-332613" defTabSz="886968">
              <a:lnSpc>
                <a:spcPct val="80000"/>
              </a:lnSpc>
              <a:spcBef>
                <a:spcPts val="600"/>
              </a:spcBef>
              <a:buSzTx/>
              <a:buNone/>
              <a:defRPr sz="1800">
                <a:solidFill>
                  <a:srgbClr val="000000"/>
                </a:solidFill>
              </a:defRPr>
            </a:pPr>
            <a:endParaRPr sz="1940">
              <a:solidFill>
                <a:srgbClr val="FFFFFF"/>
              </a:solidFill>
            </a:endParaRPr>
          </a:p>
          <a:p>
            <a:pPr lvl="0" marL="332613" indent="-332613" defTabSz="886968">
              <a:spcBef>
                <a:spcPts val="0"/>
              </a:spcBef>
              <a:buSzTx/>
              <a:buNone/>
              <a:defRPr sz="1800">
                <a:solidFill>
                  <a:srgbClr val="000000"/>
                </a:solidFill>
              </a:defRPr>
            </a:pPr>
            <a:r>
              <a:rPr sz="1552">
                <a:solidFill>
                  <a:srgbClr val="FFFFFF"/>
                </a:solidFill>
              </a:rPr>
              <a:t>Se desarrollaba sobre todo en las zonas rurales y consistía en la elaboración de unas “carpetas” (cuadradito hecho con medio naipe viejo que te daban de vez en cuando en el bar del pueblo, en el que por un lado se dejaba el dorso de la carta y por el otro el palo) utilizándolos a modo de estampa o cromo para jugarla lanzándola contra la pared y ganando aquella que se quedara más cerca de ella. También se dejaba caer la carpeta desde una cornisa al suelo eligiendo previamente cara (lado del palo de la baraja) o cruz (lado del dorso de la baraja) apostando un número determinado de ellas y ganándola aquel  que lo acertara.</a:t>
            </a:r>
            <a:r>
              <a:rPr sz="1358">
                <a:solidFill>
                  <a:srgbClr val="FFFFFF"/>
                </a:solidFill>
              </a:rPr>
              <a:t> </a:t>
            </a:r>
          </a:p>
        </p:txBody>
      </p:sp>
      <p:pic>
        <p:nvPicPr>
          <p:cNvPr id="21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16" name="las carpetas.jpg"/>
          <p:cNvPicPr/>
          <p:nvPr/>
        </p:nvPicPr>
        <p:blipFill>
          <a:blip r:embed="rId3">
            <a:extLst/>
          </a:blip>
          <a:stretch>
            <a:fillRect/>
          </a:stretch>
        </p:blipFill>
        <p:spPr>
          <a:xfrm>
            <a:off x="1706066" y="4065579"/>
            <a:ext cx="4965484" cy="2094814"/>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body" idx="1"/>
          </p:nvPr>
        </p:nvSpPr>
        <p:spPr>
          <a:xfrm>
            <a:off x="395287" y="1557337"/>
            <a:ext cx="4918076" cy="3600451"/>
          </a:xfrm>
          <a:prstGeom prst="rect">
            <a:avLst/>
          </a:prstGeom>
        </p:spPr>
        <p:txBody>
          <a:bodyPr lIns="0" tIns="0" rIns="0" bIns="0">
            <a:normAutofit fontScale="100000" lnSpcReduction="0"/>
          </a:bodyPr>
          <a:lstStyle/>
          <a:p>
            <a:pPr lvl="0">
              <a:lnSpc>
                <a:spcPct val="90000"/>
              </a:lnSpc>
              <a:spcBef>
                <a:spcPts val="400"/>
              </a:spcBef>
              <a:buSzTx/>
              <a:buNone/>
              <a:defRPr sz="1800">
                <a:solidFill>
                  <a:srgbClr val="000000"/>
                </a:solidFill>
              </a:defRPr>
            </a:pPr>
            <a:r>
              <a:rPr sz="2000">
                <a:solidFill>
                  <a:srgbClr val="FFFFFF"/>
                </a:solidFill>
              </a:rPr>
              <a:t>El taco</a:t>
            </a:r>
            <a:endParaRPr sz="2000">
              <a:solidFill>
                <a:srgbClr val="FFFFFF"/>
              </a:solidFill>
            </a:endParaRPr>
          </a:p>
          <a:p>
            <a:pPr lvl="0">
              <a:lnSpc>
                <a:spcPct val="90000"/>
              </a:lnSpc>
              <a:spcBef>
                <a:spcPts val="600"/>
              </a:spcBef>
              <a:defRPr sz="1800">
                <a:solidFill>
                  <a:srgbClr val="000000"/>
                </a:solidFill>
              </a:defRPr>
            </a:pPr>
            <a:endParaRPr sz="2000">
              <a:solidFill>
                <a:srgbClr val="FFFFFF"/>
              </a:solidFill>
            </a:endParaRPr>
          </a:p>
          <a:p>
            <a:pPr lvl="0">
              <a:lnSpc>
                <a:spcPct val="90000"/>
              </a:lnSpc>
              <a:spcBef>
                <a:spcPts val="400"/>
              </a:spcBef>
              <a:buSzTx/>
              <a:buNone/>
              <a:defRPr sz="1800">
                <a:solidFill>
                  <a:srgbClr val="000000"/>
                </a:solidFill>
              </a:defRPr>
            </a:pPr>
            <a:r>
              <a:rPr sz="1600">
                <a:solidFill>
                  <a:srgbClr val="FFFFFF"/>
                </a:solidFill>
              </a:rPr>
              <a:t>También llamado tacón, era un juego que se realizaba con los tacones de goma de los zapatos viejos y era muy difícil encontrarlos ya que no se tiraban los zapatos. Cada uno (se podía jugar entre varios) lanzaba el taco al suelo alternativamente hasta que veías la posibilidad de lanzarlo hacia otro taco y dejarlo a una distancia tal que el palmo de la mano pudiera alcanzar los dos, en ese momento ganaba los cromos que uno se hubiera apostado. Si el taco caía encima de otro se pagaba el doble de lo apostado</a:t>
            </a:r>
            <a:r>
              <a:rPr sz="2000">
                <a:solidFill>
                  <a:srgbClr val="FFFFFF"/>
                </a:solidFill>
              </a:rPr>
              <a:t> </a:t>
            </a:r>
          </a:p>
        </p:txBody>
      </p:sp>
      <p:pic>
        <p:nvPicPr>
          <p:cNvPr id="21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20" name="tacon.jpg"/>
          <p:cNvPicPr/>
          <p:nvPr/>
        </p:nvPicPr>
        <p:blipFill>
          <a:blip r:embed="rId3">
            <a:extLst/>
          </a:blip>
          <a:stretch>
            <a:fillRect/>
          </a:stretch>
        </p:blipFill>
        <p:spPr>
          <a:xfrm>
            <a:off x="5679777" y="2487761"/>
            <a:ext cx="3018551" cy="2169584"/>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body" idx="1"/>
          </p:nvPr>
        </p:nvSpPr>
        <p:spPr>
          <a:xfrm>
            <a:off x="323850" y="1196975"/>
            <a:ext cx="5565775" cy="4608513"/>
          </a:xfrm>
          <a:prstGeom prst="rect">
            <a:avLst/>
          </a:prstGeom>
        </p:spPr>
        <p:txBody>
          <a:bodyPr lIns="0" tIns="0" rIns="0" bIns="0">
            <a:normAutofit fontScale="100000" lnSpcReduction="0"/>
          </a:bodyPr>
          <a:lstStyle/>
          <a:p>
            <a:pPr lvl="0" marL="609600" indent="-609600">
              <a:lnSpc>
                <a:spcPct val="80000"/>
              </a:lnSpc>
              <a:spcBef>
                <a:spcPts val="400"/>
              </a:spcBef>
              <a:buSzTx/>
              <a:buNone/>
              <a:defRPr sz="1800">
                <a:solidFill>
                  <a:srgbClr val="000000"/>
                </a:solidFill>
              </a:defRPr>
            </a:pPr>
            <a:r>
              <a:rPr sz="2000">
                <a:solidFill>
                  <a:srgbClr val="FFFFFF"/>
                </a:solidFill>
              </a:rPr>
              <a:t>El tejo. El descanso.</a:t>
            </a:r>
            <a:endParaRPr sz="2000">
              <a:solidFill>
                <a:srgbClr val="FFFFFF"/>
              </a:solidFill>
            </a:endParaRPr>
          </a:p>
          <a:p>
            <a:pPr lvl="0" marL="609600" indent="-609600">
              <a:lnSpc>
                <a:spcPct val="80000"/>
              </a:lnSpc>
              <a:buSzTx/>
              <a:buNone/>
              <a:defRPr sz="1800">
                <a:solidFill>
                  <a:srgbClr val="000000"/>
                </a:solidFill>
              </a:defRPr>
            </a:pP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Este juego consiste en:</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Grupos de seis con una tiza dibujarán el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recorrido a realizar (hay muchas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variantes de dibujos). Se lanzará el tejo (piedra</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lisa que pueda patinar fácilmente) a la casilla nº1</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 y se recorrerán el resto de casillas a la pata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coja, exceptuando las casillas dobles (descansos)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en las que se podrá apoyar un pie en cada una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salvo cuando contengan el tejo. Al realizar el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recorrido de vuelta siempre a la pata coja y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llegar a la casilla donde se encuentra el tejo se </a:t>
            </a:r>
            <a:endParaRPr>
              <a:solidFill>
                <a:srgbClr val="FFFFFF"/>
              </a:solidFill>
            </a:endParaRPr>
          </a:p>
          <a:p>
            <a:pPr lvl="0" marL="609600" indent="-609600">
              <a:lnSpc>
                <a:spcPct val="80000"/>
              </a:lnSpc>
              <a:spcBef>
                <a:spcPts val="400"/>
              </a:spcBef>
              <a:buSzTx/>
              <a:buNone/>
              <a:defRPr sz="1800">
                <a:solidFill>
                  <a:srgbClr val="000000"/>
                </a:solidFill>
              </a:defRPr>
            </a:pPr>
            <a:r>
              <a:rPr>
                <a:solidFill>
                  <a:srgbClr val="FFFFFF"/>
                </a:solidFill>
              </a:rPr>
              <a:t>lanzará éste fuera de la casilla con el pie. </a:t>
            </a:r>
          </a:p>
        </p:txBody>
      </p:sp>
      <p:pic>
        <p:nvPicPr>
          <p:cNvPr id="223" name="juego popular.jpg"/>
          <p:cNvPicPr/>
          <p:nvPr/>
        </p:nvPicPr>
        <p:blipFill>
          <a:blip r:embed="rId2">
            <a:extLst/>
          </a:blip>
          <a:stretch>
            <a:fillRect/>
          </a:stretch>
        </p:blipFill>
        <p:spPr>
          <a:xfrm>
            <a:off x="6393805" y="1666924"/>
            <a:ext cx="1564317" cy="3322444"/>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