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5A5C6C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5A5C6C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5A5C6C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5A5C6C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5A5C6C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5A5C6C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5A5C6C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5A5C6C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5A5C6C"/>
        </a:solidFill>
        <a:effectLst/>
        <a:uFillTx/>
        <a:latin typeface="+mn-lt"/>
        <a:ea typeface="+mn-ea"/>
        <a:cs typeface="+mn-cs"/>
        <a:sym typeface="Helvetic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5A5C6C"/>
        </a:fontRef>
        <a:srgbClr val="5A5C6C"/>
      </a:tcTxStyle>
      <a:tcStyle>
        <a:tcBdr>
          <a:left>
            <a:ln w="12700" cap="flat">
              <a:solidFill>
                <a:srgbClr val="6C6212"/>
              </a:solidFill>
              <a:prstDash val="solid"/>
              <a:round/>
            </a:ln>
          </a:left>
          <a:right>
            <a:ln w="12700" cap="flat">
              <a:solidFill>
                <a:srgbClr val="6C6212"/>
              </a:solidFill>
              <a:prstDash val="solid"/>
              <a:round/>
            </a:ln>
          </a:right>
          <a:top>
            <a:ln w="12700" cap="flat">
              <a:solidFill>
                <a:srgbClr val="6C6212"/>
              </a:solidFill>
              <a:prstDash val="solid"/>
              <a:round/>
            </a:ln>
          </a:top>
          <a:bottom>
            <a:ln w="12700" cap="flat">
              <a:solidFill>
                <a:srgbClr val="6C6212"/>
              </a:solidFill>
              <a:prstDash val="solid"/>
              <a:round/>
            </a:ln>
          </a:bottom>
          <a:insideH>
            <a:ln w="12700" cap="flat">
              <a:solidFill>
                <a:srgbClr val="6C6212"/>
              </a:solidFill>
              <a:prstDash val="solid"/>
              <a:round/>
            </a:ln>
          </a:insideH>
          <a:insideV>
            <a:ln w="12700" cap="flat">
              <a:solidFill>
                <a:srgbClr val="6C6212"/>
              </a:solidFill>
              <a:prstDash val="solid"/>
              <a:round/>
            </a:ln>
          </a:insideV>
        </a:tcBdr>
        <a:fill>
          <a:solidFill>
            <a:srgbClr val="DDD2FF"/>
          </a:solidFill>
        </a:fill>
      </a:tcStyle>
    </a:wholeTbl>
    <a:band2H>
      <a:tcTxStyle/>
      <a:tcStyle>
        <a:tcBdr/>
        <a:fill>
          <a:solidFill>
            <a:srgbClr val="EFEAFF"/>
          </a:solidFill>
        </a:fill>
      </a:tcStyle>
    </a:band2H>
    <a:firstCol>
      <a:tcTxStyle b="on" i="off">
        <a:fontRef idx="minor">
          <a:srgbClr val="6C6212"/>
        </a:fontRef>
        <a:srgbClr val="6C6212"/>
      </a:tcTxStyle>
      <a:tcStyle>
        <a:tcBdr>
          <a:left>
            <a:ln w="12700" cap="flat">
              <a:solidFill>
                <a:srgbClr val="6C6212"/>
              </a:solidFill>
              <a:prstDash val="solid"/>
              <a:round/>
            </a:ln>
          </a:left>
          <a:right>
            <a:ln w="12700" cap="flat">
              <a:solidFill>
                <a:srgbClr val="6C6212"/>
              </a:solidFill>
              <a:prstDash val="solid"/>
              <a:round/>
            </a:ln>
          </a:right>
          <a:top>
            <a:ln w="12700" cap="flat">
              <a:solidFill>
                <a:srgbClr val="6C6212"/>
              </a:solidFill>
              <a:prstDash val="solid"/>
              <a:round/>
            </a:ln>
          </a:top>
          <a:bottom>
            <a:ln w="12700" cap="flat">
              <a:solidFill>
                <a:srgbClr val="6C6212"/>
              </a:solidFill>
              <a:prstDash val="solid"/>
              <a:round/>
            </a:ln>
          </a:bottom>
          <a:insideH>
            <a:ln w="12700" cap="flat">
              <a:solidFill>
                <a:srgbClr val="6C6212"/>
              </a:solidFill>
              <a:prstDash val="solid"/>
              <a:round/>
            </a:ln>
          </a:insideH>
          <a:insideV>
            <a:ln w="12700" cap="flat">
              <a:solidFill>
                <a:srgbClr val="6C6212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6C6212"/>
        </a:fontRef>
        <a:srgbClr val="6C6212"/>
      </a:tcTxStyle>
      <a:tcStyle>
        <a:tcBdr>
          <a:left>
            <a:ln w="12700" cap="flat">
              <a:solidFill>
                <a:srgbClr val="6C6212"/>
              </a:solidFill>
              <a:prstDash val="solid"/>
              <a:round/>
            </a:ln>
          </a:left>
          <a:right>
            <a:ln w="12700" cap="flat">
              <a:solidFill>
                <a:srgbClr val="6C6212"/>
              </a:solidFill>
              <a:prstDash val="solid"/>
              <a:round/>
            </a:ln>
          </a:right>
          <a:top>
            <a:ln w="38100" cap="flat">
              <a:solidFill>
                <a:srgbClr val="6C6212"/>
              </a:solidFill>
              <a:prstDash val="solid"/>
              <a:round/>
            </a:ln>
          </a:top>
          <a:bottom>
            <a:ln w="12700" cap="flat">
              <a:solidFill>
                <a:srgbClr val="6C6212"/>
              </a:solidFill>
              <a:prstDash val="solid"/>
              <a:round/>
            </a:ln>
          </a:bottom>
          <a:insideH>
            <a:ln w="12700" cap="flat">
              <a:solidFill>
                <a:srgbClr val="6C6212"/>
              </a:solidFill>
              <a:prstDash val="solid"/>
              <a:round/>
            </a:ln>
          </a:insideH>
          <a:insideV>
            <a:ln w="12700" cap="flat">
              <a:solidFill>
                <a:srgbClr val="6C6212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6C6212"/>
        </a:fontRef>
        <a:srgbClr val="6C6212"/>
      </a:tcTxStyle>
      <a:tcStyle>
        <a:tcBdr>
          <a:left>
            <a:ln w="12700" cap="flat">
              <a:solidFill>
                <a:srgbClr val="6C6212"/>
              </a:solidFill>
              <a:prstDash val="solid"/>
              <a:round/>
            </a:ln>
          </a:left>
          <a:right>
            <a:ln w="12700" cap="flat">
              <a:solidFill>
                <a:srgbClr val="6C6212"/>
              </a:solidFill>
              <a:prstDash val="solid"/>
              <a:round/>
            </a:ln>
          </a:right>
          <a:top>
            <a:ln w="12700" cap="flat">
              <a:solidFill>
                <a:srgbClr val="6C6212"/>
              </a:solidFill>
              <a:prstDash val="solid"/>
              <a:round/>
            </a:ln>
          </a:top>
          <a:bottom>
            <a:ln w="38100" cap="flat">
              <a:solidFill>
                <a:srgbClr val="6C6212"/>
              </a:solidFill>
              <a:prstDash val="solid"/>
              <a:round/>
            </a:ln>
          </a:bottom>
          <a:insideH>
            <a:ln w="12700" cap="flat">
              <a:solidFill>
                <a:srgbClr val="6C6212"/>
              </a:solidFill>
              <a:prstDash val="solid"/>
              <a:round/>
            </a:ln>
          </a:insideH>
          <a:insideV>
            <a:ln w="12700" cap="flat">
              <a:solidFill>
                <a:srgbClr val="6C6212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5A5C6C"/>
        </a:fontRef>
        <a:srgbClr val="5A5C6C"/>
      </a:tcTxStyle>
      <a:tcStyle>
        <a:tcBdr>
          <a:left>
            <a:ln w="12700" cap="flat">
              <a:solidFill>
                <a:srgbClr val="6C6212"/>
              </a:solidFill>
              <a:prstDash val="solid"/>
              <a:round/>
            </a:ln>
          </a:left>
          <a:right>
            <a:ln w="12700" cap="flat">
              <a:solidFill>
                <a:srgbClr val="6C6212"/>
              </a:solidFill>
              <a:prstDash val="solid"/>
              <a:round/>
            </a:ln>
          </a:right>
          <a:top>
            <a:ln w="12700" cap="flat">
              <a:solidFill>
                <a:srgbClr val="6C6212"/>
              </a:solidFill>
              <a:prstDash val="solid"/>
              <a:round/>
            </a:ln>
          </a:top>
          <a:bottom>
            <a:ln w="12700" cap="flat">
              <a:solidFill>
                <a:srgbClr val="6C6212"/>
              </a:solidFill>
              <a:prstDash val="solid"/>
              <a:round/>
            </a:ln>
          </a:bottom>
          <a:insideH>
            <a:ln w="12700" cap="flat">
              <a:solidFill>
                <a:srgbClr val="6C6212"/>
              </a:solidFill>
              <a:prstDash val="solid"/>
              <a:round/>
            </a:ln>
          </a:insideH>
          <a:insideV>
            <a:ln w="12700" cap="flat">
              <a:solidFill>
                <a:srgbClr val="6C6212"/>
              </a:solidFill>
              <a:prstDash val="solid"/>
              <a:round/>
            </a:ln>
          </a:insideV>
        </a:tcBdr>
        <a:fill>
          <a:solidFill>
            <a:srgbClr val="E5E5E6"/>
          </a:solidFill>
        </a:fill>
      </a:tcStyle>
    </a:wholeTbl>
    <a:band2H>
      <a:tcTxStyle/>
      <a:tcStyle>
        <a:tcBdr/>
        <a:fill>
          <a:solidFill>
            <a:srgbClr val="F2F2F3"/>
          </a:solidFill>
        </a:fill>
      </a:tcStyle>
    </a:band2H>
    <a:firstCol>
      <a:tcTxStyle b="on" i="off">
        <a:fontRef idx="minor">
          <a:srgbClr val="6C6212"/>
        </a:fontRef>
        <a:srgbClr val="6C6212"/>
      </a:tcTxStyle>
      <a:tcStyle>
        <a:tcBdr>
          <a:left>
            <a:ln w="12700" cap="flat">
              <a:solidFill>
                <a:srgbClr val="6C6212"/>
              </a:solidFill>
              <a:prstDash val="solid"/>
              <a:round/>
            </a:ln>
          </a:left>
          <a:right>
            <a:ln w="12700" cap="flat">
              <a:solidFill>
                <a:srgbClr val="6C6212"/>
              </a:solidFill>
              <a:prstDash val="solid"/>
              <a:round/>
            </a:ln>
          </a:right>
          <a:top>
            <a:ln w="12700" cap="flat">
              <a:solidFill>
                <a:srgbClr val="6C6212"/>
              </a:solidFill>
              <a:prstDash val="solid"/>
              <a:round/>
            </a:ln>
          </a:top>
          <a:bottom>
            <a:ln w="12700" cap="flat">
              <a:solidFill>
                <a:srgbClr val="6C6212"/>
              </a:solidFill>
              <a:prstDash val="solid"/>
              <a:round/>
            </a:ln>
          </a:bottom>
          <a:insideH>
            <a:ln w="12700" cap="flat">
              <a:solidFill>
                <a:srgbClr val="6C6212"/>
              </a:solidFill>
              <a:prstDash val="solid"/>
              <a:round/>
            </a:ln>
          </a:insideH>
          <a:insideV>
            <a:ln w="12700" cap="flat">
              <a:solidFill>
                <a:srgbClr val="6C6212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6C6212"/>
        </a:fontRef>
        <a:srgbClr val="6C6212"/>
      </a:tcTxStyle>
      <a:tcStyle>
        <a:tcBdr>
          <a:left>
            <a:ln w="12700" cap="flat">
              <a:solidFill>
                <a:srgbClr val="6C6212"/>
              </a:solidFill>
              <a:prstDash val="solid"/>
              <a:round/>
            </a:ln>
          </a:left>
          <a:right>
            <a:ln w="12700" cap="flat">
              <a:solidFill>
                <a:srgbClr val="6C6212"/>
              </a:solidFill>
              <a:prstDash val="solid"/>
              <a:round/>
            </a:ln>
          </a:right>
          <a:top>
            <a:ln w="38100" cap="flat">
              <a:solidFill>
                <a:srgbClr val="6C6212"/>
              </a:solidFill>
              <a:prstDash val="solid"/>
              <a:round/>
            </a:ln>
          </a:top>
          <a:bottom>
            <a:ln w="12700" cap="flat">
              <a:solidFill>
                <a:srgbClr val="6C6212"/>
              </a:solidFill>
              <a:prstDash val="solid"/>
              <a:round/>
            </a:ln>
          </a:bottom>
          <a:insideH>
            <a:ln w="12700" cap="flat">
              <a:solidFill>
                <a:srgbClr val="6C6212"/>
              </a:solidFill>
              <a:prstDash val="solid"/>
              <a:round/>
            </a:ln>
          </a:insideH>
          <a:insideV>
            <a:ln w="12700" cap="flat">
              <a:solidFill>
                <a:srgbClr val="6C6212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6C6212"/>
        </a:fontRef>
        <a:srgbClr val="6C6212"/>
      </a:tcTxStyle>
      <a:tcStyle>
        <a:tcBdr>
          <a:left>
            <a:ln w="12700" cap="flat">
              <a:solidFill>
                <a:srgbClr val="6C6212"/>
              </a:solidFill>
              <a:prstDash val="solid"/>
              <a:round/>
            </a:ln>
          </a:left>
          <a:right>
            <a:ln w="12700" cap="flat">
              <a:solidFill>
                <a:srgbClr val="6C6212"/>
              </a:solidFill>
              <a:prstDash val="solid"/>
              <a:round/>
            </a:ln>
          </a:right>
          <a:top>
            <a:ln w="12700" cap="flat">
              <a:solidFill>
                <a:srgbClr val="6C6212"/>
              </a:solidFill>
              <a:prstDash val="solid"/>
              <a:round/>
            </a:ln>
          </a:top>
          <a:bottom>
            <a:ln w="38100" cap="flat">
              <a:solidFill>
                <a:srgbClr val="6C6212"/>
              </a:solidFill>
              <a:prstDash val="solid"/>
              <a:round/>
            </a:ln>
          </a:bottom>
          <a:insideH>
            <a:ln w="12700" cap="flat">
              <a:solidFill>
                <a:srgbClr val="6C6212"/>
              </a:solidFill>
              <a:prstDash val="solid"/>
              <a:round/>
            </a:ln>
          </a:insideH>
          <a:insideV>
            <a:ln w="12700" cap="flat">
              <a:solidFill>
                <a:srgbClr val="6C6212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5A5C6C"/>
        </a:fontRef>
        <a:srgbClr val="5A5C6C"/>
      </a:tcTxStyle>
      <a:tcStyle>
        <a:tcBdr>
          <a:left>
            <a:ln w="12700" cap="flat">
              <a:solidFill>
                <a:srgbClr val="6C6212"/>
              </a:solidFill>
              <a:prstDash val="solid"/>
              <a:round/>
            </a:ln>
          </a:left>
          <a:right>
            <a:ln w="12700" cap="flat">
              <a:solidFill>
                <a:srgbClr val="6C6212"/>
              </a:solidFill>
              <a:prstDash val="solid"/>
              <a:round/>
            </a:ln>
          </a:right>
          <a:top>
            <a:ln w="12700" cap="flat">
              <a:solidFill>
                <a:srgbClr val="6C6212"/>
              </a:solidFill>
              <a:prstDash val="solid"/>
              <a:round/>
            </a:ln>
          </a:top>
          <a:bottom>
            <a:ln w="12700" cap="flat">
              <a:solidFill>
                <a:srgbClr val="6C6212"/>
              </a:solidFill>
              <a:prstDash val="solid"/>
              <a:round/>
            </a:ln>
          </a:bottom>
          <a:insideH>
            <a:ln w="12700" cap="flat">
              <a:solidFill>
                <a:srgbClr val="6C6212"/>
              </a:solidFill>
              <a:prstDash val="solid"/>
              <a:round/>
            </a:ln>
          </a:insideH>
          <a:insideV>
            <a:ln w="12700" cap="flat">
              <a:solidFill>
                <a:srgbClr val="6C6212"/>
              </a:solidFill>
              <a:prstDash val="solid"/>
              <a:round/>
            </a:ln>
          </a:insideV>
        </a:tcBdr>
        <a:fill>
          <a:solidFill>
            <a:srgbClr val="D8D5DF"/>
          </a:solidFill>
        </a:fill>
      </a:tcStyle>
    </a:wholeTbl>
    <a:band2H>
      <a:tcTxStyle/>
      <a:tcStyle>
        <a:tcBdr/>
        <a:fill>
          <a:solidFill>
            <a:srgbClr val="EDEBF0"/>
          </a:solidFill>
        </a:fill>
      </a:tcStyle>
    </a:band2H>
    <a:firstCol>
      <a:tcTxStyle b="on" i="off">
        <a:fontRef idx="minor">
          <a:srgbClr val="6C6212"/>
        </a:fontRef>
        <a:srgbClr val="6C6212"/>
      </a:tcTxStyle>
      <a:tcStyle>
        <a:tcBdr>
          <a:left>
            <a:ln w="12700" cap="flat">
              <a:solidFill>
                <a:srgbClr val="6C6212"/>
              </a:solidFill>
              <a:prstDash val="solid"/>
              <a:round/>
            </a:ln>
          </a:left>
          <a:right>
            <a:ln w="12700" cap="flat">
              <a:solidFill>
                <a:srgbClr val="6C6212"/>
              </a:solidFill>
              <a:prstDash val="solid"/>
              <a:round/>
            </a:ln>
          </a:right>
          <a:top>
            <a:ln w="12700" cap="flat">
              <a:solidFill>
                <a:srgbClr val="6C6212"/>
              </a:solidFill>
              <a:prstDash val="solid"/>
              <a:round/>
            </a:ln>
          </a:top>
          <a:bottom>
            <a:ln w="12700" cap="flat">
              <a:solidFill>
                <a:srgbClr val="6C6212"/>
              </a:solidFill>
              <a:prstDash val="solid"/>
              <a:round/>
            </a:ln>
          </a:bottom>
          <a:insideH>
            <a:ln w="12700" cap="flat">
              <a:solidFill>
                <a:srgbClr val="6C6212"/>
              </a:solidFill>
              <a:prstDash val="solid"/>
              <a:round/>
            </a:ln>
          </a:insideH>
          <a:insideV>
            <a:ln w="12700" cap="flat">
              <a:solidFill>
                <a:srgbClr val="6C6212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6C6212"/>
        </a:fontRef>
        <a:srgbClr val="6C6212"/>
      </a:tcTxStyle>
      <a:tcStyle>
        <a:tcBdr>
          <a:left>
            <a:ln w="12700" cap="flat">
              <a:solidFill>
                <a:srgbClr val="6C6212"/>
              </a:solidFill>
              <a:prstDash val="solid"/>
              <a:round/>
            </a:ln>
          </a:left>
          <a:right>
            <a:ln w="12700" cap="flat">
              <a:solidFill>
                <a:srgbClr val="6C6212"/>
              </a:solidFill>
              <a:prstDash val="solid"/>
              <a:round/>
            </a:ln>
          </a:right>
          <a:top>
            <a:ln w="38100" cap="flat">
              <a:solidFill>
                <a:srgbClr val="6C6212"/>
              </a:solidFill>
              <a:prstDash val="solid"/>
              <a:round/>
            </a:ln>
          </a:top>
          <a:bottom>
            <a:ln w="12700" cap="flat">
              <a:solidFill>
                <a:srgbClr val="6C6212"/>
              </a:solidFill>
              <a:prstDash val="solid"/>
              <a:round/>
            </a:ln>
          </a:bottom>
          <a:insideH>
            <a:ln w="12700" cap="flat">
              <a:solidFill>
                <a:srgbClr val="6C6212"/>
              </a:solidFill>
              <a:prstDash val="solid"/>
              <a:round/>
            </a:ln>
          </a:insideH>
          <a:insideV>
            <a:ln w="12700" cap="flat">
              <a:solidFill>
                <a:srgbClr val="6C6212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6C6212"/>
        </a:fontRef>
        <a:srgbClr val="6C6212"/>
      </a:tcTxStyle>
      <a:tcStyle>
        <a:tcBdr>
          <a:left>
            <a:ln w="12700" cap="flat">
              <a:solidFill>
                <a:srgbClr val="6C6212"/>
              </a:solidFill>
              <a:prstDash val="solid"/>
              <a:round/>
            </a:ln>
          </a:left>
          <a:right>
            <a:ln w="12700" cap="flat">
              <a:solidFill>
                <a:srgbClr val="6C6212"/>
              </a:solidFill>
              <a:prstDash val="solid"/>
              <a:round/>
            </a:ln>
          </a:right>
          <a:top>
            <a:ln w="12700" cap="flat">
              <a:solidFill>
                <a:srgbClr val="6C6212"/>
              </a:solidFill>
              <a:prstDash val="solid"/>
              <a:round/>
            </a:ln>
          </a:top>
          <a:bottom>
            <a:ln w="38100" cap="flat">
              <a:solidFill>
                <a:srgbClr val="6C6212"/>
              </a:solidFill>
              <a:prstDash val="solid"/>
              <a:round/>
            </a:ln>
          </a:bottom>
          <a:insideH>
            <a:ln w="12700" cap="flat">
              <a:solidFill>
                <a:srgbClr val="6C6212"/>
              </a:solidFill>
              <a:prstDash val="solid"/>
              <a:round/>
            </a:ln>
          </a:insideH>
          <a:insideV>
            <a:ln w="12700" cap="flat">
              <a:solidFill>
                <a:srgbClr val="6C6212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5A5C6C"/>
        </a:fontRef>
        <a:srgbClr val="5A5C6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9E9EA"/>
          </a:solidFill>
        </a:fill>
      </a:tcStyle>
    </a:wholeTbl>
    <a:band2H>
      <a:tcTxStyle/>
      <a:tcStyle>
        <a:tcBdr/>
        <a:fill>
          <a:solidFill>
            <a:srgbClr val="6C6212"/>
          </a:solidFill>
        </a:fill>
      </a:tcStyle>
    </a:band2H>
    <a:firstCol>
      <a:tcTxStyle b="on" i="off">
        <a:fontRef idx="minor">
          <a:srgbClr val="6C6212"/>
        </a:fontRef>
        <a:srgbClr val="6C6212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5A5C6C"/>
        </a:fontRef>
        <a:srgbClr val="5A5C6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5A5C6C"/>
              </a:solidFill>
              <a:prstDash val="solid"/>
              <a:round/>
            </a:ln>
          </a:top>
          <a:bottom>
            <a:ln w="25400" cap="flat">
              <a:solidFill>
                <a:srgbClr val="5A5C6C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C6212"/>
          </a:solidFill>
        </a:fill>
      </a:tcStyle>
    </a:lastRow>
    <a:firstRow>
      <a:tcTxStyle b="on" i="off">
        <a:fontRef idx="minor">
          <a:srgbClr val="6C6212"/>
        </a:fontRef>
        <a:srgbClr val="6C6212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A5C6C"/>
              </a:solidFill>
              <a:prstDash val="solid"/>
              <a:round/>
            </a:ln>
          </a:top>
          <a:bottom>
            <a:ln w="25400" cap="flat">
              <a:solidFill>
                <a:srgbClr val="5A5C6C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5A5C6C"/>
        </a:fontRef>
        <a:srgbClr val="5A5C6C"/>
      </a:tcTxStyle>
      <a:tcStyle>
        <a:tcBdr>
          <a:left>
            <a:ln w="12700" cap="flat">
              <a:solidFill>
                <a:srgbClr val="6C6212"/>
              </a:solidFill>
              <a:prstDash val="solid"/>
              <a:round/>
            </a:ln>
          </a:left>
          <a:right>
            <a:ln w="12700" cap="flat">
              <a:solidFill>
                <a:srgbClr val="6C6212"/>
              </a:solidFill>
              <a:prstDash val="solid"/>
              <a:round/>
            </a:ln>
          </a:right>
          <a:top>
            <a:ln w="12700" cap="flat">
              <a:solidFill>
                <a:srgbClr val="6C6212"/>
              </a:solidFill>
              <a:prstDash val="solid"/>
              <a:round/>
            </a:ln>
          </a:top>
          <a:bottom>
            <a:ln w="12700" cap="flat">
              <a:solidFill>
                <a:srgbClr val="6C6212"/>
              </a:solidFill>
              <a:prstDash val="solid"/>
              <a:round/>
            </a:ln>
          </a:bottom>
          <a:insideH>
            <a:ln w="12700" cap="flat">
              <a:solidFill>
                <a:srgbClr val="6C6212"/>
              </a:solidFill>
              <a:prstDash val="solid"/>
              <a:round/>
            </a:ln>
          </a:insideH>
          <a:insideV>
            <a:ln w="12700" cap="flat">
              <a:solidFill>
                <a:srgbClr val="6C6212"/>
              </a:solidFill>
              <a:prstDash val="solid"/>
              <a:round/>
            </a:ln>
          </a:insideV>
        </a:tcBdr>
        <a:fill>
          <a:solidFill>
            <a:srgbClr val="D0D1D3"/>
          </a:solidFill>
        </a:fill>
      </a:tcStyle>
    </a:wholeTbl>
    <a:band2H>
      <a:tcTxStyle/>
      <a:tcStyle>
        <a:tcBdr/>
        <a:fill>
          <a:solidFill>
            <a:srgbClr val="E9E9EA"/>
          </a:solidFill>
        </a:fill>
      </a:tcStyle>
    </a:band2H>
    <a:firstCol>
      <a:tcTxStyle b="on" i="off">
        <a:fontRef idx="minor">
          <a:srgbClr val="6C6212"/>
        </a:fontRef>
        <a:srgbClr val="6C6212"/>
      </a:tcTxStyle>
      <a:tcStyle>
        <a:tcBdr>
          <a:left>
            <a:ln w="12700" cap="flat">
              <a:solidFill>
                <a:srgbClr val="6C6212"/>
              </a:solidFill>
              <a:prstDash val="solid"/>
              <a:round/>
            </a:ln>
          </a:left>
          <a:right>
            <a:ln w="12700" cap="flat">
              <a:solidFill>
                <a:srgbClr val="6C6212"/>
              </a:solidFill>
              <a:prstDash val="solid"/>
              <a:round/>
            </a:ln>
          </a:right>
          <a:top>
            <a:ln w="12700" cap="flat">
              <a:solidFill>
                <a:srgbClr val="6C6212"/>
              </a:solidFill>
              <a:prstDash val="solid"/>
              <a:round/>
            </a:ln>
          </a:top>
          <a:bottom>
            <a:ln w="12700" cap="flat">
              <a:solidFill>
                <a:srgbClr val="6C6212"/>
              </a:solidFill>
              <a:prstDash val="solid"/>
              <a:round/>
            </a:ln>
          </a:bottom>
          <a:insideH>
            <a:ln w="12700" cap="flat">
              <a:solidFill>
                <a:srgbClr val="6C6212"/>
              </a:solidFill>
              <a:prstDash val="solid"/>
              <a:round/>
            </a:ln>
          </a:insideH>
          <a:insideV>
            <a:ln w="12700" cap="flat">
              <a:solidFill>
                <a:srgbClr val="6C6212"/>
              </a:solidFill>
              <a:prstDash val="solid"/>
              <a:round/>
            </a:ln>
          </a:insideV>
        </a:tcBdr>
        <a:fill>
          <a:solidFill>
            <a:srgbClr val="5A5C6C"/>
          </a:solidFill>
        </a:fill>
      </a:tcStyle>
    </a:firstCol>
    <a:lastRow>
      <a:tcTxStyle b="on" i="off">
        <a:fontRef idx="minor">
          <a:srgbClr val="6C6212"/>
        </a:fontRef>
        <a:srgbClr val="6C6212"/>
      </a:tcTxStyle>
      <a:tcStyle>
        <a:tcBdr>
          <a:left>
            <a:ln w="12700" cap="flat">
              <a:solidFill>
                <a:srgbClr val="6C6212"/>
              </a:solidFill>
              <a:prstDash val="solid"/>
              <a:round/>
            </a:ln>
          </a:left>
          <a:right>
            <a:ln w="12700" cap="flat">
              <a:solidFill>
                <a:srgbClr val="6C6212"/>
              </a:solidFill>
              <a:prstDash val="solid"/>
              <a:round/>
            </a:ln>
          </a:right>
          <a:top>
            <a:ln w="38100" cap="flat">
              <a:solidFill>
                <a:srgbClr val="6C6212"/>
              </a:solidFill>
              <a:prstDash val="solid"/>
              <a:round/>
            </a:ln>
          </a:top>
          <a:bottom>
            <a:ln w="12700" cap="flat">
              <a:solidFill>
                <a:srgbClr val="6C6212"/>
              </a:solidFill>
              <a:prstDash val="solid"/>
              <a:round/>
            </a:ln>
          </a:bottom>
          <a:insideH>
            <a:ln w="12700" cap="flat">
              <a:solidFill>
                <a:srgbClr val="6C6212"/>
              </a:solidFill>
              <a:prstDash val="solid"/>
              <a:round/>
            </a:ln>
          </a:insideH>
          <a:insideV>
            <a:ln w="12700" cap="flat">
              <a:solidFill>
                <a:srgbClr val="6C6212"/>
              </a:solidFill>
              <a:prstDash val="solid"/>
              <a:round/>
            </a:ln>
          </a:insideV>
        </a:tcBdr>
        <a:fill>
          <a:solidFill>
            <a:srgbClr val="5A5C6C"/>
          </a:solidFill>
        </a:fill>
      </a:tcStyle>
    </a:lastRow>
    <a:firstRow>
      <a:tcTxStyle b="on" i="off">
        <a:fontRef idx="minor">
          <a:srgbClr val="6C6212"/>
        </a:fontRef>
        <a:srgbClr val="6C6212"/>
      </a:tcTxStyle>
      <a:tcStyle>
        <a:tcBdr>
          <a:left>
            <a:ln w="12700" cap="flat">
              <a:solidFill>
                <a:srgbClr val="6C6212"/>
              </a:solidFill>
              <a:prstDash val="solid"/>
              <a:round/>
            </a:ln>
          </a:left>
          <a:right>
            <a:ln w="12700" cap="flat">
              <a:solidFill>
                <a:srgbClr val="6C6212"/>
              </a:solidFill>
              <a:prstDash val="solid"/>
              <a:round/>
            </a:ln>
          </a:right>
          <a:top>
            <a:ln w="12700" cap="flat">
              <a:solidFill>
                <a:srgbClr val="6C6212"/>
              </a:solidFill>
              <a:prstDash val="solid"/>
              <a:round/>
            </a:ln>
          </a:top>
          <a:bottom>
            <a:ln w="38100" cap="flat">
              <a:solidFill>
                <a:srgbClr val="6C6212"/>
              </a:solidFill>
              <a:prstDash val="solid"/>
              <a:round/>
            </a:ln>
          </a:bottom>
          <a:insideH>
            <a:ln w="12700" cap="flat">
              <a:solidFill>
                <a:srgbClr val="6C6212"/>
              </a:solidFill>
              <a:prstDash val="solid"/>
              <a:round/>
            </a:ln>
          </a:insideH>
          <a:insideV>
            <a:ln w="12700" cap="flat">
              <a:solidFill>
                <a:srgbClr val="6C6212"/>
              </a:solidFill>
              <a:prstDash val="solid"/>
              <a:round/>
            </a:ln>
          </a:insideV>
        </a:tcBdr>
        <a:fill>
          <a:solidFill>
            <a:srgbClr val="5A5C6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5A5C6C"/>
        </a:fontRef>
        <a:srgbClr val="5A5C6C"/>
      </a:tcTxStyle>
      <a:tcStyle>
        <a:tcBdr>
          <a:left>
            <a:ln w="12700" cap="flat">
              <a:solidFill>
                <a:srgbClr val="5A5C6C"/>
              </a:solidFill>
              <a:prstDash val="solid"/>
              <a:round/>
            </a:ln>
          </a:left>
          <a:right>
            <a:ln w="12700" cap="flat">
              <a:solidFill>
                <a:srgbClr val="5A5C6C"/>
              </a:solidFill>
              <a:prstDash val="solid"/>
              <a:round/>
            </a:ln>
          </a:right>
          <a:top>
            <a:ln w="12700" cap="flat">
              <a:solidFill>
                <a:srgbClr val="5A5C6C"/>
              </a:solidFill>
              <a:prstDash val="solid"/>
              <a:round/>
            </a:ln>
          </a:top>
          <a:bottom>
            <a:ln w="12700" cap="flat">
              <a:solidFill>
                <a:srgbClr val="5A5C6C"/>
              </a:solidFill>
              <a:prstDash val="solid"/>
              <a:round/>
            </a:ln>
          </a:bottom>
          <a:insideH>
            <a:ln w="12700" cap="flat">
              <a:solidFill>
                <a:srgbClr val="5A5C6C"/>
              </a:solidFill>
              <a:prstDash val="solid"/>
              <a:round/>
            </a:ln>
          </a:insideH>
          <a:insideV>
            <a:ln w="12700" cap="flat">
              <a:solidFill>
                <a:srgbClr val="5A5C6C"/>
              </a:solidFill>
              <a:prstDash val="solid"/>
              <a:round/>
            </a:ln>
          </a:insideV>
        </a:tcBdr>
        <a:fill>
          <a:solidFill>
            <a:srgbClr val="5A5C6C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5A5C6C"/>
        </a:fontRef>
        <a:srgbClr val="5A5C6C"/>
      </a:tcTxStyle>
      <a:tcStyle>
        <a:tcBdr>
          <a:left>
            <a:ln w="12700" cap="flat">
              <a:solidFill>
                <a:srgbClr val="5A5C6C"/>
              </a:solidFill>
              <a:prstDash val="solid"/>
              <a:round/>
            </a:ln>
          </a:left>
          <a:right>
            <a:ln w="12700" cap="flat">
              <a:solidFill>
                <a:srgbClr val="5A5C6C"/>
              </a:solidFill>
              <a:prstDash val="solid"/>
              <a:round/>
            </a:ln>
          </a:right>
          <a:top>
            <a:ln w="12700" cap="flat">
              <a:solidFill>
                <a:srgbClr val="5A5C6C"/>
              </a:solidFill>
              <a:prstDash val="solid"/>
              <a:round/>
            </a:ln>
          </a:top>
          <a:bottom>
            <a:ln w="12700" cap="flat">
              <a:solidFill>
                <a:srgbClr val="5A5C6C"/>
              </a:solidFill>
              <a:prstDash val="solid"/>
              <a:round/>
            </a:ln>
          </a:bottom>
          <a:insideH>
            <a:ln w="12700" cap="flat">
              <a:solidFill>
                <a:srgbClr val="5A5C6C"/>
              </a:solidFill>
              <a:prstDash val="solid"/>
              <a:round/>
            </a:ln>
          </a:insideH>
          <a:insideV>
            <a:ln w="12700" cap="flat">
              <a:solidFill>
                <a:srgbClr val="5A5C6C"/>
              </a:solidFill>
              <a:prstDash val="solid"/>
              <a:round/>
            </a:ln>
          </a:insideV>
        </a:tcBdr>
        <a:fill>
          <a:solidFill>
            <a:srgbClr val="5A5C6C">
              <a:alpha val="20000"/>
            </a:srgbClr>
          </a:solidFill>
        </a:fill>
      </a:tcStyle>
    </a:firstCol>
    <a:lastRow>
      <a:tcTxStyle b="on" i="off">
        <a:fontRef idx="minor">
          <a:srgbClr val="5A5C6C"/>
        </a:fontRef>
        <a:srgbClr val="5A5C6C"/>
      </a:tcTxStyle>
      <a:tcStyle>
        <a:tcBdr>
          <a:left>
            <a:ln w="12700" cap="flat">
              <a:solidFill>
                <a:srgbClr val="5A5C6C"/>
              </a:solidFill>
              <a:prstDash val="solid"/>
              <a:round/>
            </a:ln>
          </a:left>
          <a:right>
            <a:ln w="12700" cap="flat">
              <a:solidFill>
                <a:srgbClr val="5A5C6C"/>
              </a:solidFill>
              <a:prstDash val="solid"/>
              <a:round/>
            </a:ln>
          </a:right>
          <a:top>
            <a:ln w="50800" cap="flat">
              <a:solidFill>
                <a:srgbClr val="5A5C6C"/>
              </a:solidFill>
              <a:prstDash val="solid"/>
              <a:round/>
            </a:ln>
          </a:top>
          <a:bottom>
            <a:ln w="12700" cap="flat">
              <a:solidFill>
                <a:srgbClr val="5A5C6C"/>
              </a:solidFill>
              <a:prstDash val="solid"/>
              <a:round/>
            </a:ln>
          </a:bottom>
          <a:insideH>
            <a:ln w="12700" cap="flat">
              <a:solidFill>
                <a:srgbClr val="5A5C6C"/>
              </a:solidFill>
              <a:prstDash val="solid"/>
              <a:round/>
            </a:ln>
          </a:insideH>
          <a:insideV>
            <a:ln w="12700" cap="flat">
              <a:solidFill>
                <a:srgbClr val="5A5C6C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5A5C6C"/>
        </a:fontRef>
        <a:srgbClr val="5A5C6C"/>
      </a:tcTxStyle>
      <a:tcStyle>
        <a:tcBdr>
          <a:left>
            <a:ln w="12700" cap="flat">
              <a:solidFill>
                <a:srgbClr val="5A5C6C"/>
              </a:solidFill>
              <a:prstDash val="solid"/>
              <a:round/>
            </a:ln>
          </a:left>
          <a:right>
            <a:ln w="12700" cap="flat">
              <a:solidFill>
                <a:srgbClr val="5A5C6C"/>
              </a:solidFill>
              <a:prstDash val="solid"/>
              <a:round/>
            </a:ln>
          </a:right>
          <a:top>
            <a:ln w="12700" cap="flat">
              <a:solidFill>
                <a:srgbClr val="5A5C6C"/>
              </a:solidFill>
              <a:prstDash val="solid"/>
              <a:round/>
            </a:ln>
          </a:top>
          <a:bottom>
            <a:ln w="25400" cap="flat">
              <a:solidFill>
                <a:srgbClr val="5A5C6C"/>
              </a:solidFill>
              <a:prstDash val="solid"/>
              <a:round/>
            </a:ln>
          </a:bottom>
          <a:insideH>
            <a:ln w="12700" cap="flat">
              <a:solidFill>
                <a:srgbClr val="5A5C6C"/>
              </a:solidFill>
              <a:prstDash val="solid"/>
              <a:round/>
            </a:ln>
          </a:insideH>
          <a:insideV>
            <a:ln w="12700" cap="flat">
              <a:solidFill>
                <a:srgbClr val="5A5C6C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9.5651700000000006E-2"/>
          <c:y val="6.5085100000000007E-2"/>
          <c:w val="0.57389500000000004"/>
          <c:h val="0.82134700000000005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Trained person</c:v>
                </c:pt>
              </c:strCache>
            </c:strRef>
          </c:tx>
          <c:spPr>
            <a:ln w="12700" cap="flat">
              <a:solidFill>
                <a:srgbClr val="FF0000"/>
              </a:solidFill>
              <a:prstDash val="solid"/>
              <a:bevel/>
            </a:ln>
            <a:effectLst/>
          </c:spPr>
          <c:marker>
            <c:symbol val="diamond"/>
            <c:size val="3"/>
            <c:spPr>
              <a:solidFill>
                <a:srgbClr val="FF0000"/>
              </a:solidFill>
              <a:ln w="12700" cap="flat">
                <a:solidFill>
                  <a:srgbClr val="FF0000"/>
                </a:solidFill>
                <a:prstDash val="solid"/>
                <a:bevel/>
              </a:ln>
              <a:effectLst/>
            </c:spPr>
          </c:marker>
          <c:cat>
            <c:strRef>
              <c:f>Sheet1!$B$1:$E$1</c:f>
              <c:strCache>
                <c:ptCount val="4"/>
                <c:pt idx="0">
                  <c:v>DE 0 a 10</c:v>
                </c:pt>
                <c:pt idx="1">
                  <c:v>de10 a 25</c:v>
                </c:pt>
                <c:pt idx="2">
                  <c:v>de 25 a 45</c:v>
                </c:pt>
                <c:pt idx="3">
                  <c:v>+ de 45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95</c:v>
                </c:pt>
                <c:pt idx="1">
                  <c:v>85</c:v>
                </c:pt>
                <c:pt idx="2">
                  <c:v>70</c:v>
                </c:pt>
                <c:pt idx="3">
                  <c:v>40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Untrained person</c:v>
                </c:pt>
              </c:strCache>
            </c:strRef>
          </c:tx>
          <c:spPr>
            <a:ln w="12700" cap="flat">
              <a:solidFill>
                <a:srgbClr val="FFFF00"/>
              </a:solidFill>
              <a:prstDash val="solid"/>
              <a:bevel/>
            </a:ln>
            <a:effectLst/>
          </c:spPr>
          <c:marker>
            <c:symbol val="square"/>
            <c:size val="3"/>
            <c:spPr>
              <a:solidFill>
                <a:srgbClr val="FFFF00"/>
              </a:solidFill>
              <a:ln w="12700" cap="flat">
                <a:solidFill>
                  <a:srgbClr val="FFFF00"/>
                </a:solidFill>
                <a:prstDash val="solid"/>
                <a:bevel/>
              </a:ln>
              <a:effectLst/>
            </c:spPr>
          </c:marker>
          <c:cat>
            <c:strRef>
              <c:f>Sheet1!$B$1:$E$1</c:f>
              <c:strCache>
                <c:ptCount val="4"/>
                <c:pt idx="0">
                  <c:v>DE 0 a 10</c:v>
                </c:pt>
                <c:pt idx="1">
                  <c:v>de10 a 25</c:v>
                </c:pt>
                <c:pt idx="2">
                  <c:v>de 25 a 45</c:v>
                </c:pt>
                <c:pt idx="3">
                  <c:v>+ de 45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90</c:v>
                </c:pt>
                <c:pt idx="1">
                  <c:v>60</c:v>
                </c:pt>
                <c:pt idx="2">
                  <c:v>30</c:v>
                </c:pt>
                <c:pt idx="3">
                  <c:v>15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4777600"/>
        <c:axId val="354918400"/>
      </c:lineChart>
      <c:catAx>
        <c:axId val="3547776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12700" cap="flat">
            <a:solidFill>
              <a:srgbClr val="FFFFFF"/>
            </a:solidFill>
            <a:prstDash val="solid"/>
            <a:bevel/>
          </a:ln>
        </c:spPr>
        <c:txPr>
          <a:bodyPr rot="0"/>
          <a:lstStyle/>
          <a:p>
            <a:pPr>
              <a:defRPr sz="1300" b="1" i="0" u="none" strike="noStrike">
                <a:solidFill>
                  <a:srgbClr val="FFFFFF"/>
                </a:solidFill>
                <a:latin typeface="Tahoma"/>
              </a:defRPr>
            </a:pPr>
            <a:endParaRPr lang="es-ES"/>
          </a:p>
        </c:txPr>
        <c:crossAx val="354918400"/>
        <c:crosses val="autoZero"/>
        <c:auto val="1"/>
        <c:lblAlgn val="ctr"/>
        <c:lblOffset val="100"/>
        <c:noMultiLvlLbl val="1"/>
      </c:catAx>
      <c:valAx>
        <c:axId val="354918400"/>
        <c:scaling>
          <c:orientation val="minMax"/>
          <c:max val="100"/>
        </c:scaling>
        <c:delete val="0"/>
        <c:axPos val="l"/>
        <c:majorGridlines>
          <c:spPr>
            <a:ln w="12700" cap="flat">
              <a:solidFill>
                <a:srgbClr val="FFFFFF"/>
              </a:solidFill>
              <a:prstDash val="solid"/>
              <a:bevel/>
            </a:ln>
          </c:spPr>
        </c:majorGridlines>
        <c:numFmt formatCode="0" sourceLinked="0"/>
        <c:majorTickMark val="out"/>
        <c:minorTickMark val="none"/>
        <c:tickLblPos val="nextTo"/>
        <c:spPr>
          <a:ln w="12700" cap="flat">
            <a:solidFill>
              <a:srgbClr val="FFFFFF"/>
            </a:solidFill>
            <a:prstDash val="solid"/>
            <a:bevel/>
          </a:ln>
        </c:spPr>
        <c:txPr>
          <a:bodyPr rot="0"/>
          <a:lstStyle/>
          <a:p>
            <a:pPr>
              <a:defRPr sz="1300" b="1" i="0" u="none" strike="noStrike">
                <a:solidFill>
                  <a:srgbClr val="FFFFFF"/>
                </a:solidFill>
                <a:latin typeface="Tahoma"/>
              </a:defRPr>
            </a:pPr>
            <a:endParaRPr lang="es-ES"/>
          </a:p>
        </c:txPr>
        <c:crossAx val="354777600"/>
        <c:crosses val="autoZero"/>
        <c:crossBetween val="between"/>
        <c:majorUnit val="25"/>
        <c:minorUnit val="12.5"/>
      </c:valAx>
      <c:spPr>
        <a:noFill/>
        <a:ln w="12700" cap="flat">
          <a:solidFill>
            <a:srgbClr val="FFFFFF"/>
          </a:solidFill>
          <a:prstDash val="solid"/>
          <a:bevel/>
        </a:ln>
        <a:effectLst/>
      </c:spPr>
    </c:plotArea>
    <c:legend>
      <c:legendPos val="r"/>
      <c:layout>
        <c:manualLayout>
          <c:xMode val="edge"/>
          <c:yMode val="edge"/>
          <c:x val="0.71682400000000002"/>
          <c:y val="0.41864000000000001"/>
          <c:w val="0.28317599999999998"/>
          <c:h val="0.126695"/>
        </c:manualLayout>
      </c:layout>
      <c:overlay val="1"/>
      <c:spPr>
        <a:noFill/>
        <a:ln w="12700" cap="flat">
          <a:solidFill>
            <a:srgbClr val="FFFFFF"/>
          </a:solidFill>
          <a:prstDash val="solid"/>
          <a:bevel/>
        </a:ln>
        <a:effectLst/>
      </c:spPr>
      <c:txPr>
        <a:bodyPr rot="0"/>
        <a:lstStyle/>
        <a:p>
          <a:pPr>
            <a:defRPr sz="1000" b="1" i="0" u="none" strike="noStrike">
              <a:solidFill>
                <a:srgbClr val="FFFFFF"/>
              </a:solidFill>
              <a:latin typeface="Tahoma"/>
            </a:defRPr>
          </a:pPr>
          <a:endParaRPr lang="es-ES"/>
        </a:p>
      </c:txPr>
    </c:legend>
    <c:plotVisOnly val="0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6" name="Shape 17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3443942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25000"/>
      </a:lnSpc>
      <a:defRPr sz="2400">
        <a:latin typeface="+mj-lt"/>
        <a:ea typeface="+mj-ea"/>
        <a:cs typeface="+mj-cs"/>
        <a:sym typeface="Avenir Roman"/>
      </a:defRPr>
    </a:lvl1pPr>
    <a:lvl2pPr indent="228600" defTabSz="457200" latinLnBrk="0">
      <a:lnSpc>
        <a:spcPct val="125000"/>
      </a:lnSpc>
      <a:defRPr sz="2400">
        <a:latin typeface="+mj-lt"/>
        <a:ea typeface="+mj-ea"/>
        <a:cs typeface="+mj-cs"/>
        <a:sym typeface="Avenir Roman"/>
      </a:defRPr>
    </a:lvl2pPr>
    <a:lvl3pPr indent="457200" defTabSz="457200" latinLnBrk="0">
      <a:lnSpc>
        <a:spcPct val="125000"/>
      </a:lnSpc>
      <a:defRPr sz="2400">
        <a:latin typeface="+mj-lt"/>
        <a:ea typeface="+mj-ea"/>
        <a:cs typeface="+mj-cs"/>
        <a:sym typeface="Avenir Roman"/>
      </a:defRPr>
    </a:lvl3pPr>
    <a:lvl4pPr indent="685800" defTabSz="457200" latinLnBrk="0">
      <a:lnSpc>
        <a:spcPct val="125000"/>
      </a:lnSpc>
      <a:defRPr sz="2400">
        <a:latin typeface="+mj-lt"/>
        <a:ea typeface="+mj-ea"/>
        <a:cs typeface="+mj-cs"/>
        <a:sym typeface="Avenir Roman"/>
      </a:defRPr>
    </a:lvl4pPr>
    <a:lvl5pPr indent="914400" defTabSz="457200" latinLnBrk="0">
      <a:lnSpc>
        <a:spcPct val="125000"/>
      </a:lnSpc>
      <a:defRPr sz="2400">
        <a:latin typeface="+mj-lt"/>
        <a:ea typeface="+mj-ea"/>
        <a:cs typeface="+mj-cs"/>
        <a:sym typeface="Avenir Roman"/>
      </a:defRPr>
    </a:lvl5pPr>
    <a:lvl6pPr indent="1143000" defTabSz="457200" latinLnBrk="0">
      <a:lnSpc>
        <a:spcPct val="125000"/>
      </a:lnSpc>
      <a:defRPr sz="2400">
        <a:latin typeface="+mj-lt"/>
        <a:ea typeface="+mj-ea"/>
        <a:cs typeface="+mj-cs"/>
        <a:sym typeface="Avenir Roman"/>
      </a:defRPr>
    </a:lvl6pPr>
    <a:lvl7pPr indent="1371600" defTabSz="457200" latinLnBrk="0">
      <a:lnSpc>
        <a:spcPct val="125000"/>
      </a:lnSpc>
      <a:defRPr sz="2400">
        <a:latin typeface="+mj-lt"/>
        <a:ea typeface="+mj-ea"/>
        <a:cs typeface="+mj-cs"/>
        <a:sym typeface="Avenir Roman"/>
      </a:defRPr>
    </a:lvl7pPr>
    <a:lvl8pPr indent="1600200" defTabSz="457200" latinLnBrk="0">
      <a:lnSpc>
        <a:spcPct val="125000"/>
      </a:lnSpc>
      <a:defRPr sz="2400">
        <a:latin typeface="+mj-lt"/>
        <a:ea typeface="+mj-ea"/>
        <a:cs typeface="+mj-cs"/>
        <a:sym typeface="Avenir Roman"/>
      </a:defRPr>
    </a:lvl8pPr>
    <a:lvl9pPr indent="1828800" defTabSz="457200" latinLnBrk="0">
      <a:lnSpc>
        <a:spcPct val="125000"/>
      </a:lnSpc>
      <a:defRPr sz="2400">
        <a:latin typeface="+mj-lt"/>
        <a:ea typeface="+mj-ea"/>
        <a:cs typeface="+mj-cs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96403" y="6248400"/>
            <a:ext cx="242797" cy="243838"/>
          </a:xfrm>
          <a:prstGeom prst="rect">
            <a:avLst/>
          </a:prstGeom>
        </p:spPr>
        <p:txBody>
          <a:bodyPr/>
          <a:lstStyle>
            <a:lvl1pPr>
              <a:defRPr>
                <a:effectLst>
                  <a:outerShdw blurRad="12700" dist="25400" dir="2700000" rotWithShape="0">
                    <a:srgbClr val="000000"/>
                  </a:outerShdw>
                </a:effectLst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25462"/>
            </a:gs>
            <a:gs pos="100000">
              <a:srgbClr val="5A5C6C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2"/>
          <p:cNvGrpSpPr/>
          <p:nvPr/>
        </p:nvGrpSpPr>
        <p:grpSpPr>
          <a:xfrm>
            <a:off x="3705" y="1422399"/>
            <a:ext cx="9143472" cy="5435602"/>
            <a:chOff x="-1" y="0"/>
            <a:chExt cx="9143470" cy="5435600"/>
          </a:xfrm>
        </p:grpSpPr>
        <p:grpSp>
          <p:nvGrpSpPr>
            <p:cNvPr id="15" name="Group 15"/>
            <p:cNvGrpSpPr/>
            <p:nvPr/>
          </p:nvGrpSpPr>
          <p:grpSpPr>
            <a:xfrm>
              <a:off x="28041" y="-1"/>
              <a:ext cx="9115429" cy="5435602"/>
              <a:chOff x="0" y="0"/>
              <a:chExt cx="9115427" cy="5435600"/>
            </a:xfrm>
          </p:grpSpPr>
          <p:sp>
            <p:nvSpPr>
              <p:cNvPr id="2" name="Shape 2"/>
              <p:cNvSpPr/>
              <p:nvPr/>
            </p:nvSpPr>
            <p:spPr>
              <a:xfrm>
                <a:off x="2189162" y="349249"/>
                <a:ext cx="4468815" cy="33496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290" y="870"/>
                    </a:moveTo>
                    <a:lnTo>
                      <a:pt x="4819" y="4484"/>
                    </a:lnTo>
                    <a:lnTo>
                      <a:pt x="506" y="4822"/>
                    </a:lnTo>
                    <a:lnTo>
                      <a:pt x="0" y="6419"/>
                    </a:lnTo>
                    <a:lnTo>
                      <a:pt x="2854" y="10503"/>
                    </a:lnTo>
                    <a:lnTo>
                      <a:pt x="4688" y="9234"/>
                    </a:lnTo>
                    <a:lnTo>
                      <a:pt x="7612" y="11107"/>
                    </a:lnTo>
                    <a:lnTo>
                      <a:pt x="8563" y="13707"/>
                    </a:lnTo>
                    <a:lnTo>
                      <a:pt x="8310" y="14844"/>
                    </a:lnTo>
                    <a:lnTo>
                      <a:pt x="8625" y="16983"/>
                    </a:lnTo>
                    <a:lnTo>
                      <a:pt x="8816" y="20464"/>
                    </a:lnTo>
                    <a:lnTo>
                      <a:pt x="11226" y="21600"/>
                    </a:lnTo>
                    <a:lnTo>
                      <a:pt x="12937" y="20730"/>
                    </a:lnTo>
                    <a:lnTo>
                      <a:pt x="12300" y="18191"/>
                    </a:lnTo>
                    <a:lnTo>
                      <a:pt x="15277" y="15918"/>
                    </a:lnTo>
                    <a:lnTo>
                      <a:pt x="17503" y="15785"/>
                    </a:lnTo>
                    <a:lnTo>
                      <a:pt x="18769" y="13912"/>
                    </a:lnTo>
                    <a:lnTo>
                      <a:pt x="18116" y="10247"/>
                    </a:lnTo>
                    <a:lnTo>
                      <a:pt x="19996" y="9142"/>
                    </a:lnTo>
                    <a:lnTo>
                      <a:pt x="21600" y="4648"/>
                    </a:lnTo>
                    <a:lnTo>
                      <a:pt x="19321" y="0"/>
                    </a:lnTo>
                  </a:path>
                </a:pathLst>
              </a:custGeom>
              <a:noFill/>
              <a:ln w="15240" cap="flat">
                <a:solidFill>
                  <a:srgbClr val="5B5D6B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solidFill>
                      <a:srgbClr val="FFFF66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" name="Shape 3"/>
              <p:cNvSpPr/>
              <p:nvPr/>
            </p:nvSpPr>
            <p:spPr>
              <a:xfrm>
                <a:off x="1035050" y="349249"/>
                <a:ext cx="6296028" cy="37560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750" y="593"/>
                    </a:moveTo>
                    <a:lnTo>
                      <a:pt x="6252" y="2392"/>
                    </a:lnTo>
                    <a:lnTo>
                      <a:pt x="5087" y="1972"/>
                    </a:lnTo>
                    <a:lnTo>
                      <a:pt x="2881" y="2867"/>
                    </a:lnTo>
                    <a:lnTo>
                      <a:pt x="948" y="2985"/>
                    </a:lnTo>
                    <a:lnTo>
                      <a:pt x="0" y="5733"/>
                    </a:lnTo>
                    <a:lnTo>
                      <a:pt x="496" y="6628"/>
                    </a:lnTo>
                    <a:lnTo>
                      <a:pt x="1258" y="5971"/>
                    </a:lnTo>
                    <a:lnTo>
                      <a:pt x="2342" y="6272"/>
                    </a:lnTo>
                    <a:lnTo>
                      <a:pt x="2745" y="7760"/>
                    </a:lnTo>
                    <a:lnTo>
                      <a:pt x="1890" y="9312"/>
                    </a:lnTo>
                    <a:lnTo>
                      <a:pt x="2881" y="10444"/>
                    </a:lnTo>
                    <a:lnTo>
                      <a:pt x="3959" y="10088"/>
                    </a:lnTo>
                    <a:lnTo>
                      <a:pt x="4907" y="11101"/>
                    </a:lnTo>
                    <a:lnTo>
                      <a:pt x="6841" y="11220"/>
                    </a:lnTo>
                    <a:lnTo>
                      <a:pt x="8774" y="13009"/>
                    </a:lnTo>
                    <a:lnTo>
                      <a:pt x="9226" y="15273"/>
                    </a:lnTo>
                    <a:lnTo>
                      <a:pt x="8818" y="19336"/>
                    </a:lnTo>
                    <a:lnTo>
                      <a:pt x="9226" y="20705"/>
                    </a:lnTo>
                    <a:lnTo>
                      <a:pt x="11611" y="20468"/>
                    </a:lnTo>
                    <a:lnTo>
                      <a:pt x="12467" y="21600"/>
                    </a:lnTo>
                    <a:lnTo>
                      <a:pt x="14128" y="18679"/>
                    </a:lnTo>
                    <a:lnTo>
                      <a:pt x="13817" y="16588"/>
                    </a:lnTo>
                    <a:lnTo>
                      <a:pt x="15348" y="15273"/>
                    </a:lnTo>
                    <a:lnTo>
                      <a:pt x="16426" y="15693"/>
                    </a:lnTo>
                    <a:lnTo>
                      <a:pt x="17864" y="14744"/>
                    </a:lnTo>
                    <a:lnTo>
                      <a:pt x="18545" y="10718"/>
                    </a:lnTo>
                    <a:lnTo>
                      <a:pt x="19841" y="8417"/>
                    </a:lnTo>
                    <a:lnTo>
                      <a:pt x="21600" y="8180"/>
                    </a:lnTo>
                    <a:lnTo>
                      <a:pt x="21284" y="6692"/>
                    </a:lnTo>
                    <a:lnTo>
                      <a:pt x="19982" y="5140"/>
                    </a:lnTo>
                    <a:lnTo>
                      <a:pt x="20789" y="1917"/>
                    </a:lnTo>
                    <a:lnTo>
                      <a:pt x="19552" y="0"/>
                    </a:lnTo>
                  </a:path>
                </a:pathLst>
              </a:custGeom>
              <a:noFill/>
              <a:ln w="16510" cap="flat">
                <a:solidFill>
                  <a:srgbClr val="5B5D6B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solidFill>
                      <a:srgbClr val="FFFF66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4" name="Shape 4"/>
              <p:cNvSpPr/>
              <p:nvPr/>
            </p:nvSpPr>
            <p:spPr>
              <a:xfrm>
                <a:off x="0" y="274636"/>
                <a:ext cx="9099553" cy="49323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05" y="0"/>
                    </a:moveTo>
                    <a:lnTo>
                      <a:pt x="501" y="2280"/>
                    </a:lnTo>
                    <a:lnTo>
                      <a:pt x="0" y="4630"/>
                    </a:lnTo>
                    <a:lnTo>
                      <a:pt x="313" y="8488"/>
                    </a:lnTo>
                    <a:lnTo>
                      <a:pt x="1556" y="10532"/>
                    </a:lnTo>
                    <a:lnTo>
                      <a:pt x="3320" y="11818"/>
                    </a:lnTo>
                    <a:lnTo>
                      <a:pt x="5426" y="11478"/>
                    </a:lnTo>
                    <a:lnTo>
                      <a:pt x="6613" y="13487"/>
                    </a:lnTo>
                    <a:lnTo>
                      <a:pt x="6229" y="14780"/>
                    </a:lnTo>
                    <a:lnTo>
                      <a:pt x="4281" y="14891"/>
                    </a:lnTo>
                    <a:lnTo>
                      <a:pt x="3433" y="14050"/>
                    </a:lnTo>
                    <a:lnTo>
                      <a:pt x="2785" y="14891"/>
                    </a:lnTo>
                    <a:lnTo>
                      <a:pt x="3595" y="17547"/>
                    </a:lnTo>
                    <a:lnTo>
                      <a:pt x="3667" y="20196"/>
                    </a:lnTo>
                    <a:lnTo>
                      <a:pt x="5694" y="21600"/>
                    </a:lnTo>
                    <a:lnTo>
                      <a:pt x="6195" y="20314"/>
                    </a:lnTo>
                    <a:lnTo>
                      <a:pt x="7827" y="19445"/>
                    </a:lnTo>
                    <a:lnTo>
                      <a:pt x="9835" y="20592"/>
                    </a:lnTo>
                    <a:lnTo>
                      <a:pt x="12142" y="19549"/>
                    </a:lnTo>
                    <a:lnTo>
                      <a:pt x="12974" y="20314"/>
                    </a:lnTo>
                    <a:lnTo>
                      <a:pt x="14549" y="18409"/>
                    </a:lnTo>
                    <a:lnTo>
                      <a:pt x="15544" y="16066"/>
                    </a:lnTo>
                    <a:lnTo>
                      <a:pt x="16464" y="16115"/>
                    </a:lnTo>
                    <a:lnTo>
                      <a:pt x="17161" y="16998"/>
                    </a:lnTo>
                    <a:lnTo>
                      <a:pt x="18898" y="14891"/>
                    </a:lnTo>
                    <a:lnTo>
                      <a:pt x="20364" y="15190"/>
                    </a:lnTo>
                    <a:lnTo>
                      <a:pt x="21600" y="14384"/>
                    </a:lnTo>
                  </a:path>
                </a:pathLst>
              </a:custGeom>
              <a:noFill/>
              <a:ln w="16510" cap="flat">
                <a:solidFill>
                  <a:srgbClr val="5B5D6B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solidFill>
                      <a:srgbClr val="FFFF66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5" name="Shape 5"/>
              <p:cNvSpPr/>
              <p:nvPr/>
            </p:nvSpPr>
            <p:spPr>
              <a:xfrm>
                <a:off x="352424" y="395286"/>
                <a:ext cx="8750304" cy="43815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40" y="0"/>
                    </a:moveTo>
                    <a:lnTo>
                      <a:pt x="0" y="2630"/>
                    </a:lnTo>
                    <a:lnTo>
                      <a:pt x="321" y="6425"/>
                    </a:lnTo>
                    <a:lnTo>
                      <a:pt x="952" y="6832"/>
                    </a:lnTo>
                    <a:lnTo>
                      <a:pt x="1854" y="8507"/>
                    </a:lnTo>
                    <a:lnTo>
                      <a:pt x="2183" y="11277"/>
                    </a:lnTo>
                    <a:lnTo>
                      <a:pt x="3288" y="11731"/>
                    </a:lnTo>
                    <a:lnTo>
                      <a:pt x="4930" y="10557"/>
                    </a:lnTo>
                    <a:lnTo>
                      <a:pt x="5122" y="11684"/>
                    </a:lnTo>
                    <a:lnTo>
                      <a:pt x="6352" y="11841"/>
                    </a:lnTo>
                    <a:lnTo>
                      <a:pt x="7297" y="14596"/>
                    </a:lnTo>
                    <a:lnTo>
                      <a:pt x="6536" y="16951"/>
                    </a:lnTo>
                    <a:lnTo>
                      <a:pt x="5126" y="17350"/>
                    </a:lnTo>
                    <a:lnTo>
                      <a:pt x="3887" y="16998"/>
                    </a:lnTo>
                    <a:lnTo>
                      <a:pt x="3539" y="17562"/>
                    </a:lnTo>
                    <a:lnTo>
                      <a:pt x="3950" y="18900"/>
                    </a:lnTo>
                    <a:lnTo>
                      <a:pt x="3887" y="19863"/>
                    </a:lnTo>
                    <a:lnTo>
                      <a:pt x="4456" y="21600"/>
                    </a:lnTo>
                    <a:lnTo>
                      <a:pt x="6509" y="20528"/>
                    </a:lnTo>
                    <a:lnTo>
                      <a:pt x="6760" y="19503"/>
                    </a:lnTo>
                    <a:lnTo>
                      <a:pt x="7426" y="19964"/>
                    </a:lnTo>
                    <a:lnTo>
                      <a:pt x="9162" y="19158"/>
                    </a:lnTo>
                    <a:lnTo>
                      <a:pt x="9573" y="21240"/>
                    </a:lnTo>
                    <a:lnTo>
                      <a:pt x="11247" y="19886"/>
                    </a:lnTo>
                    <a:lnTo>
                      <a:pt x="12791" y="20277"/>
                    </a:lnTo>
                    <a:lnTo>
                      <a:pt x="13802" y="18994"/>
                    </a:lnTo>
                    <a:lnTo>
                      <a:pt x="14084" y="16286"/>
                    </a:lnTo>
                    <a:lnTo>
                      <a:pt x="15726" y="16333"/>
                    </a:lnTo>
                    <a:lnTo>
                      <a:pt x="15949" y="15057"/>
                    </a:lnTo>
                    <a:lnTo>
                      <a:pt x="16611" y="15112"/>
                    </a:lnTo>
                    <a:lnTo>
                      <a:pt x="17497" y="16388"/>
                    </a:lnTo>
                    <a:lnTo>
                      <a:pt x="18951" y="14197"/>
                    </a:lnTo>
                    <a:lnTo>
                      <a:pt x="20475" y="13970"/>
                    </a:lnTo>
                    <a:lnTo>
                      <a:pt x="21032" y="12295"/>
                    </a:lnTo>
                    <a:lnTo>
                      <a:pt x="21600" y="12404"/>
                    </a:lnTo>
                  </a:path>
                </a:pathLst>
              </a:custGeom>
              <a:noFill/>
              <a:ln w="15240" cap="flat">
                <a:solidFill>
                  <a:srgbClr val="5B5D6B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solidFill>
                      <a:srgbClr val="FFFF66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6" name="Shape 6"/>
              <p:cNvSpPr/>
              <p:nvPr/>
            </p:nvSpPr>
            <p:spPr>
              <a:xfrm>
                <a:off x="7651752" y="139699"/>
                <a:ext cx="1254126" cy="18875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801" y="0"/>
                    </a:moveTo>
                    <a:lnTo>
                      <a:pt x="5742" y="4233"/>
                    </a:lnTo>
                    <a:lnTo>
                      <a:pt x="4347" y="11681"/>
                    </a:lnTo>
                    <a:lnTo>
                      <a:pt x="12413" y="14006"/>
                    </a:lnTo>
                    <a:lnTo>
                      <a:pt x="16542" y="19002"/>
                    </a:lnTo>
                    <a:lnTo>
                      <a:pt x="21600" y="21600"/>
                    </a:lnTo>
                    <a:lnTo>
                      <a:pt x="14765" y="20183"/>
                    </a:lnTo>
                    <a:lnTo>
                      <a:pt x="9925" y="16041"/>
                    </a:lnTo>
                    <a:lnTo>
                      <a:pt x="3801" y="15478"/>
                    </a:lnTo>
                    <a:lnTo>
                      <a:pt x="0" y="9065"/>
                    </a:lnTo>
                    <a:lnTo>
                      <a:pt x="1312" y="3797"/>
                    </a:lnTo>
                  </a:path>
                </a:pathLst>
              </a:custGeom>
              <a:noFill/>
              <a:ln w="15240" cap="flat">
                <a:solidFill>
                  <a:srgbClr val="5B5D6B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solidFill>
                      <a:srgbClr val="FFFF66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" name="Shape 7"/>
              <p:cNvSpPr/>
              <p:nvPr/>
            </p:nvSpPr>
            <p:spPr>
              <a:xfrm>
                <a:off x="8180389" y="-1"/>
                <a:ext cx="919164" cy="17732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4775" y="6343"/>
                    </a:lnTo>
                    <a:lnTo>
                      <a:pt x="336" y="12743"/>
                    </a:lnTo>
                    <a:lnTo>
                      <a:pt x="1492" y="14755"/>
                    </a:lnTo>
                    <a:lnTo>
                      <a:pt x="8730" y="14290"/>
                    </a:lnTo>
                    <a:lnTo>
                      <a:pt x="12833" y="20401"/>
                    </a:lnTo>
                    <a:lnTo>
                      <a:pt x="21600" y="21600"/>
                    </a:lnTo>
                  </a:path>
                </a:pathLst>
              </a:custGeom>
              <a:noFill/>
              <a:ln w="16510" cap="flat">
                <a:solidFill>
                  <a:srgbClr val="5B5D6B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solidFill>
                      <a:srgbClr val="FFFF66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8" name="Shape 8"/>
              <p:cNvSpPr/>
              <p:nvPr/>
            </p:nvSpPr>
            <p:spPr>
              <a:xfrm>
                <a:off x="5192713" y="114300"/>
                <a:ext cx="3922715" cy="38036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773" y="0"/>
                    </a:moveTo>
                    <a:lnTo>
                      <a:pt x="10306" y="2028"/>
                    </a:lnTo>
                    <a:lnTo>
                      <a:pt x="12177" y="3056"/>
                    </a:lnTo>
                    <a:lnTo>
                      <a:pt x="12273" y="4940"/>
                    </a:lnTo>
                    <a:lnTo>
                      <a:pt x="11731" y="6599"/>
                    </a:lnTo>
                    <a:lnTo>
                      <a:pt x="12535" y="8339"/>
                    </a:lnTo>
                    <a:lnTo>
                      <a:pt x="12719" y="9998"/>
                    </a:lnTo>
                    <a:lnTo>
                      <a:pt x="11460" y="10295"/>
                    </a:lnTo>
                    <a:lnTo>
                      <a:pt x="8095" y="12477"/>
                    </a:lnTo>
                    <a:lnTo>
                      <a:pt x="8523" y="13126"/>
                    </a:lnTo>
                    <a:lnTo>
                      <a:pt x="8357" y="14640"/>
                    </a:lnTo>
                    <a:lnTo>
                      <a:pt x="6836" y="16380"/>
                    </a:lnTo>
                    <a:lnTo>
                      <a:pt x="4712" y="17832"/>
                    </a:lnTo>
                    <a:lnTo>
                      <a:pt x="1329" y="18264"/>
                    </a:lnTo>
                    <a:lnTo>
                      <a:pt x="166" y="20293"/>
                    </a:lnTo>
                    <a:lnTo>
                      <a:pt x="0" y="21600"/>
                    </a:lnTo>
                    <a:lnTo>
                      <a:pt x="1862" y="19644"/>
                    </a:lnTo>
                    <a:lnTo>
                      <a:pt x="5498" y="18841"/>
                    </a:lnTo>
                    <a:lnTo>
                      <a:pt x="7815" y="17183"/>
                    </a:lnTo>
                    <a:lnTo>
                      <a:pt x="10752" y="17904"/>
                    </a:lnTo>
                    <a:lnTo>
                      <a:pt x="14581" y="17183"/>
                    </a:lnTo>
                    <a:lnTo>
                      <a:pt x="17334" y="15731"/>
                    </a:lnTo>
                    <a:lnTo>
                      <a:pt x="17605" y="14424"/>
                    </a:lnTo>
                    <a:lnTo>
                      <a:pt x="19555" y="13486"/>
                    </a:lnTo>
                    <a:lnTo>
                      <a:pt x="20621" y="13991"/>
                    </a:lnTo>
                    <a:lnTo>
                      <a:pt x="21600" y="13333"/>
                    </a:lnTo>
                  </a:path>
                </a:pathLst>
              </a:custGeom>
              <a:noFill/>
              <a:ln w="16510" cap="flat">
                <a:solidFill>
                  <a:srgbClr val="5B5D6B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solidFill>
                      <a:srgbClr val="FFFF66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9" name="Shape 9"/>
              <p:cNvSpPr/>
              <p:nvPr/>
            </p:nvSpPr>
            <p:spPr>
              <a:xfrm>
                <a:off x="3724275" y="271461"/>
                <a:ext cx="2220915" cy="21415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573" y="2482"/>
                    </a:moveTo>
                    <a:lnTo>
                      <a:pt x="6500" y="2482"/>
                    </a:lnTo>
                    <a:lnTo>
                      <a:pt x="3165" y="8118"/>
                    </a:lnTo>
                    <a:lnTo>
                      <a:pt x="0" y="10776"/>
                    </a:lnTo>
                    <a:lnTo>
                      <a:pt x="7519" y="12537"/>
                    </a:lnTo>
                    <a:lnTo>
                      <a:pt x="6562" y="16156"/>
                    </a:lnTo>
                    <a:lnTo>
                      <a:pt x="9526" y="17389"/>
                    </a:lnTo>
                    <a:lnTo>
                      <a:pt x="7689" y="21600"/>
                    </a:lnTo>
                    <a:lnTo>
                      <a:pt x="14837" y="16572"/>
                    </a:lnTo>
                    <a:lnTo>
                      <a:pt x="14297" y="12425"/>
                    </a:lnTo>
                    <a:lnTo>
                      <a:pt x="18234" y="11993"/>
                    </a:lnTo>
                    <a:lnTo>
                      <a:pt x="21600" y="9623"/>
                    </a:lnTo>
                    <a:lnTo>
                      <a:pt x="20303" y="6661"/>
                    </a:lnTo>
                    <a:lnTo>
                      <a:pt x="20705" y="3138"/>
                    </a:lnTo>
                    <a:lnTo>
                      <a:pt x="18080" y="2626"/>
                    </a:lnTo>
                    <a:lnTo>
                      <a:pt x="14328" y="0"/>
                    </a:lnTo>
                    <a:lnTo>
                      <a:pt x="9573" y="2482"/>
                    </a:lnTo>
                    <a:close/>
                  </a:path>
                </a:pathLst>
              </a:custGeom>
              <a:noFill/>
              <a:ln w="17780" cap="flat">
                <a:solidFill>
                  <a:srgbClr val="5B5D6B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solidFill>
                      <a:srgbClr val="FFFF66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" name="Shape 10"/>
              <p:cNvSpPr/>
              <p:nvPr/>
            </p:nvSpPr>
            <p:spPr>
              <a:xfrm>
                <a:off x="6754814" y="1801811"/>
                <a:ext cx="1993902" cy="12858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365" y="4880"/>
                    </a:moveTo>
                    <a:lnTo>
                      <a:pt x="13070" y="880"/>
                    </a:lnTo>
                    <a:lnTo>
                      <a:pt x="15203" y="0"/>
                    </a:lnTo>
                    <a:lnTo>
                      <a:pt x="16905" y="2080"/>
                    </a:lnTo>
                    <a:lnTo>
                      <a:pt x="18608" y="6613"/>
                    </a:lnTo>
                    <a:lnTo>
                      <a:pt x="21600" y="6107"/>
                    </a:lnTo>
                    <a:lnTo>
                      <a:pt x="21462" y="9573"/>
                    </a:lnTo>
                    <a:lnTo>
                      <a:pt x="17473" y="11493"/>
                    </a:lnTo>
                    <a:lnTo>
                      <a:pt x="15117" y="11120"/>
                    </a:lnTo>
                    <a:lnTo>
                      <a:pt x="12365" y="12827"/>
                    </a:lnTo>
                    <a:lnTo>
                      <a:pt x="10164" y="16880"/>
                    </a:lnTo>
                    <a:lnTo>
                      <a:pt x="7275" y="14320"/>
                    </a:lnTo>
                    <a:lnTo>
                      <a:pt x="4403" y="21600"/>
                    </a:lnTo>
                    <a:lnTo>
                      <a:pt x="1135" y="20373"/>
                    </a:lnTo>
                    <a:lnTo>
                      <a:pt x="0" y="16027"/>
                    </a:lnTo>
                    <a:lnTo>
                      <a:pt x="2700" y="12880"/>
                    </a:lnTo>
                    <a:lnTo>
                      <a:pt x="4265" y="7493"/>
                    </a:lnTo>
                    <a:lnTo>
                      <a:pt x="7532" y="4000"/>
                    </a:lnTo>
                    <a:lnTo>
                      <a:pt x="12365" y="5040"/>
                    </a:lnTo>
                  </a:path>
                </a:pathLst>
              </a:custGeom>
              <a:noFill/>
              <a:ln w="17780" cap="flat">
                <a:solidFill>
                  <a:srgbClr val="5B5D6B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solidFill>
                      <a:srgbClr val="FFFF66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1" name="Shape 11"/>
              <p:cNvSpPr/>
              <p:nvPr/>
            </p:nvSpPr>
            <p:spPr>
              <a:xfrm>
                <a:off x="4594226" y="4095750"/>
                <a:ext cx="4521202" cy="12509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524" y="439"/>
                    </a:moveTo>
                    <a:lnTo>
                      <a:pt x="18908" y="0"/>
                    </a:lnTo>
                    <a:lnTo>
                      <a:pt x="17277" y="2220"/>
                    </a:lnTo>
                    <a:lnTo>
                      <a:pt x="14683" y="1206"/>
                    </a:lnTo>
                    <a:lnTo>
                      <a:pt x="13189" y="9704"/>
                    </a:lnTo>
                    <a:lnTo>
                      <a:pt x="12135" y="5811"/>
                    </a:lnTo>
                    <a:lnTo>
                      <a:pt x="10254" y="8443"/>
                    </a:lnTo>
                    <a:lnTo>
                      <a:pt x="10959" y="14117"/>
                    </a:lnTo>
                    <a:lnTo>
                      <a:pt x="8130" y="11293"/>
                    </a:lnTo>
                    <a:lnTo>
                      <a:pt x="6735" y="14802"/>
                    </a:lnTo>
                    <a:lnTo>
                      <a:pt x="0" y="18091"/>
                    </a:lnTo>
                    <a:lnTo>
                      <a:pt x="2184" y="21600"/>
                    </a:lnTo>
                    <a:lnTo>
                      <a:pt x="7888" y="18530"/>
                    </a:lnTo>
                    <a:lnTo>
                      <a:pt x="9647" y="20504"/>
                    </a:lnTo>
                    <a:lnTo>
                      <a:pt x="15897" y="18941"/>
                    </a:lnTo>
                    <a:lnTo>
                      <a:pt x="17596" y="20504"/>
                    </a:lnTo>
                    <a:lnTo>
                      <a:pt x="18627" y="16337"/>
                    </a:lnTo>
                    <a:lnTo>
                      <a:pt x="20569" y="19626"/>
                    </a:lnTo>
                    <a:lnTo>
                      <a:pt x="20599" y="9292"/>
                    </a:lnTo>
                    <a:lnTo>
                      <a:pt x="21600" y="7072"/>
                    </a:lnTo>
                  </a:path>
                </a:pathLst>
              </a:custGeom>
              <a:noFill/>
              <a:ln w="17780" cap="flat">
                <a:solidFill>
                  <a:srgbClr val="5B5D6B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solidFill>
                      <a:srgbClr val="FFFF66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2" name="Shape 12"/>
              <p:cNvSpPr/>
              <p:nvPr/>
            </p:nvSpPr>
            <p:spPr>
              <a:xfrm>
                <a:off x="8609014" y="41274"/>
                <a:ext cx="506414" cy="13557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7177" y="7917"/>
                    </a:lnTo>
                    <a:lnTo>
                      <a:pt x="7177" y="16036"/>
                    </a:lnTo>
                    <a:lnTo>
                      <a:pt x="18147" y="21600"/>
                    </a:lnTo>
                    <a:lnTo>
                      <a:pt x="18824" y="14594"/>
                    </a:lnTo>
                    <a:lnTo>
                      <a:pt x="16115" y="10117"/>
                    </a:lnTo>
                    <a:lnTo>
                      <a:pt x="21600" y="6070"/>
                    </a:lnTo>
                  </a:path>
                </a:pathLst>
              </a:custGeom>
              <a:noFill/>
              <a:ln w="17780" cap="flat">
                <a:solidFill>
                  <a:srgbClr val="5B5D6B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solidFill>
                      <a:srgbClr val="FFFF66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3" name="Shape 13"/>
              <p:cNvSpPr/>
              <p:nvPr/>
            </p:nvSpPr>
            <p:spPr>
              <a:xfrm>
                <a:off x="7832727" y="4241800"/>
                <a:ext cx="1025526" cy="6223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852" y="0"/>
                    </a:moveTo>
                    <a:lnTo>
                      <a:pt x="10700" y="3361"/>
                    </a:lnTo>
                    <a:lnTo>
                      <a:pt x="7958" y="6006"/>
                    </a:lnTo>
                    <a:lnTo>
                      <a:pt x="4815" y="11902"/>
                    </a:lnTo>
                    <a:lnTo>
                      <a:pt x="0" y="21600"/>
                    </a:lnTo>
                    <a:lnTo>
                      <a:pt x="12037" y="14492"/>
                    </a:lnTo>
                    <a:lnTo>
                      <a:pt x="14445" y="10029"/>
                    </a:lnTo>
                    <a:lnTo>
                      <a:pt x="21600" y="7824"/>
                    </a:lnTo>
                    <a:lnTo>
                      <a:pt x="16852" y="0"/>
                    </a:lnTo>
                    <a:close/>
                  </a:path>
                </a:pathLst>
              </a:custGeom>
              <a:noFill/>
              <a:ln w="17780" cap="flat">
                <a:solidFill>
                  <a:srgbClr val="5B5D6B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solidFill>
                      <a:srgbClr val="FFFF66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4" name="Shape 14"/>
              <p:cNvSpPr/>
              <p:nvPr/>
            </p:nvSpPr>
            <p:spPr>
              <a:xfrm>
                <a:off x="47624" y="2387600"/>
                <a:ext cx="4343403" cy="3048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758" y="3780"/>
                    </a:lnTo>
                    <a:lnTo>
                      <a:pt x="3032" y="4320"/>
                    </a:lnTo>
                    <a:lnTo>
                      <a:pt x="4547" y="8100"/>
                    </a:lnTo>
                    <a:lnTo>
                      <a:pt x="4168" y="10800"/>
                    </a:lnTo>
                    <a:lnTo>
                      <a:pt x="5305" y="12420"/>
                    </a:lnTo>
                    <a:lnTo>
                      <a:pt x="4547" y="15660"/>
                    </a:lnTo>
                    <a:lnTo>
                      <a:pt x="4926" y="18360"/>
                    </a:lnTo>
                    <a:lnTo>
                      <a:pt x="11747" y="21060"/>
                    </a:lnTo>
                    <a:lnTo>
                      <a:pt x="13263" y="19440"/>
                    </a:lnTo>
                    <a:lnTo>
                      <a:pt x="17432" y="19440"/>
                    </a:lnTo>
                    <a:lnTo>
                      <a:pt x="18189" y="18360"/>
                    </a:lnTo>
                    <a:lnTo>
                      <a:pt x="21600" y="21060"/>
                    </a:lnTo>
                    <a:lnTo>
                      <a:pt x="20842" y="21600"/>
                    </a:lnTo>
                    <a:lnTo>
                      <a:pt x="18189" y="20520"/>
                    </a:lnTo>
                    <a:lnTo>
                      <a:pt x="17053" y="21060"/>
                    </a:lnTo>
                    <a:lnTo>
                      <a:pt x="12884" y="21600"/>
                    </a:lnTo>
                    <a:lnTo>
                      <a:pt x="11368" y="21600"/>
                    </a:lnTo>
                    <a:lnTo>
                      <a:pt x="3789" y="20520"/>
                    </a:lnTo>
                    <a:lnTo>
                      <a:pt x="1516" y="21060"/>
                    </a:lnTo>
                    <a:lnTo>
                      <a:pt x="758" y="18900"/>
                    </a:lnTo>
                    <a:lnTo>
                      <a:pt x="2274" y="16200"/>
                    </a:lnTo>
                    <a:lnTo>
                      <a:pt x="2653" y="12420"/>
                    </a:lnTo>
                    <a:lnTo>
                      <a:pt x="1137" y="9720"/>
                    </a:lnTo>
                    <a:lnTo>
                      <a:pt x="1895" y="7020"/>
                    </a:lnTo>
                    <a:lnTo>
                      <a:pt x="379" y="594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5B5D6B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solidFill>
                      <a:srgbClr val="FFFF66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  <p:grpSp>
          <p:nvGrpSpPr>
            <p:cNvPr id="151" name="Group 151"/>
            <p:cNvGrpSpPr/>
            <p:nvPr/>
          </p:nvGrpSpPr>
          <p:grpSpPr>
            <a:xfrm>
              <a:off x="-2" y="2217621"/>
              <a:ext cx="2193881" cy="2694464"/>
              <a:chOff x="0" y="0"/>
              <a:chExt cx="2193880" cy="2694463"/>
            </a:xfrm>
          </p:grpSpPr>
          <p:sp>
            <p:nvSpPr>
              <p:cNvPr id="16" name="Shape 16"/>
              <p:cNvSpPr/>
              <p:nvPr/>
            </p:nvSpPr>
            <p:spPr>
              <a:xfrm rot="6798887">
                <a:off x="97098" y="2521860"/>
                <a:ext cx="119065" cy="19052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17" name="Shape 17"/>
              <p:cNvSpPr/>
              <p:nvPr/>
            </p:nvSpPr>
            <p:spPr>
              <a:xfrm rot="6798887">
                <a:off x="49473" y="2518685"/>
                <a:ext cx="119065" cy="19052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18" name="Shape 18"/>
              <p:cNvSpPr/>
              <p:nvPr/>
            </p:nvSpPr>
            <p:spPr>
              <a:xfrm rot="6798887">
                <a:off x="8198" y="2509160"/>
                <a:ext cx="119065" cy="19052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19" name="Shape 19"/>
              <p:cNvSpPr/>
              <p:nvPr/>
            </p:nvSpPr>
            <p:spPr>
              <a:xfrm rot="5999912">
                <a:off x="328873" y="2525035"/>
                <a:ext cx="109540" cy="19052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20" name="Shape 20"/>
              <p:cNvSpPr/>
              <p:nvPr/>
            </p:nvSpPr>
            <p:spPr>
              <a:xfrm rot="5999912">
                <a:off x="287598" y="2531385"/>
                <a:ext cx="109540" cy="19052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21" name="Shape 21"/>
              <p:cNvSpPr/>
              <p:nvPr/>
            </p:nvSpPr>
            <p:spPr>
              <a:xfrm rot="6250139">
                <a:off x="239973" y="2531385"/>
                <a:ext cx="109540" cy="19052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22" name="Shape 22"/>
              <p:cNvSpPr/>
              <p:nvPr/>
            </p:nvSpPr>
            <p:spPr>
              <a:xfrm rot="6238076">
                <a:off x="192348" y="2528210"/>
                <a:ext cx="109540" cy="19052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23" name="Shape 23"/>
              <p:cNvSpPr/>
              <p:nvPr/>
            </p:nvSpPr>
            <p:spPr>
              <a:xfrm rot="5380717">
                <a:off x="573348" y="2499635"/>
                <a:ext cx="109540" cy="19052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24" name="Shape 24"/>
              <p:cNvSpPr/>
              <p:nvPr/>
            </p:nvSpPr>
            <p:spPr>
              <a:xfrm rot="5380717">
                <a:off x="525723" y="2505985"/>
                <a:ext cx="109540" cy="19052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25" name="Shape 25"/>
              <p:cNvSpPr/>
              <p:nvPr/>
            </p:nvSpPr>
            <p:spPr>
              <a:xfrm rot="5583201">
                <a:off x="478098" y="2512335"/>
                <a:ext cx="109540" cy="19052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26" name="Shape 26"/>
              <p:cNvSpPr/>
              <p:nvPr/>
            </p:nvSpPr>
            <p:spPr>
              <a:xfrm rot="5737625">
                <a:off x="427298" y="2521860"/>
                <a:ext cx="109540" cy="19052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27" name="Shape 27"/>
              <p:cNvSpPr/>
              <p:nvPr/>
            </p:nvSpPr>
            <p:spPr>
              <a:xfrm rot="4715477">
                <a:off x="817823" y="2436135"/>
                <a:ext cx="100015" cy="19052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28" name="Shape 28"/>
              <p:cNvSpPr/>
              <p:nvPr/>
            </p:nvSpPr>
            <p:spPr>
              <a:xfrm rot="4924949">
                <a:off x="768611" y="2445660"/>
                <a:ext cx="100014" cy="19052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29" name="Shape 29"/>
              <p:cNvSpPr/>
              <p:nvPr/>
            </p:nvSpPr>
            <p:spPr>
              <a:xfrm rot="4924949">
                <a:off x="720986" y="2467885"/>
                <a:ext cx="100014" cy="19052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30" name="Shape 30"/>
              <p:cNvSpPr/>
              <p:nvPr/>
            </p:nvSpPr>
            <p:spPr>
              <a:xfrm rot="5041351">
                <a:off x="674948" y="2471060"/>
                <a:ext cx="100015" cy="19052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31" name="Shape 31"/>
              <p:cNvSpPr/>
              <p:nvPr/>
            </p:nvSpPr>
            <p:spPr>
              <a:xfrm rot="3816888">
                <a:off x="1051187" y="2331359"/>
                <a:ext cx="100014" cy="19052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32" name="Shape 32"/>
              <p:cNvSpPr/>
              <p:nvPr/>
            </p:nvSpPr>
            <p:spPr>
              <a:xfrm rot="3816888">
                <a:off x="1003562" y="2359935"/>
                <a:ext cx="100014" cy="19052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33" name="Shape 33"/>
              <p:cNvSpPr/>
              <p:nvPr/>
            </p:nvSpPr>
            <p:spPr>
              <a:xfrm rot="4104185">
                <a:off x="959111" y="2375810"/>
                <a:ext cx="100015" cy="19052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34" name="Shape 34"/>
              <p:cNvSpPr/>
              <p:nvPr/>
            </p:nvSpPr>
            <p:spPr>
              <a:xfrm rot="4325343">
                <a:off x="909899" y="2398035"/>
                <a:ext cx="100015" cy="19052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35" name="Shape 35"/>
              <p:cNvSpPr/>
              <p:nvPr/>
            </p:nvSpPr>
            <p:spPr>
              <a:xfrm rot="3368035">
                <a:off x="1267087" y="2204359"/>
                <a:ext cx="100014" cy="19052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36" name="Shape 36"/>
              <p:cNvSpPr/>
              <p:nvPr/>
            </p:nvSpPr>
            <p:spPr>
              <a:xfrm rot="3368035">
                <a:off x="1222637" y="2229759"/>
                <a:ext cx="100014" cy="19052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37" name="Shape 37"/>
              <p:cNvSpPr/>
              <p:nvPr/>
            </p:nvSpPr>
            <p:spPr>
              <a:xfrm rot="3368035">
                <a:off x="1181362" y="2258334"/>
                <a:ext cx="100014" cy="19052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38" name="Shape 38"/>
              <p:cNvSpPr/>
              <p:nvPr/>
            </p:nvSpPr>
            <p:spPr>
              <a:xfrm rot="3816888">
                <a:off x="1135324" y="2286909"/>
                <a:ext cx="100015" cy="19052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39" name="Shape 39"/>
              <p:cNvSpPr/>
              <p:nvPr/>
            </p:nvSpPr>
            <p:spPr>
              <a:xfrm rot="2302266">
                <a:off x="1461555" y="2054340"/>
                <a:ext cx="109540" cy="19052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40" name="Shape 40"/>
              <p:cNvSpPr/>
              <p:nvPr/>
            </p:nvSpPr>
            <p:spPr>
              <a:xfrm rot="2302266">
                <a:off x="1423455" y="2084502"/>
                <a:ext cx="109540" cy="19052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41" name="Shape 41"/>
              <p:cNvSpPr/>
              <p:nvPr/>
            </p:nvSpPr>
            <p:spPr>
              <a:xfrm rot="2707562">
                <a:off x="1387737" y="2115459"/>
                <a:ext cx="109539" cy="19052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42" name="Shape 42"/>
              <p:cNvSpPr/>
              <p:nvPr/>
            </p:nvSpPr>
            <p:spPr>
              <a:xfrm rot="2707562">
                <a:off x="1346462" y="2144034"/>
                <a:ext cx="100014" cy="19052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43" name="Shape 43"/>
              <p:cNvSpPr/>
              <p:nvPr/>
            </p:nvSpPr>
            <p:spPr>
              <a:xfrm rot="1525831">
                <a:off x="1626655" y="1873365"/>
                <a:ext cx="109540" cy="19052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44" name="Shape 44"/>
              <p:cNvSpPr/>
              <p:nvPr/>
            </p:nvSpPr>
            <p:spPr>
              <a:xfrm rot="1525831">
                <a:off x="1598080" y="1911465"/>
                <a:ext cx="109540" cy="19052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45" name="Shape 45"/>
              <p:cNvSpPr/>
              <p:nvPr/>
            </p:nvSpPr>
            <p:spPr>
              <a:xfrm rot="1788116">
                <a:off x="1567918" y="1946390"/>
                <a:ext cx="109539" cy="19052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46" name="Shape 46"/>
              <p:cNvSpPr/>
              <p:nvPr/>
            </p:nvSpPr>
            <p:spPr>
              <a:xfrm rot="1788116">
                <a:off x="1534580" y="1986077"/>
                <a:ext cx="109540" cy="19052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47" name="Shape 47"/>
              <p:cNvSpPr/>
              <p:nvPr/>
            </p:nvSpPr>
            <p:spPr>
              <a:xfrm rot="841630">
                <a:off x="1763180" y="1686040"/>
                <a:ext cx="119065" cy="19052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48" name="Shape 48"/>
              <p:cNvSpPr/>
              <p:nvPr/>
            </p:nvSpPr>
            <p:spPr>
              <a:xfrm rot="841630">
                <a:off x="1742543" y="1722552"/>
                <a:ext cx="109539" cy="19052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49" name="Shape 49"/>
              <p:cNvSpPr/>
              <p:nvPr/>
            </p:nvSpPr>
            <p:spPr>
              <a:xfrm rot="1308688">
                <a:off x="1720318" y="1763827"/>
                <a:ext cx="109539" cy="19052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50" name="Shape 50"/>
              <p:cNvSpPr/>
              <p:nvPr/>
            </p:nvSpPr>
            <p:spPr>
              <a:xfrm rot="1308688">
                <a:off x="1685393" y="1797165"/>
                <a:ext cx="109539" cy="19052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51" name="Shape 51"/>
              <p:cNvSpPr/>
              <p:nvPr/>
            </p:nvSpPr>
            <p:spPr>
              <a:xfrm rot="469913">
                <a:off x="1856843" y="1479665"/>
                <a:ext cx="128589" cy="19052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52" name="Shape 52"/>
              <p:cNvSpPr/>
              <p:nvPr/>
            </p:nvSpPr>
            <p:spPr>
              <a:xfrm rot="559869">
                <a:off x="1840968" y="1519352"/>
                <a:ext cx="128589" cy="19052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53" name="Shape 53"/>
              <p:cNvSpPr/>
              <p:nvPr/>
            </p:nvSpPr>
            <p:spPr>
              <a:xfrm rot="734079">
                <a:off x="1828268" y="1560627"/>
                <a:ext cx="128589" cy="19052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54" name="Shape 54"/>
              <p:cNvSpPr/>
              <p:nvPr/>
            </p:nvSpPr>
            <p:spPr>
              <a:xfrm rot="734079">
                <a:off x="1807630" y="1605077"/>
                <a:ext cx="119065" cy="19052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55" name="Shape 55"/>
              <p:cNvSpPr/>
              <p:nvPr/>
            </p:nvSpPr>
            <p:spPr>
              <a:xfrm rot="21306094">
                <a:off x="1918755" y="1274877"/>
                <a:ext cx="128590" cy="19052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56" name="Shape 56"/>
              <p:cNvSpPr/>
              <p:nvPr/>
            </p:nvSpPr>
            <p:spPr>
              <a:xfrm rot="21599993">
                <a:off x="1902880" y="1316152"/>
                <a:ext cx="128590" cy="19052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57" name="Shape 57"/>
              <p:cNvSpPr/>
              <p:nvPr/>
            </p:nvSpPr>
            <p:spPr>
              <a:xfrm rot="21599993">
                <a:off x="1901294" y="1355840"/>
                <a:ext cx="128589" cy="19052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58" name="Shape 58"/>
              <p:cNvSpPr/>
              <p:nvPr/>
            </p:nvSpPr>
            <p:spPr>
              <a:xfrm rot="214188">
                <a:off x="1883830" y="1397115"/>
                <a:ext cx="128590" cy="19052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59" name="Shape 59"/>
              <p:cNvSpPr/>
              <p:nvPr/>
            </p:nvSpPr>
            <p:spPr>
              <a:xfrm rot="20917612">
                <a:off x="1931455" y="1066915"/>
                <a:ext cx="136527" cy="19052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60" name="Shape 60"/>
              <p:cNvSpPr/>
              <p:nvPr/>
            </p:nvSpPr>
            <p:spPr>
              <a:xfrm rot="21119601">
                <a:off x="1933044" y="1108190"/>
                <a:ext cx="136527" cy="19052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61" name="Shape 61"/>
              <p:cNvSpPr/>
              <p:nvPr/>
            </p:nvSpPr>
            <p:spPr>
              <a:xfrm rot="21119601">
                <a:off x="1933044" y="1146290"/>
                <a:ext cx="136527" cy="19052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62" name="Shape 62"/>
              <p:cNvSpPr/>
              <p:nvPr/>
            </p:nvSpPr>
            <p:spPr>
              <a:xfrm rot="21329454">
                <a:off x="1931455" y="1187565"/>
                <a:ext cx="128590" cy="19052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63" name="Shape 63"/>
              <p:cNvSpPr/>
              <p:nvPr/>
            </p:nvSpPr>
            <p:spPr>
              <a:xfrm rot="20467714">
                <a:off x="1912405" y="873240"/>
                <a:ext cx="136527" cy="19052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64" name="Shape 64"/>
              <p:cNvSpPr/>
              <p:nvPr/>
            </p:nvSpPr>
            <p:spPr>
              <a:xfrm rot="20630728">
                <a:off x="1921930" y="906577"/>
                <a:ext cx="136527" cy="19052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65" name="Shape 65"/>
              <p:cNvSpPr/>
              <p:nvPr/>
            </p:nvSpPr>
            <p:spPr>
              <a:xfrm rot="20630728">
                <a:off x="1926694" y="944677"/>
                <a:ext cx="136527" cy="19052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66" name="Shape 66"/>
              <p:cNvSpPr/>
              <p:nvPr/>
            </p:nvSpPr>
            <p:spPr>
              <a:xfrm rot="20793741">
                <a:off x="1931455" y="987540"/>
                <a:ext cx="136527" cy="19052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67" name="Shape 67"/>
              <p:cNvSpPr/>
              <p:nvPr/>
            </p:nvSpPr>
            <p:spPr>
              <a:xfrm rot="20056058">
                <a:off x="1845730" y="689090"/>
                <a:ext cx="136527" cy="19052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68" name="Shape 68"/>
              <p:cNvSpPr/>
              <p:nvPr/>
            </p:nvSpPr>
            <p:spPr>
              <a:xfrm rot="20258046">
                <a:off x="1863193" y="728777"/>
                <a:ext cx="136527" cy="19052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69" name="Shape 69"/>
              <p:cNvSpPr/>
              <p:nvPr/>
            </p:nvSpPr>
            <p:spPr>
              <a:xfrm rot="20258046">
                <a:off x="1875894" y="765290"/>
                <a:ext cx="136527" cy="19052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70" name="Shape 70"/>
              <p:cNvSpPr/>
              <p:nvPr/>
            </p:nvSpPr>
            <p:spPr>
              <a:xfrm rot="20258046">
                <a:off x="1891769" y="797040"/>
                <a:ext cx="136527" cy="19052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71" name="Shape 71"/>
              <p:cNvSpPr/>
              <p:nvPr/>
            </p:nvSpPr>
            <p:spPr>
              <a:xfrm rot="19671255">
                <a:off x="1744130" y="531927"/>
                <a:ext cx="136527" cy="19052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72" name="Shape 72"/>
              <p:cNvSpPr/>
              <p:nvPr/>
            </p:nvSpPr>
            <p:spPr>
              <a:xfrm rot="19755824">
                <a:off x="1764768" y="558915"/>
                <a:ext cx="136527" cy="19052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73" name="Shape 73"/>
              <p:cNvSpPr/>
              <p:nvPr/>
            </p:nvSpPr>
            <p:spPr>
              <a:xfrm rot="19847617">
                <a:off x="1788580" y="593840"/>
                <a:ext cx="136527" cy="19052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74" name="Shape 74"/>
              <p:cNvSpPr/>
              <p:nvPr/>
            </p:nvSpPr>
            <p:spPr>
              <a:xfrm rot="19847617">
                <a:off x="1809218" y="620827"/>
                <a:ext cx="136527" cy="19052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75" name="Shape 75"/>
              <p:cNvSpPr/>
              <p:nvPr/>
            </p:nvSpPr>
            <p:spPr>
              <a:xfrm rot="19133264">
                <a:off x="1606018" y="389052"/>
                <a:ext cx="136527" cy="19052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76" name="Shape 76"/>
              <p:cNvSpPr/>
              <p:nvPr/>
            </p:nvSpPr>
            <p:spPr>
              <a:xfrm rot="19133264">
                <a:off x="1639355" y="419215"/>
                <a:ext cx="136527" cy="19052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77" name="Shape 77"/>
              <p:cNvSpPr/>
              <p:nvPr/>
            </p:nvSpPr>
            <p:spPr>
              <a:xfrm rot="19133264">
                <a:off x="1663168" y="446202"/>
                <a:ext cx="136527" cy="19052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78" name="Shape 78"/>
              <p:cNvSpPr/>
              <p:nvPr/>
            </p:nvSpPr>
            <p:spPr>
              <a:xfrm rot="19257134">
                <a:off x="1691743" y="471602"/>
                <a:ext cx="136527" cy="19052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79" name="Shape 79"/>
              <p:cNvSpPr/>
              <p:nvPr/>
            </p:nvSpPr>
            <p:spPr>
              <a:xfrm>
                <a:off x="767817" y="428740"/>
                <a:ext cx="285753" cy="2397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0599"/>
                    </a:moveTo>
                    <a:lnTo>
                      <a:pt x="3360" y="21028"/>
                    </a:lnTo>
                    <a:lnTo>
                      <a:pt x="7680" y="6580"/>
                    </a:lnTo>
                    <a:lnTo>
                      <a:pt x="11280" y="21600"/>
                    </a:lnTo>
                    <a:lnTo>
                      <a:pt x="15480" y="21600"/>
                    </a:lnTo>
                    <a:lnTo>
                      <a:pt x="21600" y="1287"/>
                    </a:lnTo>
                    <a:lnTo>
                      <a:pt x="17760" y="1430"/>
                    </a:lnTo>
                    <a:lnTo>
                      <a:pt x="13440" y="16021"/>
                    </a:lnTo>
                    <a:lnTo>
                      <a:pt x="9480" y="0"/>
                    </a:lnTo>
                    <a:lnTo>
                      <a:pt x="5760" y="0"/>
                    </a:lnTo>
                    <a:lnTo>
                      <a:pt x="0" y="20599"/>
                    </a:lnTo>
                    <a:close/>
                  </a:path>
                </a:pathLst>
              </a:cu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solidFill>
                      <a:srgbClr val="FFFF66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80" name="Shape 80"/>
              <p:cNvSpPr/>
              <p:nvPr/>
            </p:nvSpPr>
            <p:spPr>
              <a:xfrm rot="6575641">
                <a:off x="-348196" y="1341552"/>
                <a:ext cx="1946277" cy="19052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81" name="Shape 81"/>
              <p:cNvSpPr/>
              <p:nvPr/>
            </p:nvSpPr>
            <p:spPr>
              <a:xfrm rot="238799">
                <a:off x="2642" y="1354252"/>
                <a:ext cx="1636715" cy="19052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82" name="Shape 82"/>
              <p:cNvSpPr/>
              <p:nvPr/>
            </p:nvSpPr>
            <p:spPr>
              <a:xfrm rot="18642971">
                <a:off x="1436949" y="283484"/>
                <a:ext cx="128590" cy="19052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83" name="Shape 83"/>
              <p:cNvSpPr/>
              <p:nvPr/>
            </p:nvSpPr>
            <p:spPr>
              <a:xfrm rot="18642971">
                <a:off x="1473462" y="305709"/>
                <a:ext cx="128589" cy="19052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84" name="Shape 84"/>
              <p:cNvSpPr/>
              <p:nvPr/>
            </p:nvSpPr>
            <p:spPr>
              <a:xfrm rot="18642971">
                <a:off x="1510768" y="323965"/>
                <a:ext cx="136527" cy="19052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85" name="Shape 85"/>
              <p:cNvSpPr/>
              <p:nvPr/>
            </p:nvSpPr>
            <p:spPr>
              <a:xfrm rot="18938967">
                <a:off x="1542518" y="343015"/>
                <a:ext cx="136527" cy="19052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86" name="Shape 86"/>
              <p:cNvSpPr/>
              <p:nvPr/>
            </p:nvSpPr>
            <p:spPr>
              <a:xfrm rot="17961497">
                <a:off x="1248037" y="210459"/>
                <a:ext cx="119064" cy="19052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87" name="Shape 87"/>
              <p:cNvSpPr/>
              <p:nvPr/>
            </p:nvSpPr>
            <p:spPr>
              <a:xfrm rot="17961497">
                <a:off x="1290899" y="223159"/>
                <a:ext cx="119065" cy="19052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88" name="Shape 88"/>
              <p:cNvSpPr/>
              <p:nvPr/>
            </p:nvSpPr>
            <p:spPr>
              <a:xfrm rot="18085367">
                <a:off x="1325824" y="232684"/>
                <a:ext cx="128590" cy="19052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89" name="Shape 89"/>
              <p:cNvSpPr/>
              <p:nvPr/>
            </p:nvSpPr>
            <p:spPr>
              <a:xfrm rot="18379200">
                <a:off x="1365512" y="251734"/>
                <a:ext cx="128589" cy="19052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90" name="Shape 90"/>
              <p:cNvSpPr/>
              <p:nvPr/>
            </p:nvSpPr>
            <p:spPr>
              <a:xfrm rot="17261750">
                <a:off x="1027374" y="162834"/>
                <a:ext cx="119065" cy="19052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91" name="Shape 91"/>
              <p:cNvSpPr/>
              <p:nvPr/>
            </p:nvSpPr>
            <p:spPr>
              <a:xfrm rot="17349642">
                <a:off x="1071824" y="172359"/>
                <a:ext cx="119065" cy="19052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92" name="Shape 92"/>
              <p:cNvSpPr/>
              <p:nvPr/>
            </p:nvSpPr>
            <p:spPr>
              <a:xfrm rot="17349642">
                <a:off x="1121037" y="178709"/>
                <a:ext cx="119064" cy="19052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93" name="Shape 93"/>
              <p:cNvSpPr/>
              <p:nvPr/>
            </p:nvSpPr>
            <p:spPr>
              <a:xfrm rot="17610754">
                <a:off x="1168662" y="185059"/>
                <a:ext cx="119064" cy="19052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94" name="Shape 94"/>
              <p:cNvSpPr/>
              <p:nvPr/>
            </p:nvSpPr>
            <p:spPr>
              <a:xfrm rot="16737784">
                <a:off x="795598" y="159659"/>
                <a:ext cx="109540" cy="19052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95" name="Shape 95"/>
              <p:cNvSpPr/>
              <p:nvPr/>
            </p:nvSpPr>
            <p:spPr>
              <a:xfrm rot="16926630">
                <a:off x="844811" y="156484"/>
                <a:ext cx="119064" cy="19052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96" name="Shape 96"/>
              <p:cNvSpPr/>
              <p:nvPr/>
            </p:nvSpPr>
            <p:spPr>
              <a:xfrm rot="16953279">
                <a:off x="890848" y="153309"/>
                <a:ext cx="119065" cy="19052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97" name="Shape 97"/>
              <p:cNvSpPr/>
              <p:nvPr/>
            </p:nvSpPr>
            <p:spPr>
              <a:xfrm rot="17019377">
                <a:off x="941649" y="153309"/>
                <a:ext cx="119065" cy="19052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98" name="Shape 98"/>
              <p:cNvSpPr/>
              <p:nvPr/>
            </p:nvSpPr>
            <p:spPr>
              <a:xfrm rot="16404871">
                <a:off x="560648" y="191409"/>
                <a:ext cx="109540" cy="19052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99" name="Shape 99"/>
              <p:cNvSpPr/>
              <p:nvPr/>
            </p:nvSpPr>
            <p:spPr>
              <a:xfrm rot="16239516">
                <a:off x="608273" y="181884"/>
                <a:ext cx="109540" cy="19052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100" name="Shape 100"/>
              <p:cNvSpPr/>
              <p:nvPr/>
            </p:nvSpPr>
            <p:spPr>
              <a:xfrm rot="16311061">
                <a:off x="662248" y="175534"/>
                <a:ext cx="109540" cy="19052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101" name="Shape 101"/>
              <p:cNvSpPr/>
              <p:nvPr/>
            </p:nvSpPr>
            <p:spPr>
              <a:xfrm rot="16435146">
                <a:off x="709873" y="169184"/>
                <a:ext cx="109540" cy="19052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102" name="Shape 102"/>
              <p:cNvSpPr/>
              <p:nvPr/>
            </p:nvSpPr>
            <p:spPr>
              <a:xfrm rot="15467838">
                <a:off x="324111" y="261259"/>
                <a:ext cx="100014" cy="19052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103" name="Shape 103"/>
              <p:cNvSpPr/>
              <p:nvPr/>
            </p:nvSpPr>
            <p:spPr>
              <a:xfrm rot="15379567">
                <a:off x="373323" y="245384"/>
                <a:ext cx="100015" cy="19052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104" name="Shape 104"/>
              <p:cNvSpPr/>
              <p:nvPr/>
            </p:nvSpPr>
            <p:spPr>
              <a:xfrm rot="15489056">
                <a:off x="419361" y="229509"/>
                <a:ext cx="100014" cy="19052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105" name="Shape 105"/>
              <p:cNvSpPr/>
              <p:nvPr/>
            </p:nvSpPr>
            <p:spPr>
              <a:xfrm rot="15680431">
                <a:off x="462223" y="210459"/>
                <a:ext cx="109540" cy="19052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106" name="Shape 106"/>
              <p:cNvSpPr/>
              <p:nvPr/>
            </p:nvSpPr>
            <p:spPr>
              <a:xfrm rot="14223709">
                <a:off x="6611" y="404134"/>
                <a:ext cx="100014" cy="19052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107" name="Shape 107"/>
              <p:cNvSpPr/>
              <p:nvPr/>
            </p:nvSpPr>
            <p:spPr>
              <a:xfrm rot="14431653">
                <a:off x="100273" y="353334"/>
                <a:ext cx="100015" cy="19052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108" name="Shape 108"/>
              <p:cNvSpPr/>
              <p:nvPr/>
            </p:nvSpPr>
            <p:spPr>
              <a:xfrm rot="14797584">
                <a:off x="143136" y="331109"/>
                <a:ext cx="100014" cy="19052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109" name="Shape 109"/>
              <p:cNvSpPr/>
              <p:nvPr/>
            </p:nvSpPr>
            <p:spPr>
              <a:xfrm rot="14797584">
                <a:off x="185998" y="315234"/>
                <a:ext cx="100015" cy="19052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110" name="Shape 110"/>
              <p:cNvSpPr/>
              <p:nvPr/>
            </p:nvSpPr>
            <p:spPr>
              <a:xfrm rot="15142296">
                <a:off x="235211" y="293009"/>
                <a:ext cx="100014" cy="19052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111" name="Shape 111"/>
              <p:cNvSpPr/>
              <p:nvPr/>
            </p:nvSpPr>
            <p:spPr>
              <a:xfrm rot="19723229">
                <a:off x="-3708" y="1698740"/>
                <a:ext cx="119064" cy="19052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112" name="Shape 112"/>
              <p:cNvSpPr/>
              <p:nvPr/>
            </p:nvSpPr>
            <p:spPr>
              <a:xfrm rot="3283993">
                <a:off x="807504" y="1881302"/>
                <a:ext cx="384177" cy="19052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113" name="Shape 113"/>
              <p:cNvSpPr/>
              <p:nvPr/>
            </p:nvSpPr>
            <p:spPr>
              <a:xfrm rot="3283993">
                <a:off x="51854" y="801802"/>
                <a:ext cx="384177" cy="19052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114" name="Shape 114"/>
              <p:cNvSpPr/>
              <p:nvPr/>
            </p:nvSpPr>
            <p:spPr>
              <a:xfrm rot="19723229">
                <a:off x="1107543" y="885940"/>
                <a:ext cx="503239" cy="19052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115" name="Shape 115"/>
              <p:cNvSpPr/>
              <p:nvPr/>
            </p:nvSpPr>
            <p:spPr>
              <a:xfrm rot="5908517">
                <a:off x="313792" y="2575041"/>
                <a:ext cx="219077" cy="19052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116" name="Shape 116"/>
              <p:cNvSpPr/>
              <p:nvPr/>
            </p:nvSpPr>
            <p:spPr>
              <a:xfrm rot="6683973">
                <a:off x="67729" y="2575041"/>
                <a:ext cx="228602" cy="19052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117" name="Shape 117"/>
              <p:cNvSpPr/>
              <p:nvPr/>
            </p:nvSpPr>
            <p:spPr>
              <a:xfrm rot="5245609">
                <a:off x="569379" y="2540115"/>
                <a:ext cx="209552" cy="19052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118" name="Shape 118"/>
              <p:cNvSpPr/>
              <p:nvPr/>
            </p:nvSpPr>
            <p:spPr>
              <a:xfrm rot="4500520">
                <a:off x="824967" y="2467090"/>
                <a:ext cx="209552" cy="19052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119" name="Shape 119"/>
              <p:cNvSpPr/>
              <p:nvPr/>
            </p:nvSpPr>
            <p:spPr>
              <a:xfrm rot="3805228">
                <a:off x="1059918" y="2357552"/>
                <a:ext cx="209552" cy="19052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120" name="Shape 120"/>
              <p:cNvSpPr/>
              <p:nvPr/>
            </p:nvSpPr>
            <p:spPr>
              <a:xfrm rot="3060139">
                <a:off x="1286930" y="2214677"/>
                <a:ext cx="209552" cy="19052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121" name="Shape 121"/>
              <p:cNvSpPr/>
              <p:nvPr/>
            </p:nvSpPr>
            <p:spPr>
              <a:xfrm rot="2090281">
                <a:off x="1485368" y="2046402"/>
                <a:ext cx="209552" cy="19052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122" name="Shape 122"/>
              <p:cNvSpPr/>
              <p:nvPr/>
            </p:nvSpPr>
            <p:spPr>
              <a:xfrm rot="14431653">
                <a:off x="-32283" y="338252"/>
                <a:ext cx="209552" cy="19052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123" name="Shape 123"/>
              <p:cNvSpPr/>
              <p:nvPr/>
            </p:nvSpPr>
            <p:spPr>
              <a:xfrm rot="15193499">
                <a:off x="212192" y="222365"/>
                <a:ext cx="209552" cy="19052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124" name="Shape 124"/>
              <p:cNvSpPr/>
              <p:nvPr/>
            </p:nvSpPr>
            <p:spPr>
              <a:xfrm rot="16629379">
                <a:off x="705904" y="112827"/>
                <a:ext cx="219077" cy="19052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125" name="Shape 125"/>
              <p:cNvSpPr/>
              <p:nvPr/>
            </p:nvSpPr>
            <p:spPr>
              <a:xfrm rot="17301498">
                <a:off x="944030" y="106477"/>
                <a:ext cx="238127" cy="19052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126" name="Shape 126"/>
              <p:cNvSpPr/>
              <p:nvPr/>
            </p:nvSpPr>
            <p:spPr>
              <a:xfrm rot="17923696">
                <a:off x="1170249" y="146959"/>
                <a:ext cx="246065" cy="19052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127" name="Shape 127"/>
              <p:cNvSpPr/>
              <p:nvPr/>
            </p:nvSpPr>
            <p:spPr>
              <a:xfrm rot="18411383">
                <a:off x="1376624" y="216809"/>
                <a:ext cx="265115" cy="19052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128" name="Shape 128"/>
              <p:cNvSpPr/>
              <p:nvPr/>
            </p:nvSpPr>
            <p:spPr>
              <a:xfrm rot="18989755">
                <a:off x="1558393" y="323965"/>
                <a:ext cx="265114" cy="19052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129" name="Shape 129"/>
              <p:cNvSpPr/>
              <p:nvPr/>
            </p:nvSpPr>
            <p:spPr>
              <a:xfrm rot="19409993">
                <a:off x="1702855" y="463665"/>
                <a:ext cx="274640" cy="19052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130" name="Shape 130"/>
              <p:cNvSpPr/>
              <p:nvPr/>
            </p:nvSpPr>
            <p:spPr>
              <a:xfrm rot="19871442">
                <a:off x="1817155" y="627177"/>
                <a:ext cx="265115" cy="19052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131" name="Shape 131"/>
              <p:cNvSpPr/>
              <p:nvPr/>
            </p:nvSpPr>
            <p:spPr>
              <a:xfrm rot="20427883">
                <a:off x="1898119" y="812915"/>
                <a:ext cx="265114" cy="19052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132" name="Shape 132"/>
              <p:cNvSpPr/>
              <p:nvPr/>
            </p:nvSpPr>
            <p:spPr>
              <a:xfrm rot="20846155">
                <a:off x="1929869" y="1011352"/>
                <a:ext cx="265114" cy="19052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133" name="Shape 133"/>
              <p:cNvSpPr/>
              <p:nvPr/>
            </p:nvSpPr>
            <p:spPr>
              <a:xfrm rot="21312177">
                <a:off x="1921930" y="1227252"/>
                <a:ext cx="265115" cy="19052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134" name="Shape 134"/>
              <p:cNvSpPr/>
              <p:nvPr/>
            </p:nvSpPr>
            <p:spPr>
              <a:xfrm rot="696742">
                <a:off x="1783818" y="1657465"/>
                <a:ext cx="238127" cy="19052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135" name="Shape 135"/>
              <p:cNvSpPr/>
              <p:nvPr/>
            </p:nvSpPr>
            <p:spPr>
              <a:xfrm rot="1529991">
                <a:off x="1648880" y="1860665"/>
                <a:ext cx="222252" cy="19052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136" name="Shape 136"/>
              <p:cNvSpPr/>
              <p:nvPr/>
            </p:nvSpPr>
            <p:spPr>
              <a:xfrm>
                <a:off x="1345668" y="1338377"/>
                <a:ext cx="323852" cy="1905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788" y="21600"/>
                    </a:moveTo>
                    <a:lnTo>
                      <a:pt x="21600" y="2160"/>
                    </a:lnTo>
                    <a:lnTo>
                      <a:pt x="4447" y="0"/>
                    </a:lnTo>
                    <a:lnTo>
                      <a:pt x="0" y="19440"/>
                    </a:lnTo>
                    <a:lnTo>
                      <a:pt x="3176" y="20520"/>
                    </a:lnTo>
                    <a:lnTo>
                      <a:pt x="6353" y="5400"/>
                    </a:lnTo>
                    <a:lnTo>
                      <a:pt x="10800" y="6480"/>
                    </a:lnTo>
                    <a:lnTo>
                      <a:pt x="8259" y="19440"/>
                    </a:lnTo>
                    <a:lnTo>
                      <a:pt x="10800" y="19440"/>
                    </a:lnTo>
                    <a:lnTo>
                      <a:pt x="13976" y="6480"/>
                    </a:lnTo>
                    <a:lnTo>
                      <a:pt x="17153" y="6480"/>
                    </a:lnTo>
                    <a:lnTo>
                      <a:pt x="14612" y="20520"/>
                    </a:lnTo>
                    <a:lnTo>
                      <a:pt x="17788" y="21600"/>
                    </a:lnTo>
                    <a:close/>
                  </a:path>
                </a:pathLst>
              </a:cu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solidFill>
                      <a:srgbClr val="FFFF66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37" name="Shape 137"/>
              <p:cNvSpPr/>
              <p:nvPr/>
            </p:nvSpPr>
            <p:spPr>
              <a:xfrm>
                <a:off x="26454" y="681152"/>
                <a:ext cx="142877" cy="1238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840" y="9969"/>
                    </a:moveTo>
                    <a:lnTo>
                      <a:pt x="4320" y="6646"/>
                    </a:lnTo>
                    <a:lnTo>
                      <a:pt x="0" y="8308"/>
                    </a:lnTo>
                    <a:lnTo>
                      <a:pt x="8640" y="21600"/>
                    </a:lnTo>
                    <a:lnTo>
                      <a:pt x="11520" y="19938"/>
                    </a:lnTo>
                    <a:lnTo>
                      <a:pt x="5760" y="9969"/>
                    </a:lnTo>
                    <a:lnTo>
                      <a:pt x="17280" y="14954"/>
                    </a:lnTo>
                    <a:lnTo>
                      <a:pt x="21600" y="11631"/>
                    </a:lnTo>
                    <a:lnTo>
                      <a:pt x="12960" y="0"/>
                    </a:lnTo>
                    <a:lnTo>
                      <a:pt x="10080" y="1662"/>
                    </a:lnTo>
                    <a:lnTo>
                      <a:pt x="15840" y="9969"/>
                    </a:lnTo>
                    <a:close/>
                  </a:path>
                </a:pathLst>
              </a:cu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solidFill>
                      <a:srgbClr val="FFFF66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38" name="Shape 138"/>
              <p:cNvSpPr/>
              <p:nvPr/>
            </p:nvSpPr>
            <p:spPr>
              <a:xfrm>
                <a:off x="150279" y="568440"/>
                <a:ext cx="160340" cy="1412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549" y="21600"/>
                    </a:moveTo>
                    <a:lnTo>
                      <a:pt x="13901" y="20144"/>
                    </a:lnTo>
                    <a:lnTo>
                      <a:pt x="10265" y="8494"/>
                    </a:lnTo>
                    <a:lnTo>
                      <a:pt x="19034" y="15775"/>
                    </a:lnTo>
                    <a:lnTo>
                      <a:pt x="21600" y="14319"/>
                    </a:lnTo>
                    <a:lnTo>
                      <a:pt x="17750" y="0"/>
                    </a:lnTo>
                    <a:lnTo>
                      <a:pt x="15184" y="2912"/>
                    </a:lnTo>
                    <a:lnTo>
                      <a:pt x="17750" y="9951"/>
                    </a:lnTo>
                    <a:lnTo>
                      <a:pt x="10265" y="5582"/>
                    </a:lnTo>
                    <a:lnTo>
                      <a:pt x="7699" y="7038"/>
                    </a:lnTo>
                    <a:lnTo>
                      <a:pt x="9624" y="16503"/>
                    </a:lnTo>
                    <a:lnTo>
                      <a:pt x="3850" y="9951"/>
                    </a:lnTo>
                    <a:lnTo>
                      <a:pt x="0" y="12863"/>
                    </a:lnTo>
                    <a:lnTo>
                      <a:pt x="11549" y="21600"/>
                    </a:lnTo>
                    <a:close/>
                  </a:path>
                </a:pathLst>
              </a:cu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solidFill>
                      <a:srgbClr val="FFFF66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39" name="Shape 139"/>
              <p:cNvSpPr/>
              <p:nvPr/>
            </p:nvSpPr>
            <p:spPr>
              <a:xfrm>
                <a:off x="1071030" y="1919402"/>
                <a:ext cx="131765" cy="1238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369" y="21600"/>
                    </a:moveTo>
                    <a:lnTo>
                      <a:pt x="21600" y="13292"/>
                    </a:lnTo>
                    <a:lnTo>
                      <a:pt x="14053" y="0"/>
                    </a:lnTo>
                    <a:lnTo>
                      <a:pt x="0" y="8308"/>
                    </a:lnTo>
                    <a:lnTo>
                      <a:pt x="1561" y="9969"/>
                    </a:lnTo>
                    <a:lnTo>
                      <a:pt x="10930" y="4985"/>
                    </a:lnTo>
                    <a:lnTo>
                      <a:pt x="14053" y="8308"/>
                    </a:lnTo>
                    <a:lnTo>
                      <a:pt x="6246" y="13292"/>
                    </a:lnTo>
                    <a:lnTo>
                      <a:pt x="7807" y="14954"/>
                    </a:lnTo>
                    <a:lnTo>
                      <a:pt x="15614" y="9969"/>
                    </a:lnTo>
                    <a:lnTo>
                      <a:pt x="17176" y="13292"/>
                    </a:lnTo>
                    <a:lnTo>
                      <a:pt x="7807" y="18277"/>
                    </a:lnTo>
                    <a:lnTo>
                      <a:pt x="9369" y="21600"/>
                    </a:lnTo>
                    <a:close/>
                  </a:path>
                </a:pathLst>
              </a:cu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solidFill>
                      <a:srgbClr val="FFFF66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40" name="Shape 140"/>
              <p:cNvSpPr/>
              <p:nvPr/>
            </p:nvSpPr>
            <p:spPr>
              <a:xfrm>
                <a:off x="1488543" y="776402"/>
                <a:ext cx="142877" cy="1143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000"/>
                    </a:moveTo>
                    <a:lnTo>
                      <a:pt x="15840" y="0"/>
                    </a:lnTo>
                    <a:lnTo>
                      <a:pt x="0" y="10800"/>
                    </a:lnTo>
                    <a:lnTo>
                      <a:pt x="5760" y="21600"/>
                    </a:lnTo>
                    <a:lnTo>
                      <a:pt x="8640" y="19800"/>
                    </a:lnTo>
                    <a:lnTo>
                      <a:pt x="4320" y="12600"/>
                    </a:lnTo>
                    <a:lnTo>
                      <a:pt x="8640" y="9000"/>
                    </a:lnTo>
                    <a:lnTo>
                      <a:pt x="12960" y="16200"/>
                    </a:lnTo>
                    <a:lnTo>
                      <a:pt x="14400" y="14400"/>
                    </a:lnTo>
                    <a:lnTo>
                      <a:pt x="11520" y="7200"/>
                    </a:lnTo>
                    <a:lnTo>
                      <a:pt x="14400" y="3600"/>
                    </a:lnTo>
                    <a:lnTo>
                      <a:pt x="18720" y="12600"/>
                    </a:lnTo>
                    <a:lnTo>
                      <a:pt x="21600" y="9000"/>
                    </a:lnTo>
                    <a:close/>
                  </a:path>
                </a:pathLst>
              </a:cu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solidFill>
                      <a:srgbClr val="FFFF66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41" name="Shape 141"/>
              <p:cNvSpPr/>
              <p:nvPr/>
            </p:nvSpPr>
            <p:spPr>
              <a:xfrm>
                <a:off x="1421868" y="671627"/>
                <a:ext cx="142877" cy="1333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080" y="15429"/>
                    </a:moveTo>
                    <a:lnTo>
                      <a:pt x="17280" y="3086"/>
                    </a:lnTo>
                    <a:lnTo>
                      <a:pt x="15840" y="0"/>
                    </a:lnTo>
                    <a:lnTo>
                      <a:pt x="0" y="10800"/>
                    </a:lnTo>
                    <a:lnTo>
                      <a:pt x="1440" y="13886"/>
                    </a:lnTo>
                    <a:lnTo>
                      <a:pt x="12960" y="6171"/>
                    </a:lnTo>
                    <a:lnTo>
                      <a:pt x="4320" y="18514"/>
                    </a:lnTo>
                    <a:lnTo>
                      <a:pt x="5760" y="21600"/>
                    </a:lnTo>
                    <a:lnTo>
                      <a:pt x="21600" y="10800"/>
                    </a:lnTo>
                    <a:lnTo>
                      <a:pt x="20160" y="7714"/>
                    </a:lnTo>
                    <a:lnTo>
                      <a:pt x="10080" y="15429"/>
                    </a:lnTo>
                    <a:close/>
                  </a:path>
                </a:pathLst>
              </a:cu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solidFill>
                      <a:srgbClr val="FFFF66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42" name="Shape 142"/>
              <p:cNvSpPr/>
              <p:nvPr/>
            </p:nvSpPr>
            <p:spPr>
              <a:xfrm>
                <a:off x="5817" y="2451216"/>
                <a:ext cx="12701" cy="190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solidFill>
                      <a:srgbClr val="FFFF66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43" name="Shape 143"/>
              <p:cNvSpPr/>
              <p:nvPr/>
            </p:nvSpPr>
            <p:spPr>
              <a:xfrm>
                <a:off x="7404" y="416040"/>
                <a:ext cx="47627" cy="762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960" y="21600"/>
                    </a:moveTo>
                    <a:lnTo>
                      <a:pt x="21600" y="18900"/>
                    </a:lnTo>
                    <a:lnTo>
                      <a:pt x="0" y="0"/>
                    </a:lnTo>
                    <a:lnTo>
                      <a:pt x="0" y="10800"/>
                    </a:lnTo>
                    <a:lnTo>
                      <a:pt x="12960" y="21600"/>
                    </a:lnTo>
                    <a:close/>
                  </a:path>
                </a:pathLst>
              </a:cu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solidFill>
                      <a:srgbClr val="FFFF66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44" name="Shape 144"/>
              <p:cNvSpPr/>
              <p:nvPr/>
            </p:nvSpPr>
            <p:spPr>
              <a:xfrm>
                <a:off x="7404" y="2460740"/>
                <a:ext cx="57152" cy="1047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4400" y="0"/>
                    </a:lnTo>
                    <a:lnTo>
                      <a:pt x="0" y="11782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solidFill>
                      <a:srgbClr val="FFFF66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45" name="Shape 145"/>
              <p:cNvSpPr/>
              <p:nvPr/>
            </p:nvSpPr>
            <p:spPr>
              <a:xfrm rot="244927">
                <a:off x="1864780" y="1441565"/>
                <a:ext cx="255590" cy="19052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146" name="Shape 146"/>
              <p:cNvSpPr/>
              <p:nvPr/>
            </p:nvSpPr>
            <p:spPr>
              <a:xfrm rot="16001411">
                <a:off x="456667" y="147752"/>
                <a:ext cx="219077" cy="19052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147" name="Shape 147"/>
              <p:cNvSpPr/>
              <p:nvPr/>
            </p:nvSpPr>
            <p:spPr>
              <a:xfrm>
                <a:off x="216954" y="2034158"/>
                <a:ext cx="224300" cy="2424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94" h="21419" extrusionOk="0">
                    <a:moveTo>
                      <a:pt x="0" y="14125"/>
                    </a:moveTo>
                    <a:cubicBezTo>
                      <a:pt x="900" y="19455"/>
                      <a:pt x="3750" y="21419"/>
                      <a:pt x="8850" y="21419"/>
                    </a:cubicBezTo>
                    <a:cubicBezTo>
                      <a:pt x="16650" y="21138"/>
                      <a:pt x="15900" y="18053"/>
                      <a:pt x="17550" y="16650"/>
                    </a:cubicBezTo>
                    <a:cubicBezTo>
                      <a:pt x="17850" y="8375"/>
                      <a:pt x="12600" y="11601"/>
                      <a:pt x="9300" y="7533"/>
                    </a:cubicBezTo>
                    <a:cubicBezTo>
                      <a:pt x="8850" y="5710"/>
                      <a:pt x="11700" y="1362"/>
                      <a:pt x="15600" y="4588"/>
                    </a:cubicBezTo>
                    <a:cubicBezTo>
                      <a:pt x="16200" y="5570"/>
                      <a:pt x="16650" y="6972"/>
                      <a:pt x="17550" y="7253"/>
                    </a:cubicBezTo>
                    <a:cubicBezTo>
                      <a:pt x="18450" y="7533"/>
                      <a:pt x="21600" y="7533"/>
                      <a:pt x="21150" y="6411"/>
                    </a:cubicBezTo>
                    <a:cubicBezTo>
                      <a:pt x="20700" y="5289"/>
                      <a:pt x="18900" y="520"/>
                      <a:pt x="14550" y="100"/>
                    </a:cubicBezTo>
                    <a:cubicBezTo>
                      <a:pt x="11550" y="-181"/>
                      <a:pt x="7200" y="-181"/>
                      <a:pt x="5400" y="4448"/>
                    </a:cubicBezTo>
                    <a:cubicBezTo>
                      <a:pt x="2250" y="12302"/>
                      <a:pt x="12450" y="10900"/>
                      <a:pt x="13500" y="14827"/>
                    </a:cubicBezTo>
                    <a:cubicBezTo>
                      <a:pt x="14400" y="18053"/>
                      <a:pt x="5100" y="20437"/>
                      <a:pt x="4200" y="13985"/>
                    </a:cubicBezTo>
                    <a:cubicBezTo>
                      <a:pt x="1800" y="14406"/>
                      <a:pt x="2250" y="13564"/>
                      <a:pt x="0" y="14125"/>
                    </a:cubicBezTo>
                    <a:close/>
                  </a:path>
                </a:pathLst>
              </a:cu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solidFill>
                      <a:srgbClr val="FFFF66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48" name="Shape 148"/>
              <p:cNvSpPr/>
              <p:nvPr/>
            </p:nvSpPr>
            <p:spPr>
              <a:xfrm rot="18742963">
                <a:off x="978831" y="1997913"/>
                <a:ext cx="105919" cy="1086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94" h="21419" extrusionOk="0">
                    <a:moveTo>
                      <a:pt x="0" y="14125"/>
                    </a:moveTo>
                    <a:cubicBezTo>
                      <a:pt x="900" y="19455"/>
                      <a:pt x="3750" y="21419"/>
                      <a:pt x="8850" y="21419"/>
                    </a:cubicBezTo>
                    <a:cubicBezTo>
                      <a:pt x="16650" y="21138"/>
                      <a:pt x="15900" y="18053"/>
                      <a:pt x="17550" y="16650"/>
                    </a:cubicBezTo>
                    <a:cubicBezTo>
                      <a:pt x="16950" y="6411"/>
                      <a:pt x="12600" y="11601"/>
                      <a:pt x="9300" y="7533"/>
                    </a:cubicBezTo>
                    <a:cubicBezTo>
                      <a:pt x="8850" y="5710"/>
                      <a:pt x="11700" y="1362"/>
                      <a:pt x="15600" y="4588"/>
                    </a:cubicBezTo>
                    <a:cubicBezTo>
                      <a:pt x="16200" y="5570"/>
                      <a:pt x="16650" y="6972"/>
                      <a:pt x="17550" y="7253"/>
                    </a:cubicBezTo>
                    <a:cubicBezTo>
                      <a:pt x="18450" y="7533"/>
                      <a:pt x="21600" y="7533"/>
                      <a:pt x="21150" y="6411"/>
                    </a:cubicBezTo>
                    <a:cubicBezTo>
                      <a:pt x="20700" y="5289"/>
                      <a:pt x="18900" y="520"/>
                      <a:pt x="14550" y="100"/>
                    </a:cubicBezTo>
                    <a:cubicBezTo>
                      <a:pt x="11550" y="-181"/>
                      <a:pt x="7200" y="-181"/>
                      <a:pt x="5400" y="4448"/>
                    </a:cubicBezTo>
                    <a:cubicBezTo>
                      <a:pt x="2250" y="12302"/>
                      <a:pt x="12450" y="10900"/>
                      <a:pt x="13500" y="14827"/>
                    </a:cubicBezTo>
                    <a:cubicBezTo>
                      <a:pt x="14400" y="18053"/>
                      <a:pt x="5100" y="20437"/>
                      <a:pt x="4200" y="13985"/>
                    </a:cubicBezTo>
                    <a:cubicBezTo>
                      <a:pt x="1800" y="14406"/>
                      <a:pt x="2250" y="13564"/>
                      <a:pt x="0" y="14125"/>
                    </a:cubicBezTo>
                    <a:close/>
                  </a:path>
                </a:pathLst>
              </a:cu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solidFill>
                      <a:srgbClr val="FFFF66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49" name="Shape 149"/>
              <p:cNvSpPr/>
              <p:nvPr/>
            </p:nvSpPr>
            <p:spPr>
              <a:xfrm>
                <a:off x="369354" y="333490"/>
                <a:ext cx="552452" cy="20193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7814" y="9883"/>
                    </a:lnTo>
                    <a:lnTo>
                      <a:pt x="21600" y="21600"/>
                    </a:lnTo>
                    <a:lnTo>
                      <a:pt x="3352" y="11479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585A68"/>
                  </a:gs>
                  <a:gs pos="100000">
                    <a:srgbClr val="5B5D6B"/>
                  </a:gs>
                </a:gsLst>
                <a:lin ang="81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solidFill>
                      <a:srgbClr val="FFFF66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50" name="Shape 150"/>
              <p:cNvSpPr/>
              <p:nvPr/>
            </p:nvSpPr>
            <p:spPr>
              <a:xfrm rot="19915651">
                <a:off x="466185" y="1197092"/>
                <a:ext cx="350831" cy="276220"/>
              </a:xfrm>
              <a:prstGeom prst="ellipse">
                <a:avLst/>
              </a:prstGeom>
              <a:gradFill flip="none" rotWithShape="1">
                <a:gsLst>
                  <a:gs pos="0">
                    <a:srgbClr val="000000"/>
                  </a:gs>
                  <a:gs pos="100000">
                    <a:srgbClr val="535561"/>
                  </a:gs>
                </a:gsLst>
                <a:lin ang="81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</p:grpSp>
      </p:grpSp>
      <p:sp>
        <p:nvSpPr>
          <p:cNvPr id="153" name="Title Text"/>
          <p:cNvSpPr txBox="1">
            <a:spLocks noGrp="1"/>
          </p:cNvSpPr>
          <p:nvPr>
            <p:ph type="title"/>
          </p:nvPr>
        </p:nvSpPr>
        <p:spPr>
          <a:xfrm>
            <a:off x="1370012" y="769937"/>
            <a:ext cx="7315201" cy="16684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/>
          <a:p>
            <a:r>
              <a:t>Title Text</a:t>
            </a:r>
          </a:p>
        </p:txBody>
      </p:sp>
      <p:sp>
        <p:nvSpPr>
          <p:cNvPr id="154" name="Body Level One…"/>
          <p:cNvSpPr txBox="1">
            <a:spLocks noGrp="1"/>
          </p:cNvSpPr>
          <p:nvPr>
            <p:ph type="body" idx="1"/>
          </p:nvPr>
        </p:nvSpPr>
        <p:spPr>
          <a:xfrm>
            <a:off x="5103812" y="2438400"/>
            <a:ext cx="3581401" cy="4419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99578" y="6245225"/>
            <a:ext cx="242797" cy="243838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 algn="r">
              <a:defRPr sz="1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CC"/>
          </a:solidFill>
          <a:uFillTx/>
          <a:latin typeface="Tahoma"/>
          <a:ea typeface="Tahoma"/>
          <a:cs typeface="Tahoma"/>
          <a:sym typeface="Tahoma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CC"/>
          </a:solidFill>
          <a:uFillTx/>
          <a:latin typeface="Tahoma"/>
          <a:ea typeface="Tahoma"/>
          <a:cs typeface="Tahoma"/>
          <a:sym typeface="Tahoma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CC"/>
          </a:solidFill>
          <a:uFillTx/>
          <a:latin typeface="Tahoma"/>
          <a:ea typeface="Tahoma"/>
          <a:cs typeface="Tahoma"/>
          <a:sym typeface="Tahoma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CC"/>
          </a:solidFill>
          <a:uFillTx/>
          <a:latin typeface="Tahoma"/>
          <a:ea typeface="Tahoma"/>
          <a:cs typeface="Tahoma"/>
          <a:sym typeface="Tahoma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CC"/>
          </a:solidFill>
          <a:uFillTx/>
          <a:latin typeface="Tahoma"/>
          <a:ea typeface="Tahoma"/>
          <a:cs typeface="Tahoma"/>
          <a:sym typeface="Tahoma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CC"/>
          </a:solidFill>
          <a:uFillTx/>
          <a:latin typeface="Tahoma"/>
          <a:ea typeface="Tahoma"/>
          <a:cs typeface="Tahoma"/>
          <a:sym typeface="Tahoma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CC"/>
          </a:solidFill>
          <a:uFillTx/>
          <a:latin typeface="Tahoma"/>
          <a:ea typeface="Tahoma"/>
          <a:cs typeface="Tahoma"/>
          <a:sym typeface="Tahoma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CC"/>
          </a:solidFill>
          <a:uFillTx/>
          <a:latin typeface="Tahoma"/>
          <a:ea typeface="Tahoma"/>
          <a:cs typeface="Tahoma"/>
          <a:sym typeface="Tahoma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CC"/>
          </a:solidFill>
          <a:uFillTx/>
          <a:latin typeface="Tahoma"/>
          <a:ea typeface="Tahoma"/>
          <a:cs typeface="Tahoma"/>
          <a:sym typeface="Tahoma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A3C145"/>
        </a:buClr>
        <a:buSzPct val="80000"/>
        <a:buFont typeface="Arial"/>
        <a:buChar char="►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Tahoma"/>
          <a:ea typeface="Tahoma"/>
          <a:cs typeface="Tahoma"/>
          <a:sym typeface="Tahoma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A3C145"/>
        </a:buClr>
        <a:buSzPct val="100000"/>
        <a:buFont typeface="Arial"/>
        <a:buChar char="▪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Tahoma"/>
          <a:ea typeface="Tahoma"/>
          <a:cs typeface="Tahoma"/>
          <a:sym typeface="Tahoma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A3C145"/>
        </a:buClr>
        <a:buSzPct val="80000"/>
        <a:buFont typeface="Arial"/>
        <a:buChar char="►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Tahoma"/>
          <a:ea typeface="Tahoma"/>
          <a:cs typeface="Tahoma"/>
          <a:sym typeface="Tahoma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A3C145"/>
        </a:buClr>
        <a:buSzPct val="100000"/>
        <a:buFont typeface="Arial"/>
        <a:buChar char="▪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Tahoma"/>
          <a:ea typeface="Tahoma"/>
          <a:cs typeface="Tahoma"/>
          <a:sym typeface="Tahoma"/>
        </a:defRPr>
      </a:lvl4pPr>
      <a:lvl5pPr marL="22352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A3C145"/>
        </a:buClr>
        <a:buSzPct val="80000"/>
        <a:buFont typeface="Arial"/>
        <a:buChar char="►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Tahoma"/>
          <a:ea typeface="Tahoma"/>
          <a:cs typeface="Tahoma"/>
          <a:sym typeface="Tahoma"/>
        </a:defRPr>
      </a:lvl5pPr>
      <a:lvl6pPr marL="26924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A3C145"/>
        </a:buClr>
        <a:buSzPct val="8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Tahoma"/>
          <a:ea typeface="Tahoma"/>
          <a:cs typeface="Tahoma"/>
          <a:sym typeface="Tahoma"/>
        </a:defRPr>
      </a:lvl6pPr>
      <a:lvl7pPr marL="31496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A3C145"/>
        </a:buClr>
        <a:buSzPct val="8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Tahoma"/>
          <a:ea typeface="Tahoma"/>
          <a:cs typeface="Tahoma"/>
          <a:sym typeface="Tahoma"/>
        </a:defRPr>
      </a:lvl7pPr>
      <a:lvl8pPr marL="36068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A3C145"/>
        </a:buClr>
        <a:buSzPct val="8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Tahoma"/>
          <a:ea typeface="Tahoma"/>
          <a:cs typeface="Tahoma"/>
          <a:sym typeface="Tahoma"/>
        </a:defRPr>
      </a:lvl8pPr>
      <a:lvl9pPr marL="40640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A3C145"/>
        </a:buClr>
        <a:buSzPct val="8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Tahoma"/>
          <a:ea typeface="Tahoma"/>
          <a:cs typeface="Tahoma"/>
          <a:sym typeface="Tahoma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61"/>
          <p:cNvSpPr txBox="1">
            <a:spLocks noGrp="1"/>
          </p:cNvSpPr>
          <p:nvPr>
            <p:ph type="title" idx="4294967295"/>
          </p:nvPr>
        </p:nvSpPr>
        <p:spPr>
          <a:xfrm>
            <a:off x="685800" y="1768475"/>
            <a:ext cx="7772400" cy="173672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/>
          <a:p>
            <a:pPr>
              <a:defRPr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endParaRPr/>
          </a:p>
        </p:txBody>
      </p:sp>
      <p:sp>
        <p:nvSpPr>
          <p:cNvPr id="179" name="Shape 162"/>
          <p:cNvSpPr txBox="1">
            <a:spLocks noGrp="1"/>
          </p:cNvSpPr>
          <p:nvPr>
            <p:ph type="body" sz="quarter" idx="4294967295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0" indent="0" algn="ctr">
              <a:buSzTx/>
              <a:buNone/>
              <a:defRPr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endParaRPr/>
          </a:p>
        </p:txBody>
      </p:sp>
      <p:pic>
        <p:nvPicPr>
          <p:cNvPr id="180" name="sherrero4.jpeg" descr="sherrero4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9589"/>
          </a:xfrm>
          <a:prstGeom prst="rect">
            <a:avLst/>
          </a:prstGeom>
          <a:ln w="50800">
            <a:solidFill>
              <a:srgbClr val="006600"/>
            </a:solidFill>
          </a:ln>
        </p:spPr>
      </p:pic>
      <p:sp>
        <p:nvSpPr>
          <p:cNvPr id="181" name="Shape 164"/>
          <p:cNvSpPr txBox="1"/>
          <p:nvPr/>
        </p:nvSpPr>
        <p:spPr>
          <a:xfrm>
            <a:off x="323850" y="5589587"/>
            <a:ext cx="6696075" cy="1437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4400">
                <a:solidFill>
                  <a:srgbClr val="FFC0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FLEXIBILITY </a:t>
            </a:r>
          </a:p>
        </p:txBody>
      </p:sp>
      <p:sp>
        <p:nvSpPr>
          <p:cNvPr id="182" name="Shape 165"/>
          <p:cNvSpPr txBox="1"/>
          <p:nvPr/>
        </p:nvSpPr>
        <p:spPr>
          <a:xfrm>
            <a:off x="-2" y="188912"/>
            <a:ext cx="9144004" cy="802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spcBef>
                <a:spcPts val="1000"/>
              </a:spcBef>
              <a:defRPr>
                <a:solidFill>
                  <a:srgbClr val="FFC000"/>
                </a:solidFill>
                <a:latin typeface="Papyrus"/>
                <a:ea typeface="Papyrus"/>
                <a:cs typeface="Papyrus"/>
                <a:sym typeface="Papyrus"/>
              </a:defRPr>
            </a:lvl1pPr>
          </a:lstStyle>
          <a:p>
            <a:r>
              <a:t>Fundamentals for Secondary School and Baccalaureate. Comprehensive and experiential learning</a:t>
            </a:r>
          </a:p>
        </p:txBody>
      </p:sp>
      <p:pic>
        <p:nvPicPr>
          <p:cNvPr id="183" name="logodefinitivo.png" descr="logodefinitivo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143875" y="6129337"/>
            <a:ext cx="785813" cy="593727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63500" rotWithShape="0">
              <a:srgbClr val="000000">
                <a:alpha val="42999"/>
              </a:srgbClr>
            </a:outerShdw>
          </a:effectLst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31"/>
          <p:cNvSpPr txBox="1"/>
          <p:nvPr/>
        </p:nvSpPr>
        <p:spPr>
          <a:xfrm>
            <a:off x="323850" y="620712"/>
            <a:ext cx="3816350" cy="929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1000"/>
              </a:spcBef>
              <a:defRPr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Algunos estiramientos específicos para deportes de equipo, volei, baloncesto, balonmano, etc.</a:t>
            </a:r>
          </a:p>
        </p:txBody>
      </p:sp>
      <p:pic>
        <p:nvPicPr>
          <p:cNvPr id="245" name="3.jpg" descr="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5750" y="1757361"/>
            <a:ext cx="2379664" cy="1457327"/>
          </a:xfrm>
          <a:prstGeom prst="rect">
            <a:avLst/>
          </a:prstGeom>
          <a:ln w="12700">
            <a:miter lim="400000"/>
          </a:ln>
        </p:spPr>
      </p:pic>
      <p:pic>
        <p:nvPicPr>
          <p:cNvPr id="246" name="5.jpg" descr="5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500437" y="1500187"/>
            <a:ext cx="2343152" cy="1801814"/>
          </a:xfrm>
          <a:prstGeom prst="rect">
            <a:avLst/>
          </a:prstGeom>
          <a:ln w="12700">
            <a:miter lim="400000"/>
          </a:ln>
        </p:spPr>
      </p:pic>
      <p:pic>
        <p:nvPicPr>
          <p:cNvPr id="247" name="6.jpg" descr="6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858000" y="1214437"/>
            <a:ext cx="1944689" cy="1716089"/>
          </a:xfrm>
          <a:prstGeom prst="rect">
            <a:avLst/>
          </a:prstGeom>
          <a:ln w="12700">
            <a:miter lim="400000"/>
          </a:ln>
        </p:spPr>
      </p:pic>
      <p:pic>
        <p:nvPicPr>
          <p:cNvPr id="248" name="21.jpg" descr="21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071811" y="3929062"/>
            <a:ext cx="1500189" cy="2533652"/>
          </a:xfrm>
          <a:prstGeom prst="rect">
            <a:avLst/>
          </a:prstGeom>
          <a:ln w="12700">
            <a:miter lim="400000"/>
          </a:ln>
        </p:spPr>
      </p:pic>
      <p:pic>
        <p:nvPicPr>
          <p:cNvPr id="249" name="24.jpg" descr="24.jp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429500" y="4221162"/>
            <a:ext cx="1571625" cy="1597027"/>
          </a:xfrm>
          <a:prstGeom prst="rect">
            <a:avLst/>
          </a:prstGeom>
          <a:ln w="12700">
            <a:miter lim="400000"/>
          </a:ln>
        </p:spPr>
      </p:pic>
      <p:pic>
        <p:nvPicPr>
          <p:cNvPr id="250" name="20.jpg" descr="20.jp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00062" y="3786187"/>
            <a:ext cx="1357313" cy="2436814"/>
          </a:xfrm>
          <a:prstGeom prst="rect">
            <a:avLst/>
          </a:prstGeom>
          <a:ln w="12700">
            <a:miter lim="400000"/>
          </a:ln>
        </p:spPr>
      </p:pic>
      <p:pic>
        <p:nvPicPr>
          <p:cNvPr id="251" name="12.jpg" descr="12.jp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5357812" y="3929062"/>
            <a:ext cx="1438277" cy="2447927"/>
          </a:xfrm>
          <a:prstGeom prst="rect">
            <a:avLst/>
          </a:prstGeom>
          <a:ln w="12700">
            <a:miter lim="400000"/>
          </a:ln>
        </p:spPr>
      </p:pic>
      <p:sp>
        <p:nvSpPr>
          <p:cNvPr id="252" name="Shape 239"/>
          <p:cNvSpPr txBox="1"/>
          <p:nvPr/>
        </p:nvSpPr>
        <p:spPr>
          <a:xfrm>
            <a:off x="214311" y="214311"/>
            <a:ext cx="8786815" cy="929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Algunos ejercicios que puedes hacer en clase con las indicaciones de tu profesora  o profesor. ¿Podrías identificar a qué grupo muscular y articulación afecta cada un de estos ejercicios?</a:t>
            </a:r>
          </a:p>
        </p:txBody>
      </p:sp>
      <p:pic>
        <p:nvPicPr>
          <p:cNvPr id="253" name="logodefinitivo.png" descr="logodefinitivo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8143875" y="6129337"/>
            <a:ext cx="785813" cy="593727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63500" rotWithShape="0">
              <a:srgbClr val="000000">
                <a:alpha val="42999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16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" presetClass="entr" presetSubtype="16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" presetClass="entr" presetSubtype="16" fill="hold" grpId="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" grpId="2" animBg="1" advAuto="0"/>
      <p:bldP spid="246" grpId="3" animBg="1" advAuto="0"/>
      <p:bldP spid="247" grpId="4" animBg="1" advAuto="0"/>
      <p:bldP spid="248" grpId="6" animBg="1" advAuto="0"/>
      <p:bldP spid="249" grpId="8" animBg="1" advAuto="0"/>
      <p:bldP spid="250" grpId="5" animBg="1" advAuto="0"/>
      <p:bldP spid="251" grpId="7" animBg="1" advAuto="0"/>
      <p:bldP spid="252" grpId="1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43"/>
          <p:cNvSpPr txBox="1"/>
          <p:nvPr/>
        </p:nvSpPr>
        <p:spPr>
          <a:xfrm rot="380413">
            <a:off x="183357" y="1236467"/>
            <a:ext cx="3976062" cy="828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1400"/>
              </a:spcBef>
              <a:defRPr sz="2400">
                <a:solidFill>
                  <a:srgbClr val="FF99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1.  What do you mean by flexibility?</a:t>
            </a:r>
          </a:p>
        </p:txBody>
      </p:sp>
      <p:sp>
        <p:nvSpPr>
          <p:cNvPr id="256" name="Shape 244"/>
          <p:cNvSpPr txBox="1"/>
          <p:nvPr/>
        </p:nvSpPr>
        <p:spPr>
          <a:xfrm rot="20893136">
            <a:off x="118672" y="1792090"/>
            <a:ext cx="8354704" cy="459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1400"/>
              </a:spcBef>
              <a:defRPr sz="2400">
                <a:solidFill>
                  <a:srgbClr val="FF99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	2. What factors can somehow influence this capacity?</a:t>
            </a:r>
          </a:p>
        </p:txBody>
      </p:sp>
      <p:sp>
        <p:nvSpPr>
          <p:cNvPr id="257" name="Shape 245"/>
          <p:cNvSpPr txBox="1"/>
          <p:nvPr/>
        </p:nvSpPr>
        <p:spPr>
          <a:xfrm rot="917399">
            <a:off x="4702909" y="2648744"/>
            <a:ext cx="4105278" cy="828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1400"/>
              </a:spcBef>
              <a:defRPr sz="2400">
                <a:solidFill>
                  <a:srgbClr val="FF99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3. What sports specialities is more flexibility needed?</a:t>
            </a:r>
          </a:p>
        </p:txBody>
      </p:sp>
      <p:sp>
        <p:nvSpPr>
          <p:cNvPr id="258" name="Shape 246"/>
          <p:cNvSpPr txBox="1"/>
          <p:nvPr/>
        </p:nvSpPr>
        <p:spPr>
          <a:xfrm rot="21551246">
            <a:off x="643530" y="4290408"/>
            <a:ext cx="8434979" cy="459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1400"/>
              </a:spcBef>
              <a:defRPr sz="2400">
                <a:solidFill>
                  <a:srgbClr val="FF99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5. Explain to your partner some tips for developing flexibility.</a:t>
            </a:r>
          </a:p>
        </p:txBody>
      </p:sp>
      <p:sp>
        <p:nvSpPr>
          <p:cNvPr id="259" name="Shape 247"/>
          <p:cNvSpPr txBox="1"/>
          <p:nvPr/>
        </p:nvSpPr>
        <p:spPr>
          <a:xfrm rot="21075645">
            <a:off x="63591" y="3118307"/>
            <a:ext cx="5460377" cy="828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spcBef>
                <a:spcPts val="1400"/>
              </a:spcBef>
              <a:defRPr sz="2400">
                <a:solidFill>
                  <a:srgbClr val="FF9900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4. Measure yourself with your classmate and explain the differences.</a:t>
            </a:r>
            <a:r>
              <a:rPr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60" name="Shape 248"/>
          <p:cNvSpPr txBox="1"/>
          <p:nvPr/>
        </p:nvSpPr>
        <p:spPr>
          <a:xfrm rot="885421">
            <a:off x="4549704" y="5226611"/>
            <a:ext cx="3636964" cy="1196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1400"/>
              </a:spcBef>
              <a:defRPr sz="2400">
                <a:solidFill>
                  <a:srgbClr val="FF99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6. What are the main characteristics of the PNF method?</a:t>
            </a:r>
          </a:p>
        </p:txBody>
      </p:sp>
      <p:sp>
        <p:nvSpPr>
          <p:cNvPr id="261" name="Shape 249"/>
          <p:cNvSpPr txBox="1"/>
          <p:nvPr/>
        </p:nvSpPr>
        <p:spPr>
          <a:xfrm rot="21035043">
            <a:off x="310801" y="5098944"/>
            <a:ext cx="3959227" cy="1196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1400"/>
              </a:spcBef>
              <a:defRPr sz="2400">
                <a:solidFill>
                  <a:srgbClr val="FF99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7. Calculate the degree of flexibility among the members of your family. </a:t>
            </a:r>
          </a:p>
        </p:txBody>
      </p:sp>
      <p:pic>
        <p:nvPicPr>
          <p:cNvPr id="262" name="logodefinitivo.png" descr="logodefinitiv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43875" y="6129337"/>
            <a:ext cx="785813" cy="593727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63500" rotWithShape="0">
              <a:srgbClr val="000000">
                <a:alpha val="42999"/>
              </a:srgbClr>
            </a:outerShdw>
          </a:effectLst>
        </p:spPr>
      </p:pic>
      <p:sp>
        <p:nvSpPr>
          <p:cNvPr id="263" name="QUESTIONNAIRE AND ACTIVITIES"/>
          <p:cNvSpPr txBox="1"/>
          <p:nvPr/>
        </p:nvSpPr>
        <p:spPr>
          <a:xfrm>
            <a:off x="2178387" y="392430"/>
            <a:ext cx="4787226" cy="421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457200">
              <a:lnSpc>
                <a:spcPct val="1300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200" b="1">
                <a:solidFill>
                  <a:srgbClr val="FFFFFF"/>
                </a:solidFill>
              </a:defRPr>
            </a:lvl1pPr>
          </a:lstStyle>
          <a:p>
            <a:r>
              <a:t>QUESTIONNAIRE AND ACTIVITIES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5" grpId="1" animBg="1" advAuto="0"/>
      <p:bldP spid="256" grpId="2" animBg="1" advAuto="0"/>
      <p:bldP spid="257" grpId="3" animBg="1" advAuto="0"/>
      <p:bldP spid="258" grpId="5" animBg="1" advAuto="0"/>
      <p:bldP spid="259" grpId="4" animBg="1" advAuto="0"/>
      <p:bldP spid="260" grpId="6" animBg="1" advAuto="0"/>
      <p:bldP spid="261" grpId="7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B5D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68"/>
          <p:cNvSpPr txBox="1"/>
          <p:nvPr/>
        </p:nvSpPr>
        <p:spPr>
          <a:xfrm>
            <a:off x="4762500" y="357186"/>
            <a:ext cx="4095750" cy="9601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457200">
              <a:lnSpc>
                <a:spcPct val="800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200" b="1" spc="-65">
                <a:solidFill>
                  <a:srgbClr val="444444"/>
                </a:solidFill>
              </a:defRPr>
            </a:pPr>
            <a:r>
              <a:rPr>
                <a:solidFill>
                  <a:srgbClr val="FF9300"/>
                </a:solidFill>
              </a:rPr>
              <a:t>FLEXIBILITY</a:t>
            </a:r>
            <a:r>
              <a:t> </a:t>
            </a:r>
          </a:p>
        </p:txBody>
      </p:sp>
      <p:sp>
        <p:nvSpPr>
          <p:cNvPr id="186" name="Shape 169"/>
          <p:cNvSpPr/>
          <p:nvPr/>
        </p:nvSpPr>
        <p:spPr>
          <a:xfrm>
            <a:off x="4378325" y="1483567"/>
            <a:ext cx="4086225" cy="4159785"/>
          </a:xfrm>
          <a:prstGeom prst="rect">
            <a:avLst/>
          </a:prstGeom>
          <a:solidFill>
            <a:schemeClr val="accent2"/>
          </a:solidFill>
          <a:ln>
            <a:solidFill>
              <a:srgbClr val="5E0DFF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defTabSz="457200">
              <a:lnSpc>
                <a:spcPct val="1400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400">
                <a:solidFill>
                  <a:srgbClr val="000000"/>
                </a:solidFill>
              </a:defRPr>
            </a:pPr>
            <a:r>
              <a:rPr>
                <a:solidFill>
                  <a:srgbClr val="23232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1. </a:t>
            </a:r>
            <a:r>
              <a:t>Objectives</a:t>
            </a:r>
            <a:br/>
            <a:r>
              <a:t>2. Concept of Flexibility</a:t>
            </a:r>
            <a:br/>
            <a:r>
              <a:t>3. Essential Factors in Flexibility: </a:t>
            </a:r>
          </a:p>
          <a:p>
            <a:pPr indent="304800" defTabSz="457200">
              <a:lnSpc>
                <a:spcPct val="1400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400">
                <a:solidFill>
                  <a:srgbClr val="000000"/>
                </a:solidFill>
              </a:defRPr>
            </a:pPr>
            <a:r>
              <a:t>Joint Mobility </a:t>
            </a:r>
          </a:p>
          <a:p>
            <a:pPr indent="304800" defTabSz="457200">
              <a:lnSpc>
                <a:spcPct val="1400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400">
                <a:solidFill>
                  <a:srgbClr val="000000"/>
                </a:solidFill>
              </a:defRPr>
            </a:pPr>
            <a:r>
              <a:t>Muscle Elasticity Extensibility</a:t>
            </a:r>
          </a:p>
          <a:p>
            <a:pPr defTabSz="457200">
              <a:lnSpc>
                <a:spcPct val="1400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400">
                <a:solidFill>
                  <a:srgbClr val="000000"/>
                </a:solidFill>
              </a:defRPr>
            </a:pPr>
            <a:r>
              <a:t>4. Determining Factors in Flexibility</a:t>
            </a:r>
            <a:br/>
            <a:r>
              <a:t>5. Measurement of Flexibility</a:t>
            </a:r>
            <a:br/>
            <a:r>
              <a:t>6. Development of Flexibility: Methods </a:t>
            </a:r>
          </a:p>
          <a:p>
            <a:pPr marL="304800" indent="-304800" defTabSz="457200">
              <a:lnSpc>
                <a:spcPct val="1400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400">
                <a:solidFill>
                  <a:srgbClr val="000000"/>
                </a:solidFill>
              </a:defRPr>
            </a:pPr>
            <a:r>
              <a:t>      Static-Active</a:t>
            </a:r>
            <a:br/>
            <a:r>
              <a:t>Ballistic</a:t>
            </a:r>
            <a:br/>
            <a:r>
              <a:t>Static-Passive</a:t>
            </a:r>
            <a:br/>
            <a:r>
              <a:t>Isometric</a:t>
            </a:r>
            <a:br/>
            <a:r>
              <a:t>PNF </a:t>
            </a:r>
          </a:p>
          <a:p>
            <a:pPr marL="304800" indent="-304800" defTabSz="457200">
              <a:lnSpc>
                <a:spcPct val="1400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400">
                <a:solidFill>
                  <a:srgbClr val="000000"/>
                </a:solidFill>
              </a:defRPr>
            </a:pPr>
            <a:r>
              <a:t>7. Questionnaire and Activities </a:t>
            </a:r>
          </a:p>
        </p:txBody>
      </p:sp>
      <p:pic>
        <p:nvPicPr>
          <p:cNvPr id="187" name="logodefinitivo.png" descr="logodefinitiv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43875" y="6129337"/>
            <a:ext cx="785813" cy="593727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63500" rotWithShape="0">
              <a:srgbClr val="000000">
                <a:alpha val="42999"/>
              </a:srgbClr>
            </a:outerShdw>
          </a:effectLst>
        </p:spPr>
      </p:pic>
      <p:pic>
        <p:nvPicPr>
          <p:cNvPr id="188" name="c.fisica 10.jpg" descr="c.fisica 10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78171" y="2516425"/>
            <a:ext cx="3867153" cy="27553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 dir="d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73"/>
          <p:cNvSpPr txBox="1">
            <a:spLocks noGrp="1"/>
          </p:cNvSpPr>
          <p:nvPr>
            <p:ph type="title" idx="4294967295"/>
          </p:nvPr>
        </p:nvSpPr>
        <p:spPr>
          <a:xfrm>
            <a:off x="301625" y="228598"/>
            <a:ext cx="8540750" cy="114300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600">
                <a:solidFill>
                  <a:srgbClr val="FFC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defRPr>
            </a:lvl1pPr>
          </a:lstStyle>
          <a:p>
            <a:r>
              <a:t>OBJECTIVES</a:t>
            </a:r>
          </a:p>
        </p:txBody>
      </p:sp>
      <p:sp>
        <p:nvSpPr>
          <p:cNvPr id="191" name="Shape 174"/>
          <p:cNvSpPr txBox="1">
            <a:spLocks noGrp="1"/>
          </p:cNvSpPr>
          <p:nvPr>
            <p:ph type="body" idx="4294967295"/>
          </p:nvPr>
        </p:nvSpPr>
        <p:spPr>
          <a:xfrm>
            <a:off x="301625" y="1600199"/>
            <a:ext cx="8540750" cy="4498977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139700" indent="-139700" algn="just" defTabSz="457200">
              <a:lnSpc>
                <a:spcPct val="130000"/>
              </a:lnSpc>
              <a:spcBef>
                <a:spcPts val="0"/>
              </a:spcBef>
              <a:buClrTx/>
              <a:buSzTx/>
              <a:buFont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400">
                <a:latin typeface="+mn-lt"/>
                <a:ea typeface="+mn-ea"/>
                <a:cs typeface="+mn-cs"/>
                <a:sym typeface="Helvetica"/>
              </a:defRPr>
            </a:pPr>
            <a:r>
              <a:t>-</a:t>
            </a:r>
            <a:r>
              <a:rPr sz="1800"/>
              <a:t> To understand the need to acquire some flexibility to maintain healthy joint mobility and elasticity in our muscular system. </a:t>
            </a:r>
          </a:p>
          <a:p>
            <a:pPr marL="139700" indent="-139700" algn="just" defTabSz="457200">
              <a:lnSpc>
                <a:spcPct val="130000"/>
              </a:lnSpc>
              <a:spcBef>
                <a:spcPts val="0"/>
              </a:spcBef>
              <a:buClrTx/>
              <a:buSzTx/>
              <a:buFont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>
                <a:latin typeface="+mn-lt"/>
                <a:ea typeface="+mn-ea"/>
                <a:cs typeface="+mn-cs"/>
                <a:sym typeface="Helvetica"/>
              </a:defRPr>
            </a:pPr>
            <a:r>
              <a:t>- To use the most adequate system to practise a variety of exercises that are balanced thus helping to improve physical capacity of flexibility. </a:t>
            </a:r>
          </a:p>
        </p:txBody>
      </p:sp>
      <p:pic>
        <p:nvPicPr>
          <p:cNvPr id="192" name="flex 11.jpg" descr="flex 1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09219" y="4024228"/>
            <a:ext cx="2929878" cy="25068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77"/>
          <p:cNvSpPr txBox="1">
            <a:spLocks noGrp="1"/>
          </p:cNvSpPr>
          <p:nvPr>
            <p:ph type="title" idx="4294967295"/>
          </p:nvPr>
        </p:nvSpPr>
        <p:spPr>
          <a:xfrm>
            <a:off x="4067175" y="1484311"/>
            <a:ext cx="4249738" cy="371792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600">
                <a:solidFill>
                  <a:srgbClr val="FFC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defRPr>
            </a:lvl1pPr>
          </a:lstStyle>
          <a:p>
            <a:r>
              <a:t>The degree of this ability is reflected in how movements may reach their maximum range of motion.</a:t>
            </a:r>
          </a:p>
        </p:txBody>
      </p:sp>
      <p:pic>
        <p:nvPicPr>
          <p:cNvPr id="195" name="logodefinitivo.png" descr="logodefinitiv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43875" y="6129337"/>
            <a:ext cx="785813" cy="593727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63500" rotWithShape="0">
              <a:srgbClr val="000000">
                <a:alpha val="42999"/>
              </a:srgbClr>
            </a:outerShdw>
          </a:effectLst>
        </p:spPr>
      </p:pic>
      <p:pic>
        <p:nvPicPr>
          <p:cNvPr id="196" name="flex 4.jpg" descr="flex 4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74216" y="1724606"/>
            <a:ext cx="2150069" cy="36211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81"/>
          <p:cNvSpPr txBox="1"/>
          <p:nvPr/>
        </p:nvSpPr>
        <p:spPr>
          <a:xfrm>
            <a:off x="250824" y="282575"/>
            <a:ext cx="8713790" cy="3962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1200"/>
              </a:spcBef>
              <a:defRPr sz="2000">
                <a:solidFill>
                  <a:srgbClr val="FFC0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ESSENTIAL FACTORS IN FLEXIBILITY (Intrinsic)</a:t>
            </a:r>
          </a:p>
        </p:txBody>
      </p:sp>
      <p:sp>
        <p:nvSpPr>
          <p:cNvPr id="199" name="Shape 182"/>
          <p:cNvSpPr txBox="1"/>
          <p:nvPr/>
        </p:nvSpPr>
        <p:spPr>
          <a:xfrm>
            <a:off x="492125" y="1002505"/>
            <a:ext cx="7200900" cy="1056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spcBef>
                <a:spcPts val="1000"/>
              </a:spcBef>
              <a:defRPr b="1">
                <a:solidFill>
                  <a:srgbClr val="E5E500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1.  Joint Mobility</a:t>
            </a:r>
          </a:p>
          <a:p>
            <a:pPr>
              <a:spcBef>
                <a:spcPts val="1000"/>
              </a:spcBef>
              <a:defRPr b="1">
                <a:solidFill>
                  <a:srgbClr val="E5E500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b="0"/>
              <a:t>The mobility of the joint is determined by the anatomical constitution. In this sense there are three types of joints: </a:t>
            </a:r>
          </a:p>
        </p:txBody>
      </p:sp>
      <p:sp>
        <p:nvSpPr>
          <p:cNvPr id="200" name="Shape 183"/>
          <p:cNvSpPr txBox="1"/>
          <p:nvPr/>
        </p:nvSpPr>
        <p:spPr>
          <a:xfrm>
            <a:off x="523874" y="4869655"/>
            <a:ext cx="6985002" cy="370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1000"/>
              </a:spcBef>
              <a:defRPr b="1">
                <a:solidFill>
                  <a:srgbClr val="E5E5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2.  Muscle Elasticity and Extensibility </a:t>
            </a:r>
          </a:p>
        </p:txBody>
      </p:sp>
      <p:sp>
        <p:nvSpPr>
          <p:cNvPr id="201" name="Shape 184"/>
          <p:cNvSpPr txBox="1"/>
          <p:nvPr/>
        </p:nvSpPr>
        <p:spPr>
          <a:xfrm>
            <a:off x="831850" y="2042715"/>
            <a:ext cx="7551739" cy="1056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spcBef>
                <a:spcPts val="1000"/>
              </a:spcBef>
              <a:defRPr>
                <a:solidFill>
                  <a:srgbClr val="E5E500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b="1"/>
              <a:t>Sinarthrodial</a:t>
            </a:r>
            <a:r>
              <a:t>: Joints that have no movement and no separation, i.e., there is no joint cavity. An example of this is the joints of the skull bones. </a:t>
            </a:r>
          </a:p>
        </p:txBody>
      </p:sp>
      <p:sp>
        <p:nvSpPr>
          <p:cNvPr id="202" name="Shape 185"/>
          <p:cNvSpPr txBox="1"/>
          <p:nvPr/>
        </p:nvSpPr>
        <p:spPr>
          <a:xfrm>
            <a:off x="857250" y="2784476"/>
            <a:ext cx="7429500" cy="929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spcBef>
                <a:spcPts val="1000"/>
              </a:spcBef>
              <a:defRPr>
                <a:solidFill>
                  <a:srgbClr val="E5E500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b="1"/>
              <a:t>Amphiarthrosis</a:t>
            </a:r>
            <a:r>
              <a:t>: Joints that have reduced movements and have an intra-articular cartilage disc through which movements are facilitated. A clear example is the intervertebral joint.</a:t>
            </a:r>
          </a:p>
        </p:txBody>
      </p:sp>
      <p:sp>
        <p:nvSpPr>
          <p:cNvPr id="203" name="Shape 186"/>
          <p:cNvSpPr txBox="1"/>
          <p:nvPr/>
        </p:nvSpPr>
        <p:spPr>
          <a:xfrm>
            <a:off x="844550" y="3768725"/>
            <a:ext cx="7292678" cy="9296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spcBef>
                <a:spcPts val="1000"/>
              </a:spcBef>
              <a:defRPr>
                <a:solidFill>
                  <a:srgbClr val="E5E500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b="1"/>
              <a:t>Diarthrosis</a:t>
            </a:r>
            <a:r>
              <a:t>: Joints that enjoy the possibility of performing large movements and have joint space, i.e., a joint capsule, etc. For example, the shoulder joint.</a:t>
            </a:r>
          </a:p>
        </p:txBody>
      </p:sp>
      <p:pic>
        <p:nvPicPr>
          <p:cNvPr id="204" name="logodefinitivo.png" descr="logodefinitiv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43875" y="6129337"/>
            <a:ext cx="785813" cy="593727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63500" rotWithShape="0">
              <a:srgbClr val="000000">
                <a:alpha val="42999"/>
              </a:srgbClr>
            </a:outerShdw>
          </a:effectLst>
        </p:spPr>
      </p:pic>
      <p:pic>
        <p:nvPicPr>
          <p:cNvPr id="205" name="flex 7.jpg" descr="flex 7.jpg"/>
          <p:cNvPicPr>
            <a:picLocks noChangeAspect="1"/>
          </p:cNvPicPr>
          <p:nvPr/>
        </p:nvPicPr>
        <p:blipFill>
          <a:blip r:embed="rId3">
            <a:alphaModFix amt="15578"/>
            <a:extLst/>
          </a:blip>
          <a:srcRect b="16359"/>
          <a:stretch>
            <a:fillRect/>
          </a:stretch>
        </p:blipFill>
        <p:spPr>
          <a:xfrm>
            <a:off x="71096" y="880745"/>
            <a:ext cx="10261986" cy="5820472"/>
          </a:xfrm>
          <a:prstGeom prst="rect">
            <a:avLst/>
          </a:prstGeom>
          <a:ln w="12700">
            <a:miter lim="400000"/>
          </a:ln>
        </p:spPr>
      </p:pic>
      <p:sp>
        <p:nvSpPr>
          <p:cNvPr id="206" name="Shape 186"/>
          <p:cNvSpPr txBox="1"/>
          <p:nvPr/>
        </p:nvSpPr>
        <p:spPr>
          <a:xfrm>
            <a:off x="781050" y="5367734"/>
            <a:ext cx="7292678" cy="1336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spcBef>
                <a:spcPts val="1000"/>
              </a:spcBef>
              <a:defRPr>
                <a:solidFill>
                  <a:srgbClr val="E5E500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b="1"/>
              <a:t>Muscle elasticity: </a:t>
            </a:r>
            <a:r>
              <a:t>Is the ability to recover its original shape after being deformed by the application of a force . </a:t>
            </a:r>
            <a:endParaRPr b="1"/>
          </a:p>
          <a:p>
            <a:pPr>
              <a:spcBef>
                <a:spcPts val="1000"/>
              </a:spcBef>
              <a:defRPr>
                <a:solidFill>
                  <a:srgbClr val="E5E500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b="1"/>
              <a:t>Extensibility: </a:t>
            </a:r>
            <a:r>
              <a:t>The variation in the muscle becomes the application of a force.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" presetClass="entr" presetSubtype="16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" presetClass="entr" presetSubtype="16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4" presetClass="entr" presetSubtype="16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" grpId="1" animBg="1" advAuto="0"/>
      <p:bldP spid="199" grpId="2" animBg="1" advAuto="0"/>
      <p:bldP spid="200" grpId="3" animBg="1" advAuto="0"/>
      <p:bldP spid="201" grpId="4" animBg="1" advAuto="0"/>
      <p:bldP spid="202" grpId="5" animBg="1" advAuto="0"/>
      <p:bldP spid="203" grpId="6" animBg="1" advAuto="0"/>
      <p:bldP spid="206" grpId="7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190"/>
          <p:cNvSpPr txBox="1"/>
          <p:nvPr/>
        </p:nvSpPr>
        <p:spPr>
          <a:xfrm>
            <a:off x="323850" y="571500"/>
            <a:ext cx="8496300" cy="3708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1000"/>
              </a:spcBef>
              <a:defRPr>
                <a:solidFill>
                  <a:srgbClr val="FFC0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DETERMINING FACTORS IN FLEXIBILITY (Extrinsic):</a:t>
            </a:r>
          </a:p>
        </p:txBody>
      </p:sp>
      <p:sp>
        <p:nvSpPr>
          <p:cNvPr id="209" name="Shape 191"/>
          <p:cNvSpPr txBox="1"/>
          <p:nvPr/>
        </p:nvSpPr>
        <p:spPr>
          <a:xfrm>
            <a:off x="468311" y="2060575"/>
            <a:ext cx="1511303" cy="3708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1000"/>
              </a:spcBef>
              <a:defRPr>
                <a:solidFill>
                  <a:srgbClr val="E5E5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Hereditary</a:t>
            </a:r>
          </a:p>
        </p:txBody>
      </p:sp>
      <p:sp>
        <p:nvSpPr>
          <p:cNvPr id="210" name="Shape 192"/>
          <p:cNvSpPr txBox="1"/>
          <p:nvPr/>
        </p:nvSpPr>
        <p:spPr>
          <a:xfrm>
            <a:off x="1187450" y="3141661"/>
            <a:ext cx="1511300" cy="370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1000"/>
              </a:spcBef>
              <a:defRPr>
                <a:solidFill>
                  <a:srgbClr val="E5E5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Gender</a:t>
            </a:r>
          </a:p>
        </p:txBody>
      </p:sp>
      <p:sp>
        <p:nvSpPr>
          <p:cNvPr id="211" name="Shape 193"/>
          <p:cNvSpPr txBox="1"/>
          <p:nvPr/>
        </p:nvSpPr>
        <p:spPr>
          <a:xfrm>
            <a:off x="3203575" y="4508500"/>
            <a:ext cx="1800225" cy="6502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1000"/>
              </a:spcBef>
              <a:defRPr>
                <a:solidFill>
                  <a:srgbClr val="E5E5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Muscle Temperature </a:t>
            </a:r>
          </a:p>
        </p:txBody>
      </p:sp>
      <p:sp>
        <p:nvSpPr>
          <p:cNvPr id="212" name="Shape 194"/>
          <p:cNvSpPr txBox="1"/>
          <p:nvPr/>
        </p:nvSpPr>
        <p:spPr>
          <a:xfrm>
            <a:off x="6156325" y="5445125"/>
            <a:ext cx="2303464" cy="6502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1000"/>
              </a:spcBef>
              <a:defRPr>
                <a:solidFill>
                  <a:srgbClr val="E5E5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Muscle Volume and Adipose Tissue </a:t>
            </a:r>
          </a:p>
        </p:txBody>
      </p:sp>
      <p:sp>
        <p:nvSpPr>
          <p:cNvPr id="213" name="Shape 195"/>
          <p:cNvSpPr txBox="1"/>
          <p:nvPr/>
        </p:nvSpPr>
        <p:spPr>
          <a:xfrm>
            <a:off x="2843211" y="5661025"/>
            <a:ext cx="1511302" cy="6502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1000"/>
              </a:spcBef>
              <a:defRPr>
                <a:solidFill>
                  <a:srgbClr val="E5E5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Ambient Temperature </a:t>
            </a:r>
          </a:p>
        </p:txBody>
      </p:sp>
      <p:sp>
        <p:nvSpPr>
          <p:cNvPr id="214" name="Shape 196"/>
          <p:cNvSpPr txBox="1"/>
          <p:nvPr/>
        </p:nvSpPr>
        <p:spPr>
          <a:xfrm>
            <a:off x="900112" y="4652962"/>
            <a:ext cx="1511302" cy="650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1000"/>
              </a:spcBef>
              <a:defRPr>
                <a:solidFill>
                  <a:srgbClr val="E5E5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Type of Regular Work</a:t>
            </a:r>
          </a:p>
        </p:txBody>
      </p:sp>
      <p:sp>
        <p:nvSpPr>
          <p:cNvPr id="215" name="Shape 197"/>
          <p:cNvSpPr txBox="1"/>
          <p:nvPr/>
        </p:nvSpPr>
        <p:spPr>
          <a:xfrm>
            <a:off x="2619375" y="2670175"/>
            <a:ext cx="1511300" cy="3708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1000"/>
              </a:spcBef>
              <a:defRPr>
                <a:solidFill>
                  <a:srgbClr val="E5E5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Age</a:t>
            </a:r>
          </a:p>
        </p:txBody>
      </p:sp>
      <p:graphicFrame>
        <p:nvGraphicFramePr>
          <p:cNvPr id="216" name="Chart 198"/>
          <p:cNvGraphicFramePr/>
          <p:nvPr/>
        </p:nvGraphicFramePr>
        <p:xfrm>
          <a:off x="3483653" y="1164385"/>
          <a:ext cx="5533694" cy="31220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17" name="logodefinitivo.png" descr="logodefinitivo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162925" y="6143625"/>
            <a:ext cx="766763" cy="579438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63500" rotWithShape="0">
              <a:srgbClr val="000000">
                <a:alpha val="42999"/>
              </a:srgbClr>
            </a:outerShdw>
          </a:effectLst>
        </p:spPr>
      </p:pic>
      <p:sp>
        <p:nvSpPr>
          <p:cNvPr id="218" name="Shape 200"/>
          <p:cNvSpPr/>
          <p:nvPr/>
        </p:nvSpPr>
        <p:spPr>
          <a:xfrm flipV="1">
            <a:off x="3125329" y="2824758"/>
            <a:ext cx="500065" cy="71440"/>
          </a:xfrm>
          <a:prstGeom prst="line">
            <a:avLst/>
          </a:prstGeom>
          <a:ln>
            <a:solidFill>
              <a:srgbClr val="FFC000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" presetClass="entr" presetSubtype="16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4" presetClass="entr" presetSubtype="16" fill="hold" grpId="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4" presetClass="entr" presetSubtype="16" fill="hold" grpId="1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" grpId="1" animBg="1" advAuto="0"/>
      <p:bldP spid="209" grpId="2" animBg="1" advAuto="0"/>
      <p:bldP spid="210" grpId="3" animBg="1" advAuto="0"/>
      <p:bldP spid="211" grpId="5" animBg="1" advAuto="0"/>
      <p:bldP spid="212" grpId="6" animBg="1" advAuto="0"/>
      <p:bldP spid="213" grpId="7" animBg="1" advAuto="0"/>
      <p:bldP spid="214" grpId="4" animBg="1" advAuto="0"/>
      <p:bldP spid="215" grpId="8" animBg="1" advAuto="0"/>
      <p:bldP spid="216" grpId="10" animBg="1" advAuto="0"/>
      <p:bldP spid="218" grpId="9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02"/>
          <p:cNvSpPr txBox="1"/>
          <p:nvPr/>
        </p:nvSpPr>
        <p:spPr>
          <a:xfrm>
            <a:off x="430211" y="1428750"/>
            <a:ext cx="8713790" cy="9296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just">
              <a:spcBef>
                <a:spcPts val="1000"/>
              </a:spcBef>
              <a:defRPr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Flexibility is measured with apparatuses specially designed on some occasions and less sophisticated in others, to determine the degree of movement in a particular joint and apply relevant exercises to it.</a:t>
            </a:r>
          </a:p>
        </p:txBody>
      </p:sp>
      <p:sp>
        <p:nvSpPr>
          <p:cNvPr id="221" name="Shape 203"/>
          <p:cNvSpPr/>
          <p:nvPr/>
        </p:nvSpPr>
        <p:spPr>
          <a:xfrm>
            <a:off x="785811" y="3000375"/>
            <a:ext cx="7993065" cy="504825"/>
          </a:xfrm>
          <a:prstGeom prst="rect">
            <a:avLst/>
          </a:prstGeom>
          <a:ln>
            <a:solidFill>
              <a:srgbClr val="E5E5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marL="609600" indent="-609600">
              <a:spcBef>
                <a:spcPts val="1900"/>
              </a:spcBef>
              <a:buClr>
                <a:srgbClr val="FFC000"/>
              </a:buClr>
              <a:buSzPct val="100000"/>
              <a:buAutoNum type="arabicPeriod"/>
              <a:defRPr sz="3200">
                <a:solidFill>
                  <a:srgbClr val="FFC0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Deep Body Flexion</a:t>
            </a:r>
          </a:p>
        </p:txBody>
      </p:sp>
      <p:sp>
        <p:nvSpPr>
          <p:cNvPr id="222" name="Shape 204"/>
          <p:cNvSpPr txBox="1"/>
          <p:nvPr/>
        </p:nvSpPr>
        <p:spPr>
          <a:xfrm>
            <a:off x="500061" y="428625"/>
            <a:ext cx="7929565" cy="586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3200">
                <a:solidFill>
                  <a:srgbClr val="FFC0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MEASUREMENT OF FLEXIBILITY</a:t>
            </a:r>
          </a:p>
        </p:txBody>
      </p:sp>
      <p:pic>
        <p:nvPicPr>
          <p:cNvPr id="223" name="logodefinitivo.png" descr="logodefinitiv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43875" y="6129337"/>
            <a:ext cx="785813" cy="593727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63500" rotWithShape="0">
              <a:srgbClr val="000000">
                <a:alpha val="42999"/>
              </a:srgbClr>
            </a:outerShdw>
          </a:effectLst>
        </p:spPr>
      </p:pic>
      <p:pic>
        <p:nvPicPr>
          <p:cNvPr id="224" name="flex 12.jpg" descr="flex 12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18196" y="3934007"/>
            <a:ext cx="3293295" cy="27207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" grpId="2" animBg="1" advAuto="0"/>
      <p:bldP spid="221" grpId="3" animBg="1" advAuto="0"/>
      <p:bldP spid="222" grpId="1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08"/>
          <p:cNvSpPr/>
          <p:nvPr/>
        </p:nvSpPr>
        <p:spPr>
          <a:xfrm>
            <a:off x="1678780" y="1250950"/>
            <a:ext cx="5786440" cy="504825"/>
          </a:xfrm>
          <a:prstGeom prst="rect">
            <a:avLst/>
          </a:prstGeom>
          <a:ln>
            <a:solidFill>
              <a:srgbClr val="FFC000">
                <a:alpha val="94900"/>
              </a:srgbClr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marL="342900" indent="-342900">
              <a:spcBef>
                <a:spcPts val="1900"/>
              </a:spcBef>
              <a:defRPr sz="3200">
                <a:solidFill>
                  <a:srgbClr val="FFC0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2. Anterior Trunk Flexion</a:t>
            </a:r>
          </a:p>
        </p:txBody>
      </p:sp>
      <p:pic>
        <p:nvPicPr>
          <p:cNvPr id="227" name="logodefinitivo.png" descr="logodefinitiv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43875" y="6129337"/>
            <a:ext cx="785813" cy="593727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63500" rotWithShape="0">
              <a:srgbClr val="000000">
                <a:alpha val="42999"/>
              </a:srgbClr>
            </a:outerShdw>
          </a:effectLst>
        </p:spPr>
      </p:pic>
      <p:pic>
        <p:nvPicPr>
          <p:cNvPr id="228" name="flex 15 copia.jpg" descr="flex 15 copia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58139" y="2425287"/>
            <a:ext cx="4827722" cy="38993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" grpId="1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12"/>
          <p:cNvSpPr txBox="1"/>
          <p:nvPr/>
        </p:nvSpPr>
        <p:spPr>
          <a:xfrm>
            <a:off x="679450" y="821352"/>
            <a:ext cx="7200900" cy="396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spcBef>
                <a:spcPts val="1000"/>
              </a:spcBef>
              <a:defRPr sz="2000" b="1">
                <a:solidFill>
                  <a:srgbClr val="FFC0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Methods to develop flexibility</a:t>
            </a:r>
          </a:p>
        </p:txBody>
      </p:sp>
      <p:sp>
        <p:nvSpPr>
          <p:cNvPr id="231" name="Shape 213"/>
          <p:cNvSpPr/>
          <p:nvPr/>
        </p:nvSpPr>
        <p:spPr>
          <a:xfrm flipH="1">
            <a:off x="827087" y="1341436"/>
            <a:ext cx="3384552" cy="503240"/>
          </a:xfrm>
          <a:prstGeom prst="line">
            <a:avLst/>
          </a:prstGeom>
          <a:ln>
            <a:solidFill>
              <a:srgbClr val="FFFFFF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32" name="Shape 214"/>
          <p:cNvSpPr/>
          <p:nvPr/>
        </p:nvSpPr>
        <p:spPr>
          <a:xfrm flipH="1">
            <a:off x="2339974" y="1484312"/>
            <a:ext cx="1800226" cy="2016126"/>
          </a:xfrm>
          <a:prstGeom prst="line">
            <a:avLst/>
          </a:prstGeom>
          <a:ln>
            <a:solidFill>
              <a:srgbClr val="FFFFFF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33" name="Shape 215"/>
          <p:cNvSpPr/>
          <p:nvPr/>
        </p:nvSpPr>
        <p:spPr>
          <a:xfrm flipH="1">
            <a:off x="4083943" y="1362052"/>
            <a:ext cx="203896" cy="3362638"/>
          </a:xfrm>
          <a:prstGeom prst="line">
            <a:avLst/>
          </a:prstGeom>
          <a:ln>
            <a:solidFill>
              <a:srgbClr val="FFFFFF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34" name="Shape 216"/>
          <p:cNvSpPr/>
          <p:nvPr/>
        </p:nvSpPr>
        <p:spPr>
          <a:xfrm>
            <a:off x="4356098" y="1341437"/>
            <a:ext cx="2776815" cy="943671"/>
          </a:xfrm>
          <a:prstGeom prst="line">
            <a:avLst/>
          </a:prstGeom>
          <a:ln>
            <a:solidFill>
              <a:srgbClr val="FFFFFF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35" name="Shape 217"/>
          <p:cNvSpPr txBox="1"/>
          <p:nvPr/>
        </p:nvSpPr>
        <p:spPr>
          <a:xfrm>
            <a:off x="114300" y="1978042"/>
            <a:ext cx="2305050" cy="777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1000"/>
              </a:spcBef>
              <a:defRPr u="sng">
                <a:solidFill>
                  <a:srgbClr val="FF3399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Static-Active </a:t>
            </a:r>
          </a:p>
        </p:txBody>
      </p:sp>
      <p:sp>
        <p:nvSpPr>
          <p:cNvPr id="236" name="Shape 218"/>
          <p:cNvSpPr txBox="1"/>
          <p:nvPr/>
        </p:nvSpPr>
        <p:spPr>
          <a:xfrm>
            <a:off x="1365250" y="3537920"/>
            <a:ext cx="2592389" cy="370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1000"/>
              </a:spcBef>
              <a:defRPr u="sng">
                <a:solidFill>
                  <a:srgbClr val="FF3399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Ballistic</a:t>
            </a:r>
          </a:p>
        </p:txBody>
      </p:sp>
      <p:sp>
        <p:nvSpPr>
          <p:cNvPr id="237" name="Shape 219"/>
          <p:cNvSpPr txBox="1"/>
          <p:nvPr/>
        </p:nvSpPr>
        <p:spPr>
          <a:xfrm>
            <a:off x="3276600" y="4868862"/>
            <a:ext cx="2305050" cy="777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1000"/>
              </a:spcBef>
              <a:defRPr u="sng">
                <a:solidFill>
                  <a:srgbClr val="FF99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Static-Passive </a:t>
            </a:r>
          </a:p>
        </p:txBody>
      </p:sp>
      <p:sp>
        <p:nvSpPr>
          <p:cNvPr id="238" name="Shape 220"/>
          <p:cNvSpPr txBox="1"/>
          <p:nvPr/>
        </p:nvSpPr>
        <p:spPr>
          <a:xfrm>
            <a:off x="7343775" y="2205036"/>
            <a:ext cx="1800225" cy="370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1000"/>
              </a:spcBef>
              <a:defRPr u="sng">
                <a:solidFill>
                  <a:srgbClr val="FFCC66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Isometric</a:t>
            </a:r>
          </a:p>
        </p:txBody>
      </p:sp>
      <p:sp>
        <p:nvSpPr>
          <p:cNvPr id="239" name="Shape 221"/>
          <p:cNvSpPr txBox="1"/>
          <p:nvPr/>
        </p:nvSpPr>
        <p:spPr>
          <a:xfrm>
            <a:off x="6156325" y="3429000"/>
            <a:ext cx="2305050" cy="3708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1000"/>
              </a:spcBef>
              <a:defRPr u="sng">
                <a:solidFill>
                  <a:srgbClr val="FFC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PNF</a:t>
            </a:r>
          </a:p>
        </p:txBody>
      </p:sp>
      <p:sp>
        <p:nvSpPr>
          <p:cNvPr id="240" name="Shape 222"/>
          <p:cNvSpPr/>
          <p:nvPr/>
        </p:nvSpPr>
        <p:spPr>
          <a:xfrm>
            <a:off x="4427536" y="1484312"/>
            <a:ext cx="2016128" cy="1944688"/>
          </a:xfrm>
          <a:prstGeom prst="line">
            <a:avLst/>
          </a:prstGeom>
          <a:ln>
            <a:solidFill>
              <a:srgbClr val="FFFFFF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241" name="logodefinitivo.png" descr="logodefinitiv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43875" y="6129337"/>
            <a:ext cx="785813" cy="593727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63500" rotWithShape="0">
              <a:srgbClr val="000000">
                <a:alpha val="42999"/>
              </a:srgbClr>
            </a:outerShdw>
          </a:effectLst>
        </p:spPr>
      </p:pic>
      <p:pic>
        <p:nvPicPr>
          <p:cNvPr id="242" name="flex.jpg" descr="flex.jpg"/>
          <p:cNvPicPr>
            <a:picLocks noChangeAspect="1"/>
          </p:cNvPicPr>
          <p:nvPr/>
        </p:nvPicPr>
        <p:blipFill>
          <a:blip r:embed="rId3">
            <a:alphaModFix amt="4441"/>
            <a:extLst/>
          </a:blip>
          <a:stretch>
            <a:fillRect/>
          </a:stretch>
        </p:blipFill>
        <p:spPr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16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" presetClass="entr" presetSubtype="16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" presetClass="entr" presetSubtype="16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" presetClass="entr" presetSubtype="16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1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" grpId="1" animBg="1" advAuto="0"/>
      <p:bldP spid="231" grpId="2" animBg="1" advAuto="0"/>
      <p:bldP spid="232" grpId="3" animBg="1" advAuto="0"/>
      <p:bldP spid="233" grpId="4" animBg="1" advAuto="0"/>
      <p:bldP spid="234" grpId="6" animBg="1" advAuto="0"/>
      <p:bldP spid="235" grpId="7" animBg="1" advAuto="0"/>
      <p:bldP spid="236" grpId="8" animBg="1" advAuto="0"/>
      <p:bldP spid="237" grpId="9" animBg="1" advAuto="0"/>
      <p:bldP spid="238" grpId="11" animBg="1" advAuto="0"/>
      <p:bldP spid="239" grpId="10" animBg="1" advAuto="0"/>
      <p:bldP spid="240" grpId="5" animBg="1" advAuto="0"/>
    </p:bld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5A5C6C"/>
      </a:dk1>
      <a:lt1>
        <a:srgbClr val="6C6212"/>
      </a:lt1>
      <a:dk2>
        <a:srgbClr val="A7A7A7"/>
      </a:dk2>
      <a:lt2>
        <a:srgbClr val="535353"/>
      </a:lt2>
      <a:accent1>
        <a:srgbClr val="9966FF"/>
      </a:accent1>
      <a:accent2>
        <a:srgbClr val="9383B3"/>
      </a:accent2>
      <a:accent3>
        <a:srgbClr val="B5B5B9"/>
      </a:accent3>
      <a:accent4>
        <a:srgbClr val="DADADA"/>
      </a:accent4>
      <a:accent5>
        <a:srgbClr val="C9B8FF"/>
      </a:accent5>
      <a:accent6>
        <a:srgbClr val="8577A2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6C6212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5A5C6C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5A5C6C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9966FF"/>
      </a:accent1>
      <a:accent2>
        <a:srgbClr val="9383B3"/>
      </a:accent2>
      <a:accent3>
        <a:srgbClr val="B5B5B9"/>
      </a:accent3>
      <a:accent4>
        <a:srgbClr val="DADADA"/>
      </a:accent4>
      <a:accent5>
        <a:srgbClr val="C9B8FF"/>
      </a:accent5>
      <a:accent6>
        <a:srgbClr val="8577A2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6C6212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5A5C6C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5A5C6C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440</Words>
  <Application>Microsoft Office PowerPoint</Application>
  <PresentationFormat>Presentación en pantalla (4:3)</PresentationFormat>
  <Paragraphs>50</Paragraphs>
  <Slides>11</Slides>
  <Notes>0</Notes>
  <HiddenSlides>1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Default</vt:lpstr>
      <vt:lpstr>Presentación de PowerPoint</vt:lpstr>
      <vt:lpstr>Presentación de PowerPoint</vt:lpstr>
      <vt:lpstr>OBJECTIVES</vt:lpstr>
      <vt:lpstr>The degree of this ability is reflected in how movements may reach their maximum range of motion.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zapepo</dc:creator>
  <cp:lastModifiedBy>zapepo</cp:lastModifiedBy>
  <cp:revision>1</cp:revision>
  <dcterms:modified xsi:type="dcterms:W3CDTF">2021-08-29T10:51:14Z</dcterms:modified>
</cp:coreProperties>
</file>