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p:notesSz cx="6858000" cy="9144000"/>
  <p:defaultTextStyle>
    <a:lvl1pPr>
      <a:defRPr>
        <a:solidFill>
          <a:srgbClr val="5A5C6C"/>
        </a:solidFill>
        <a:latin typeface="Tahoma"/>
        <a:ea typeface="Tahoma"/>
        <a:cs typeface="Tahoma"/>
        <a:sym typeface="Tahoma"/>
      </a:defRPr>
    </a:lvl1pPr>
    <a:lvl2pPr indent="457200">
      <a:defRPr>
        <a:solidFill>
          <a:srgbClr val="5A5C6C"/>
        </a:solidFill>
        <a:latin typeface="Tahoma"/>
        <a:ea typeface="Tahoma"/>
        <a:cs typeface="Tahoma"/>
        <a:sym typeface="Tahoma"/>
      </a:defRPr>
    </a:lvl2pPr>
    <a:lvl3pPr indent="914400">
      <a:defRPr>
        <a:solidFill>
          <a:srgbClr val="5A5C6C"/>
        </a:solidFill>
        <a:latin typeface="Tahoma"/>
        <a:ea typeface="Tahoma"/>
        <a:cs typeface="Tahoma"/>
        <a:sym typeface="Tahoma"/>
      </a:defRPr>
    </a:lvl3pPr>
    <a:lvl4pPr indent="1371600">
      <a:defRPr>
        <a:solidFill>
          <a:srgbClr val="5A5C6C"/>
        </a:solidFill>
        <a:latin typeface="Tahoma"/>
        <a:ea typeface="Tahoma"/>
        <a:cs typeface="Tahoma"/>
        <a:sym typeface="Tahoma"/>
      </a:defRPr>
    </a:lvl4pPr>
    <a:lvl5pPr indent="1828800">
      <a:defRPr>
        <a:solidFill>
          <a:srgbClr val="5A5C6C"/>
        </a:solidFill>
        <a:latin typeface="Tahoma"/>
        <a:ea typeface="Tahoma"/>
        <a:cs typeface="Tahoma"/>
        <a:sym typeface="Tahoma"/>
      </a:defRPr>
    </a:lvl5pPr>
    <a:lvl6pPr>
      <a:defRPr>
        <a:solidFill>
          <a:srgbClr val="5A5C6C"/>
        </a:solidFill>
        <a:latin typeface="Tahoma"/>
        <a:ea typeface="Tahoma"/>
        <a:cs typeface="Tahoma"/>
        <a:sym typeface="Tahoma"/>
      </a:defRPr>
    </a:lvl6pPr>
    <a:lvl7pPr>
      <a:defRPr>
        <a:solidFill>
          <a:srgbClr val="5A5C6C"/>
        </a:solidFill>
        <a:latin typeface="Tahoma"/>
        <a:ea typeface="Tahoma"/>
        <a:cs typeface="Tahoma"/>
        <a:sym typeface="Tahoma"/>
      </a:defRPr>
    </a:lvl7pPr>
    <a:lvl8pPr>
      <a:defRPr>
        <a:solidFill>
          <a:srgbClr val="5A5C6C"/>
        </a:solidFill>
        <a:latin typeface="Tahoma"/>
        <a:ea typeface="Tahoma"/>
        <a:cs typeface="Tahoma"/>
        <a:sym typeface="Tahoma"/>
      </a:defRPr>
    </a:lvl8pPr>
    <a:lvl9pPr>
      <a:defRPr>
        <a:solidFill>
          <a:srgbClr val="5A5C6C"/>
        </a:solidFill>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b="def" i="def"/>
      <a:tcStyle>
        <a:tcBdr/>
        <a:fill>
          <a:solidFill>
            <a:srgbClr val="EFEA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Row>
  </a:tblStyle>
  <a:tblStyle styleId="{C7B018BB-80A7-4F77-B60F-C8B233D01FF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5E5E6"/>
          </a:solidFill>
        </a:fill>
      </a:tcStyle>
    </a:wholeTbl>
    <a:band2H>
      <a:tcTxStyle b="def" i="def"/>
      <a:tcStyle>
        <a:tcBdr/>
        <a:fill>
          <a:solidFill>
            <a:srgbClr val="F2F2F3"/>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Row>
  </a:tblStyle>
  <a:tblStyle styleId="{EEE7283C-3CF3-47DC-8721-378D4A62B22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5DF"/>
          </a:solidFill>
        </a:fill>
      </a:tcStyle>
    </a:wholeTbl>
    <a:band2H>
      <a:tcTxStyle b="def" i="def"/>
      <a:tcStyle>
        <a:tcBdr/>
        <a:fill>
          <a:solidFill>
            <a:srgbClr val="EDEBF0"/>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Row>
  </a:tblStyle>
  <a:tblStyle styleId="{CF821DB8-F4EB-4A41-A1BA-3FCAFE7338EE}" styleName="">
    <a:tblBg/>
    <a:wholeTbl>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966FF"/>
          </a:solidFill>
        </a:fill>
      </a:tcStyle>
    </a:firstCol>
    <a:lastRow>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508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254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9966FF"/>
          </a:solidFill>
        </a:fill>
      </a:tcStyle>
    </a:firstRow>
  </a:tblStyle>
  <a:tblStyle styleId="{33BA23B1-9221-436E-865A-0063620EA4FD}"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1D3"/>
          </a:solidFill>
        </a:fill>
      </a:tcStyle>
    </a:wholeTbl>
    <a:band2H>
      <a:tcTxStyle b="def" i="def"/>
      <a:tcStyle>
        <a:tcBdr/>
        <a:fill>
          <a:solidFill>
            <a:srgbClr val="E9E9EA"/>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Row>
  </a:tblStyle>
  <a:tblStyle styleId="{2708684C-4D16-4618-839F-0558EEFCDFE6}" styleName="">
    <a:tblBg/>
    <a:wholeTb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lvl="0"/>
          </a:p>
        </p:txBody>
      </p:sp>
      <p:sp>
        <p:nvSpPr>
          <p:cNvPr id="159" name="Shape 15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5" name="Shape 15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7" name="Shape 157"/>
          <p:cNvSpPr/>
          <p:nvPr>
            <p:ph type="sldNum" sz="quarter" idx="2"/>
          </p:nvPr>
        </p:nvSpPr>
        <p:spPr>
          <a:xfrm>
            <a:off x="6553200" y="6248400"/>
            <a:ext cx="2286000" cy="243840"/>
          </a:xfrm>
          <a:prstGeom prst="rect">
            <a:avLst/>
          </a:prstGeom>
        </p:spPr>
        <p:txBody>
          <a:bodyPr/>
          <a:lstStyle>
            <a:lvl1pPr>
              <a:defRPr>
                <a:effectLst>
                  <a:outerShdw sx="100000" sy="100000" kx="0" ky="0" algn="b" rotWithShape="0" blurRad="12700" dist="25400" dir="2700000">
                    <a:srgbClr val="000000"/>
                  </a:outerShdw>
                </a:effectLst>
              </a:defRPr>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p:bgPr>
    </p:bg>
    <p:spTree>
      <p:nvGrpSpPr>
        <p:cNvPr id="1" name=""/>
        <p:cNvGrpSpPr/>
        <p:nvPr/>
      </p:nvGrpSpPr>
      <p:grpSpPr>
        <a:xfrm>
          <a:off x="0" y="0"/>
          <a:ext cx="0" cy="0"/>
          <a:chOff x="0" y="0"/>
          <a:chExt cx="0" cy="0"/>
        </a:xfrm>
      </p:grpSpPr>
      <p:grpSp>
        <p:nvGrpSpPr>
          <p:cNvPr id="152" name="Group 152"/>
          <p:cNvGrpSpPr/>
          <p:nvPr/>
        </p:nvGrpSpPr>
        <p:grpSpPr>
          <a:xfrm>
            <a:off x="3707" y="1422400"/>
            <a:ext cx="9143468" cy="5435600"/>
            <a:chOff x="0" y="0"/>
            <a:chExt cx="9143467" cy="5435600"/>
          </a:xfrm>
        </p:grpSpPr>
        <p:grpSp>
          <p:nvGrpSpPr>
            <p:cNvPr id="15" name="Group 15"/>
            <p:cNvGrpSpPr/>
            <p:nvPr/>
          </p:nvGrpSpPr>
          <p:grpSpPr>
            <a:xfrm>
              <a:off x="28042" y="0"/>
              <a:ext cx="9115426" cy="5435600"/>
              <a:chOff x="0" y="0"/>
              <a:chExt cx="9115425" cy="5435600"/>
            </a:xfrm>
          </p:grpSpPr>
          <p:sp>
            <p:nvSpPr>
              <p:cNvPr id="2" name="Shape 2"/>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3" name="Shape 3"/>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4" name="Shape 4"/>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5" name="Shape 5"/>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6" name="Shape 6"/>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7" name="Shape 7"/>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 name="Shape 8"/>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9" name="Shape 9"/>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0" name="Shape 10"/>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1" name="Shape 11"/>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2" name="Shape 12"/>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 name="Shape 13"/>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 name="Shape 14"/>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grpSp>
        <p:grpSp>
          <p:nvGrpSpPr>
            <p:cNvPr id="151" name="Group 151"/>
            <p:cNvGrpSpPr/>
            <p:nvPr/>
          </p:nvGrpSpPr>
          <p:grpSpPr>
            <a:xfrm>
              <a:off x="-1" y="2217622"/>
              <a:ext cx="2193879" cy="2694461"/>
              <a:chOff x="0" y="0"/>
              <a:chExt cx="2193877" cy="2694460"/>
            </a:xfrm>
          </p:grpSpPr>
          <p:sp>
            <p:nvSpPr>
              <p:cNvPr id="16" name="Shape 16"/>
              <p:cNvSpPr/>
              <p:nvPr/>
            </p:nvSpPr>
            <p:spPr>
              <a:xfrm rot="6798887">
                <a:off x="97098" y="25218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7" name="Shape 17"/>
              <p:cNvSpPr/>
              <p:nvPr/>
            </p:nvSpPr>
            <p:spPr>
              <a:xfrm rot="6798887">
                <a:off x="49473" y="251868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8" name="Shape 18"/>
              <p:cNvSpPr/>
              <p:nvPr/>
            </p:nvSpPr>
            <p:spPr>
              <a:xfrm rot="6798887">
                <a:off x="8198" y="2509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9" name="Shape 19"/>
              <p:cNvSpPr/>
              <p:nvPr/>
            </p:nvSpPr>
            <p:spPr>
              <a:xfrm rot="5999912">
                <a:off x="328873" y="25250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0" name="Shape 20"/>
              <p:cNvSpPr/>
              <p:nvPr/>
            </p:nvSpPr>
            <p:spPr>
              <a:xfrm rot="5999912">
                <a:off x="287598"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1" name="Shape 21"/>
              <p:cNvSpPr/>
              <p:nvPr/>
            </p:nvSpPr>
            <p:spPr>
              <a:xfrm rot="6250138">
                <a:off x="239973"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2" name="Shape 22"/>
              <p:cNvSpPr/>
              <p:nvPr/>
            </p:nvSpPr>
            <p:spPr>
              <a:xfrm rot="6238076">
                <a:off x="192348" y="25282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3" name="Shape 23"/>
              <p:cNvSpPr/>
              <p:nvPr/>
            </p:nvSpPr>
            <p:spPr>
              <a:xfrm rot="5380717">
                <a:off x="573348" y="24996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4" name="Shape 24"/>
              <p:cNvSpPr/>
              <p:nvPr/>
            </p:nvSpPr>
            <p:spPr>
              <a:xfrm rot="5380717">
                <a:off x="525723" y="25059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5" name="Shape 25"/>
              <p:cNvSpPr/>
              <p:nvPr/>
            </p:nvSpPr>
            <p:spPr>
              <a:xfrm rot="5583201">
                <a:off x="478098" y="25123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6" name="Shape 26"/>
              <p:cNvSpPr/>
              <p:nvPr/>
            </p:nvSpPr>
            <p:spPr>
              <a:xfrm rot="5737625">
                <a:off x="427298" y="25218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7" name="Shape 27"/>
              <p:cNvSpPr/>
              <p:nvPr/>
            </p:nvSpPr>
            <p:spPr>
              <a:xfrm rot="4715477">
                <a:off x="817823" y="24361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8" name="Shape 28"/>
              <p:cNvSpPr/>
              <p:nvPr/>
            </p:nvSpPr>
            <p:spPr>
              <a:xfrm rot="4924949">
                <a:off x="768611" y="24456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9" name="Shape 29"/>
              <p:cNvSpPr/>
              <p:nvPr/>
            </p:nvSpPr>
            <p:spPr>
              <a:xfrm rot="4924949">
                <a:off x="720986" y="246788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0" name="Shape 30"/>
              <p:cNvSpPr/>
              <p:nvPr/>
            </p:nvSpPr>
            <p:spPr>
              <a:xfrm rot="5041351">
                <a:off x="674948" y="247105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1" name="Shape 31"/>
              <p:cNvSpPr/>
              <p:nvPr/>
            </p:nvSpPr>
            <p:spPr>
              <a:xfrm rot="3816888">
                <a:off x="1051186" y="2331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2" name="Shape 32"/>
              <p:cNvSpPr/>
              <p:nvPr/>
            </p:nvSpPr>
            <p:spPr>
              <a:xfrm rot="3816888">
                <a:off x="1003561" y="23599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3" name="Shape 33"/>
              <p:cNvSpPr/>
              <p:nvPr/>
            </p:nvSpPr>
            <p:spPr>
              <a:xfrm rot="4104185">
                <a:off x="959111" y="23758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4" name="Shape 34"/>
              <p:cNvSpPr/>
              <p:nvPr/>
            </p:nvSpPr>
            <p:spPr>
              <a:xfrm rot="4325343">
                <a:off x="909898" y="23980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5" name="Shape 35"/>
              <p:cNvSpPr/>
              <p:nvPr/>
            </p:nvSpPr>
            <p:spPr>
              <a:xfrm rot="3368035">
                <a:off x="1267086" y="2204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6" name="Shape 36"/>
              <p:cNvSpPr/>
              <p:nvPr/>
            </p:nvSpPr>
            <p:spPr>
              <a:xfrm rot="3368035">
                <a:off x="1222636" y="22297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7" name="Shape 37"/>
              <p:cNvSpPr/>
              <p:nvPr/>
            </p:nvSpPr>
            <p:spPr>
              <a:xfrm rot="3368035">
                <a:off x="1181361" y="22583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8" name="Shape 38"/>
              <p:cNvSpPr/>
              <p:nvPr/>
            </p:nvSpPr>
            <p:spPr>
              <a:xfrm rot="3816888">
                <a:off x="1135323" y="228690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9" name="Shape 39"/>
              <p:cNvSpPr/>
              <p:nvPr/>
            </p:nvSpPr>
            <p:spPr>
              <a:xfrm rot="2302266">
                <a:off x="1461554" y="2054340"/>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0" name="Shape 40"/>
              <p:cNvSpPr/>
              <p:nvPr/>
            </p:nvSpPr>
            <p:spPr>
              <a:xfrm rot="2302266">
                <a:off x="1423454" y="2084502"/>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1" name="Shape 41"/>
              <p:cNvSpPr/>
              <p:nvPr/>
            </p:nvSpPr>
            <p:spPr>
              <a:xfrm rot="2707562">
                <a:off x="1387736" y="2115459"/>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2" name="Shape 42"/>
              <p:cNvSpPr/>
              <p:nvPr/>
            </p:nvSpPr>
            <p:spPr>
              <a:xfrm rot="2707562">
                <a:off x="1346461" y="21440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3" name="Shape 43"/>
              <p:cNvSpPr/>
              <p:nvPr/>
            </p:nvSpPr>
            <p:spPr>
              <a:xfrm rot="1525831">
                <a:off x="1626654" y="18733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4" name="Shape 44"/>
              <p:cNvSpPr/>
              <p:nvPr/>
            </p:nvSpPr>
            <p:spPr>
              <a:xfrm rot="1525831">
                <a:off x="1598079" y="19114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5" name="Shape 45"/>
              <p:cNvSpPr/>
              <p:nvPr/>
            </p:nvSpPr>
            <p:spPr>
              <a:xfrm rot="1788116">
                <a:off x="1567917" y="1946390"/>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6" name="Shape 46"/>
              <p:cNvSpPr/>
              <p:nvPr/>
            </p:nvSpPr>
            <p:spPr>
              <a:xfrm rot="1788116">
                <a:off x="1534579" y="1986077"/>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7" name="Shape 47"/>
              <p:cNvSpPr/>
              <p:nvPr/>
            </p:nvSpPr>
            <p:spPr>
              <a:xfrm rot="841630">
                <a:off x="1763179" y="1686040"/>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8" name="Shape 48"/>
              <p:cNvSpPr/>
              <p:nvPr/>
            </p:nvSpPr>
            <p:spPr>
              <a:xfrm rot="841630">
                <a:off x="1742542" y="1722552"/>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9" name="Shape 49"/>
              <p:cNvSpPr/>
              <p:nvPr/>
            </p:nvSpPr>
            <p:spPr>
              <a:xfrm rot="1308688">
                <a:off x="1720317" y="1763827"/>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0" name="Shape 50"/>
              <p:cNvSpPr/>
              <p:nvPr/>
            </p:nvSpPr>
            <p:spPr>
              <a:xfrm rot="1308688">
                <a:off x="1685392" y="1797165"/>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1" name="Shape 51"/>
              <p:cNvSpPr/>
              <p:nvPr/>
            </p:nvSpPr>
            <p:spPr>
              <a:xfrm rot="469913">
                <a:off x="1856842" y="1479665"/>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2" name="Shape 52"/>
              <p:cNvSpPr/>
              <p:nvPr/>
            </p:nvSpPr>
            <p:spPr>
              <a:xfrm rot="559869">
                <a:off x="1840967" y="1519352"/>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3" name="Shape 53"/>
              <p:cNvSpPr/>
              <p:nvPr/>
            </p:nvSpPr>
            <p:spPr>
              <a:xfrm rot="734079">
                <a:off x="1828267" y="1560627"/>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4" name="Shape 54"/>
              <p:cNvSpPr/>
              <p:nvPr/>
            </p:nvSpPr>
            <p:spPr>
              <a:xfrm rot="734079">
                <a:off x="1807629" y="1605077"/>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5" name="Shape 55"/>
              <p:cNvSpPr/>
              <p:nvPr/>
            </p:nvSpPr>
            <p:spPr>
              <a:xfrm rot="21306094">
                <a:off x="1918754" y="1274877"/>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6" name="Shape 56"/>
              <p:cNvSpPr/>
              <p:nvPr/>
            </p:nvSpPr>
            <p:spPr>
              <a:xfrm rot="21599993">
                <a:off x="1902879" y="1316152"/>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7" name="Shape 57"/>
              <p:cNvSpPr/>
              <p:nvPr/>
            </p:nvSpPr>
            <p:spPr>
              <a:xfrm rot="21599993">
                <a:off x="1901292" y="1355840"/>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8" name="Shape 58"/>
              <p:cNvSpPr/>
              <p:nvPr/>
            </p:nvSpPr>
            <p:spPr>
              <a:xfrm rot="214188">
                <a:off x="1883829" y="139711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9" name="Shape 59"/>
              <p:cNvSpPr/>
              <p:nvPr/>
            </p:nvSpPr>
            <p:spPr>
              <a:xfrm rot="20917612">
                <a:off x="1931454" y="1066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0" name="Shape 60"/>
              <p:cNvSpPr/>
              <p:nvPr/>
            </p:nvSpPr>
            <p:spPr>
              <a:xfrm rot="21119601">
                <a:off x="1933042" y="11081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1" name="Shape 61"/>
              <p:cNvSpPr/>
              <p:nvPr/>
            </p:nvSpPr>
            <p:spPr>
              <a:xfrm rot="21119601">
                <a:off x="1933042" y="1146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2" name="Shape 62"/>
              <p:cNvSpPr/>
              <p:nvPr/>
            </p:nvSpPr>
            <p:spPr>
              <a:xfrm rot="21329454">
                <a:off x="1931454" y="118756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3" name="Shape 63"/>
              <p:cNvSpPr/>
              <p:nvPr/>
            </p:nvSpPr>
            <p:spPr>
              <a:xfrm rot="20467714">
                <a:off x="1912404" y="8732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4" name="Shape 64"/>
              <p:cNvSpPr/>
              <p:nvPr/>
            </p:nvSpPr>
            <p:spPr>
              <a:xfrm rot="20630728">
                <a:off x="1921929" y="9065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5" name="Shape 65"/>
              <p:cNvSpPr/>
              <p:nvPr/>
            </p:nvSpPr>
            <p:spPr>
              <a:xfrm rot="20630728">
                <a:off x="1926692" y="9446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6" name="Shape 66"/>
              <p:cNvSpPr/>
              <p:nvPr/>
            </p:nvSpPr>
            <p:spPr>
              <a:xfrm rot="20793741">
                <a:off x="1931454" y="9875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7" name="Shape 67"/>
              <p:cNvSpPr/>
              <p:nvPr/>
            </p:nvSpPr>
            <p:spPr>
              <a:xfrm rot="20056058">
                <a:off x="1845729" y="6890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8" name="Shape 68"/>
              <p:cNvSpPr/>
              <p:nvPr/>
            </p:nvSpPr>
            <p:spPr>
              <a:xfrm rot="20258046">
                <a:off x="1863192" y="7287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9" name="Shape 69"/>
              <p:cNvSpPr/>
              <p:nvPr/>
            </p:nvSpPr>
            <p:spPr>
              <a:xfrm rot="20258046">
                <a:off x="1875892" y="765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0" name="Shape 70"/>
              <p:cNvSpPr/>
              <p:nvPr/>
            </p:nvSpPr>
            <p:spPr>
              <a:xfrm rot="20258046">
                <a:off x="1891767" y="7970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1" name="Shape 71"/>
              <p:cNvSpPr/>
              <p:nvPr/>
            </p:nvSpPr>
            <p:spPr>
              <a:xfrm rot="19671255">
                <a:off x="1744129" y="5319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2" name="Shape 72"/>
              <p:cNvSpPr/>
              <p:nvPr/>
            </p:nvSpPr>
            <p:spPr>
              <a:xfrm rot="19755824">
                <a:off x="1764767" y="558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3" name="Shape 73"/>
              <p:cNvSpPr/>
              <p:nvPr/>
            </p:nvSpPr>
            <p:spPr>
              <a:xfrm rot="19847617">
                <a:off x="1788579" y="5938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4" name="Shape 74"/>
              <p:cNvSpPr/>
              <p:nvPr/>
            </p:nvSpPr>
            <p:spPr>
              <a:xfrm rot="19847617">
                <a:off x="1809217" y="6208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5" name="Shape 75"/>
              <p:cNvSpPr/>
              <p:nvPr/>
            </p:nvSpPr>
            <p:spPr>
              <a:xfrm rot="19133264">
                <a:off x="1606017" y="38905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6" name="Shape 76"/>
              <p:cNvSpPr/>
              <p:nvPr/>
            </p:nvSpPr>
            <p:spPr>
              <a:xfrm rot="19133264">
                <a:off x="1639354" y="4192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7" name="Shape 77"/>
              <p:cNvSpPr/>
              <p:nvPr/>
            </p:nvSpPr>
            <p:spPr>
              <a:xfrm rot="19133264">
                <a:off x="1663167" y="4462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8" name="Shape 78"/>
              <p:cNvSpPr/>
              <p:nvPr/>
            </p:nvSpPr>
            <p:spPr>
              <a:xfrm rot="19257134">
                <a:off x="1691742" y="4716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9" name="Shape 79"/>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0" name="Shape 80"/>
              <p:cNvSpPr/>
              <p:nvPr/>
            </p:nvSpPr>
            <p:spPr>
              <a:xfrm rot="6575641">
                <a:off x="-348196" y="1341552"/>
                <a:ext cx="19462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1" name="Shape 81"/>
              <p:cNvSpPr/>
              <p:nvPr/>
            </p:nvSpPr>
            <p:spPr>
              <a:xfrm rot="238799">
                <a:off x="2642" y="1354252"/>
                <a:ext cx="16367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2" name="Shape 82"/>
              <p:cNvSpPr/>
              <p:nvPr/>
            </p:nvSpPr>
            <p:spPr>
              <a:xfrm rot="18642971">
                <a:off x="1436948" y="2834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3" name="Shape 83"/>
              <p:cNvSpPr/>
              <p:nvPr/>
            </p:nvSpPr>
            <p:spPr>
              <a:xfrm rot="18642971">
                <a:off x="1473461" y="305709"/>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4" name="Shape 84"/>
              <p:cNvSpPr/>
              <p:nvPr/>
            </p:nvSpPr>
            <p:spPr>
              <a:xfrm rot="18642971">
                <a:off x="1510767" y="32396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5" name="Shape 85"/>
              <p:cNvSpPr/>
              <p:nvPr/>
            </p:nvSpPr>
            <p:spPr>
              <a:xfrm rot="18938967">
                <a:off x="1542517" y="3430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6" name="Shape 86"/>
              <p:cNvSpPr/>
              <p:nvPr/>
            </p:nvSpPr>
            <p:spPr>
              <a:xfrm rot="17961497">
                <a:off x="1248036" y="2104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7" name="Shape 87"/>
              <p:cNvSpPr/>
              <p:nvPr/>
            </p:nvSpPr>
            <p:spPr>
              <a:xfrm rot="17961497">
                <a:off x="1290898" y="223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8" name="Shape 88"/>
              <p:cNvSpPr/>
              <p:nvPr/>
            </p:nvSpPr>
            <p:spPr>
              <a:xfrm rot="18085367">
                <a:off x="1325823" y="2326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9" name="Shape 89"/>
              <p:cNvSpPr/>
              <p:nvPr/>
            </p:nvSpPr>
            <p:spPr>
              <a:xfrm rot="18379200">
                <a:off x="1365511" y="251734"/>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0" name="Shape 90"/>
              <p:cNvSpPr/>
              <p:nvPr/>
            </p:nvSpPr>
            <p:spPr>
              <a:xfrm rot="17261750">
                <a:off x="1027373" y="16283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1" name="Shape 91"/>
              <p:cNvSpPr/>
              <p:nvPr/>
            </p:nvSpPr>
            <p:spPr>
              <a:xfrm rot="17349642">
                <a:off x="1071823" y="1723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2" name="Shape 92"/>
              <p:cNvSpPr/>
              <p:nvPr/>
            </p:nvSpPr>
            <p:spPr>
              <a:xfrm rot="17349642">
                <a:off x="1121036" y="17870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3" name="Shape 93"/>
              <p:cNvSpPr/>
              <p:nvPr/>
            </p:nvSpPr>
            <p:spPr>
              <a:xfrm rot="17610754">
                <a:off x="1168661" y="1850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4" name="Shape 94"/>
              <p:cNvSpPr/>
              <p:nvPr/>
            </p:nvSpPr>
            <p:spPr>
              <a:xfrm rot="16737784">
                <a:off x="795598" y="1596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5" name="Shape 95"/>
              <p:cNvSpPr/>
              <p:nvPr/>
            </p:nvSpPr>
            <p:spPr>
              <a:xfrm rot="16926630">
                <a:off x="844811" y="156484"/>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6" name="Shape 96"/>
              <p:cNvSpPr/>
              <p:nvPr/>
            </p:nvSpPr>
            <p:spPr>
              <a:xfrm rot="16953279">
                <a:off x="8908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7" name="Shape 97"/>
              <p:cNvSpPr/>
              <p:nvPr/>
            </p:nvSpPr>
            <p:spPr>
              <a:xfrm rot="17019377">
                <a:off x="9416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8" name="Shape 98"/>
              <p:cNvSpPr/>
              <p:nvPr/>
            </p:nvSpPr>
            <p:spPr>
              <a:xfrm rot="16404871">
                <a:off x="560648" y="1914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9" name="Shape 99"/>
              <p:cNvSpPr/>
              <p:nvPr/>
            </p:nvSpPr>
            <p:spPr>
              <a:xfrm rot="16239516">
                <a:off x="608273" y="1818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0" name="Shape 100"/>
              <p:cNvSpPr/>
              <p:nvPr/>
            </p:nvSpPr>
            <p:spPr>
              <a:xfrm rot="16311061">
                <a:off x="662248" y="1755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1" name="Shape 101"/>
              <p:cNvSpPr/>
              <p:nvPr/>
            </p:nvSpPr>
            <p:spPr>
              <a:xfrm rot="16435146">
                <a:off x="709873" y="1691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2" name="Shape 102"/>
              <p:cNvSpPr/>
              <p:nvPr/>
            </p:nvSpPr>
            <p:spPr>
              <a:xfrm rot="15467838">
                <a:off x="324111" y="2612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3" name="Shape 103"/>
              <p:cNvSpPr/>
              <p:nvPr/>
            </p:nvSpPr>
            <p:spPr>
              <a:xfrm rot="15379567">
                <a:off x="373323" y="24538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4" name="Shape 104"/>
              <p:cNvSpPr/>
              <p:nvPr/>
            </p:nvSpPr>
            <p:spPr>
              <a:xfrm rot="15489056">
                <a:off x="419361" y="2295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5" name="Shape 105"/>
              <p:cNvSpPr/>
              <p:nvPr/>
            </p:nvSpPr>
            <p:spPr>
              <a:xfrm rot="15680431">
                <a:off x="462223" y="2104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6" name="Shape 106"/>
              <p:cNvSpPr/>
              <p:nvPr/>
            </p:nvSpPr>
            <p:spPr>
              <a:xfrm rot="14223709">
                <a:off x="6611" y="4041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7" name="Shape 107"/>
              <p:cNvSpPr/>
              <p:nvPr/>
            </p:nvSpPr>
            <p:spPr>
              <a:xfrm rot="14431653">
                <a:off x="100273" y="3533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8" name="Shape 108"/>
              <p:cNvSpPr/>
              <p:nvPr/>
            </p:nvSpPr>
            <p:spPr>
              <a:xfrm rot="14797584">
                <a:off x="143136" y="3311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9" name="Shape 109"/>
              <p:cNvSpPr/>
              <p:nvPr/>
            </p:nvSpPr>
            <p:spPr>
              <a:xfrm rot="14797584">
                <a:off x="185998" y="3152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0" name="Shape 110"/>
              <p:cNvSpPr/>
              <p:nvPr/>
            </p:nvSpPr>
            <p:spPr>
              <a:xfrm rot="15142296">
                <a:off x="235211" y="2930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1" name="Shape 111"/>
              <p:cNvSpPr/>
              <p:nvPr/>
            </p:nvSpPr>
            <p:spPr>
              <a:xfrm rot="19723229">
                <a:off x="-3708" y="1698740"/>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2" name="Shape 112"/>
              <p:cNvSpPr/>
              <p:nvPr/>
            </p:nvSpPr>
            <p:spPr>
              <a:xfrm rot="3283993">
                <a:off x="807504" y="18813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3" name="Shape 113"/>
              <p:cNvSpPr/>
              <p:nvPr/>
            </p:nvSpPr>
            <p:spPr>
              <a:xfrm rot="3283993">
                <a:off x="51854" y="8018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4" name="Shape 114"/>
              <p:cNvSpPr/>
              <p:nvPr/>
            </p:nvSpPr>
            <p:spPr>
              <a:xfrm rot="19723229">
                <a:off x="1107542" y="885940"/>
                <a:ext cx="5032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5" name="Shape 115"/>
              <p:cNvSpPr/>
              <p:nvPr/>
            </p:nvSpPr>
            <p:spPr>
              <a:xfrm rot="5908517">
                <a:off x="313792" y="2575040"/>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6" name="Shape 116"/>
              <p:cNvSpPr/>
              <p:nvPr/>
            </p:nvSpPr>
            <p:spPr>
              <a:xfrm rot="6683973">
                <a:off x="67729" y="2575040"/>
                <a:ext cx="22860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7" name="Shape 117"/>
              <p:cNvSpPr/>
              <p:nvPr/>
            </p:nvSpPr>
            <p:spPr>
              <a:xfrm rot="5245609">
                <a:off x="569379" y="254011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8" name="Shape 118"/>
              <p:cNvSpPr/>
              <p:nvPr/>
            </p:nvSpPr>
            <p:spPr>
              <a:xfrm rot="4500520">
                <a:off x="824967" y="2467090"/>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9" name="Shape 119"/>
              <p:cNvSpPr/>
              <p:nvPr/>
            </p:nvSpPr>
            <p:spPr>
              <a:xfrm rot="3805228">
                <a:off x="1059917" y="23575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0" name="Shape 120"/>
              <p:cNvSpPr/>
              <p:nvPr/>
            </p:nvSpPr>
            <p:spPr>
              <a:xfrm rot="3060139">
                <a:off x="1286929" y="2214677"/>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1" name="Shape 121"/>
              <p:cNvSpPr/>
              <p:nvPr/>
            </p:nvSpPr>
            <p:spPr>
              <a:xfrm rot="2090281">
                <a:off x="1485367" y="204640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2" name="Shape 122"/>
              <p:cNvSpPr/>
              <p:nvPr/>
            </p:nvSpPr>
            <p:spPr>
              <a:xfrm rot="14431653">
                <a:off x="-32283" y="3382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3" name="Shape 123"/>
              <p:cNvSpPr/>
              <p:nvPr/>
            </p:nvSpPr>
            <p:spPr>
              <a:xfrm rot="15193499">
                <a:off x="212192" y="22236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4" name="Shape 124"/>
              <p:cNvSpPr/>
              <p:nvPr/>
            </p:nvSpPr>
            <p:spPr>
              <a:xfrm rot="16629379">
                <a:off x="705904" y="112827"/>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5" name="Shape 125"/>
              <p:cNvSpPr/>
              <p:nvPr/>
            </p:nvSpPr>
            <p:spPr>
              <a:xfrm rot="17301498">
                <a:off x="944029" y="106477"/>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6" name="Shape 126"/>
              <p:cNvSpPr/>
              <p:nvPr/>
            </p:nvSpPr>
            <p:spPr>
              <a:xfrm rot="17923696">
                <a:off x="1170248" y="146959"/>
                <a:ext cx="246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7" name="Shape 127"/>
              <p:cNvSpPr/>
              <p:nvPr/>
            </p:nvSpPr>
            <p:spPr>
              <a:xfrm rot="18411383">
                <a:off x="1376623" y="216809"/>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8" name="Shape 128"/>
              <p:cNvSpPr/>
              <p:nvPr/>
            </p:nvSpPr>
            <p:spPr>
              <a:xfrm rot="18989755">
                <a:off x="1558392" y="32396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9" name="Shape 129"/>
              <p:cNvSpPr/>
              <p:nvPr/>
            </p:nvSpPr>
            <p:spPr>
              <a:xfrm rot="19409993">
                <a:off x="1702854" y="463665"/>
                <a:ext cx="2746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0" name="Shape 130"/>
              <p:cNvSpPr/>
              <p:nvPr/>
            </p:nvSpPr>
            <p:spPr>
              <a:xfrm rot="19871442">
                <a:off x="1817154" y="627177"/>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1" name="Shape 131"/>
              <p:cNvSpPr/>
              <p:nvPr/>
            </p:nvSpPr>
            <p:spPr>
              <a:xfrm rot="20427883">
                <a:off x="1898117" y="81291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2" name="Shape 132"/>
              <p:cNvSpPr/>
              <p:nvPr/>
            </p:nvSpPr>
            <p:spPr>
              <a:xfrm rot="20846155">
                <a:off x="1929867" y="1011352"/>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3" name="Shape 133"/>
              <p:cNvSpPr/>
              <p:nvPr/>
            </p:nvSpPr>
            <p:spPr>
              <a:xfrm rot="21312177">
                <a:off x="1921929" y="1227252"/>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4" name="Shape 134"/>
              <p:cNvSpPr/>
              <p:nvPr/>
            </p:nvSpPr>
            <p:spPr>
              <a:xfrm rot="696742">
                <a:off x="1783817" y="1657465"/>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5" name="Shape 135"/>
              <p:cNvSpPr/>
              <p:nvPr/>
            </p:nvSpPr>
            <p:spPr>
              <a:xfrm rot="1529991">
                <a:off x="1648879" y="1860665"/>
                <a:ext cx="2222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6" name="Shape 136"/>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7" name="Shape 137"/>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8" name="Shape 138"/>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9" name="Shape 139"/>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0" name="Shape 140"/>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1" name="Shape 141"/>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2" name="Shape 142"/>
              <p:cNvSpPr/>
              <p:nvPr/>
            </p:nvSpPr>
            <p:spPr>
              <a:xfrm>
                <a:off x="7404" y="2451215"/>
                <a:ext cx="9526"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3" name="Shape 143"/>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4" name="Shape 144"/>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5" name="Shape 145"/>
              <p:cNvSpPr/>
              <p:nvPr/>
            </p:nvSpPr>
            <p:spPr>
              <a:xfrm rot="244927">
                <a:off x="1864779" y="1441565"/>
                <a:ext cx="255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6" name="Shape 146"/>
              <p:cNvSpPr/>
              <p:nvPr/>
            </p:nvSpPr>
            <p:spPr>
              <a:xfrm rot="16001411">
                <a:off x="456667" y="147752"/>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7" name="Shape 147"/>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8" name="Shape 148"/>
              <p:cNvSpPr/>
              <p:nvPr/>
            </p:nvSpPr>
            <p:spPr>
              <a:xfrm rot="18742963">
                <a:off x="978830" y="1997913"/>
                <a:ext cx="105920" cy="10862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9" name="Shape 149"/>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50" name="Shape 150"/>
              <p:cNvSpPr/>
              <p:nvPr/>
            </p:nvSpPr>
            <p:spPr>
              <a:xfrm rot="19915651">
                <a:off x="466192" y="1197090"/>
                <a:ext cx="350838" cy="27622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535561"/>
                  </a:gs>
                </a:gsLst>
                <a:lin ang="81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grpSp>
      <p:sp>
        <p:nvSpPr>
          <p:cNvPr id="153" name="Shape 153"/>
          <p:cNvSpPr/>
          <p:nvPr>
            <p:ph type="sldNum" sz="quarter" idx="2"/>
          </p:nvPr>
        </p:nvSpPr>
        <p:spPr>
          <a:xfrm>
            <a:off x="6553200" y="6245225"/>
            <a:ext cx="2289175" cy="243840"/>
          </a:xfrm>
          <a:prstGeom prst="rect">
            <a:avLst/>
          </a:prstGeom>
          <a:ln w="12700">
            <a:miter lim="400000"/>
          </a:ln>
        </p:spPr>
        <p:txBody>
          <a:bodyPr lIns="45719" rIns="45719">
            <a:spAutoFit/>
          </a:bodyPr>
          <a:lstStyle>
            <a:lvl1pPr algn="r">
              <a:defRPr sz="1000">
                <a:solidFill>
                  <a:srgbClr val="FF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solidFill>
            <a:srgbClr val="FFFFCC"/>
          </a:solidFill>
          <a:latin typeface="Tahoma"/>
          <a:ea typeface="Tahoma"/>
          <a:cs typeface="Tahoma"/>
          <a:sym typeface="Tahoma"/>
        </a:defRPr>
      </a:lvl1pPr>
      <a:lvl2pPr algn="ctr">
        <a:defRPr sz="4400">
          <a:solidFill>
            <a:srgbClr val="FFFFCC"/>
          </a:solidFill>
          <a:latin typeface="Tahoma"/>
          <a:ea typeface="Tahoma"/>
          <a:cs typeface="Tahoma"/>
          <a:sym typeface="Tahoma"/>
        </a:defRPr>
      </a:lvl2pPr>
      <a:lvl3pPr algn="ctr">
        <a:defRPr sz="4400">
          <a:solidFill>
            <a:srgbClr val="FFFFCC"/>
          </a:solidFill>
          <a:latin typeface="Tahoma"/>
          <a:ea typeface="Tahoma"/>
          <a:cs typeface="Tahoma"/>
          <a:sym typeface="Tahoma"/>
        </a:defRPr>
      </a:lvl3pPr>
      <a:lvl4pPr algn="ctr">
        <a:defRPr sz="4400">
          <a:solidFill>
            <a:srgbClr val="FFFFCC"/>
          </a:solidFill>
          <a:latin typeface="Tahoma"/>
          <a:ea typeface="Tahoma"/>
          <a:cs typeface="Tahoma"/>
          <a:sym typeface="Tahoma"/>
        </a:defRPr>
      </a:lvl4pPr>
      <a:lvl5pPr algn="ctr">
        <a:defRPr sz="4400">
          <a:solidFill>
            <a:srgbClr val="FFFFCC"/>
          </a:solidFill>
          <a:latin typeface="Tahoma"/>
          <a:ea typeface="Tahoma"/>
          <a:cs typeface="Tahoma"/>
          <a:sym typeface="Tahoma"/>
        </a:defRPr>
      </a:lvl5pPr>
      <a:lvl6pPr indent="457200" algn="ctr">
        <a:defRPr sz="4400">
          <a:solidFill>
            <a:srgbClr val="FFFFCC"/>
          </a:solidFill>
          <a:latin typeface="Tahoma"/>
          <a:ea typeface="Tahoma"/>
          <a:cs typeface="Tahoma"/>
          <a:sym typeface="Tahoma"/>
        </a:defRPr>
      </a:lvl6pPr>
      <a:lvl7pPr indent="914400" algn="ctr">
        <a:defRPr sz="4400">
          <a:solidFill>
            <a:srgbClr val="FFFFCC"/>
          </a:solidFill>
          <a:latin typeface="Tahoma"/>
          <a:ea typeface="Tahoma"/>
          <a:cs typeface="Tahoma"/>
          <a:sym typeface="Tahoma"/>
        </a:defRPr>
      </a:lvl7pPr>
      <a:lvl8pPr indent="1371600" algn="ctr">
        <a:defRPr sz="4400">
          <a:solidFill>
            <a:srgbClr val="FFFFCC"/>
          </a:solidFill>
          <a:latin typeface="Tahoma"/>
          <a:ea typeface="Tahoma"/>
          <a:cs typeface="Tahoma"/>
          <a:sym typeface="Tahoma"/>
        </a:defRPr>
      </a:lvl8pPr>
      <a:lvl9pPr indent="1828800" algn="ctr">
        <a:defRPr sz="4400">
          <a:solidFill>
            <a:srgbClr val="FFFFCC"/>
          </a:solidFill>
          <a:latin typeface="Tahoma"/>
          <a:ea typeface="Tahoma"/>
          <a:cs typeface="Tahoma"/>
          <a:sym typeface="Tahoma"/>
        </a:defRPr>
      </a:lvl9pPr>
    </p:titleStyle>
    <p:bodyStyle>
      <a:lvl1pPr marL="342900" indent="-342900">
        <a:spcBef>
          <a:spcPts val="700"/>
        </a:spcBef>
        <a:buClr>
          <a:srgbClr val="A3C145"/>
        </a:buClr>
        <a:buSzPct val="80000"/>
        <a:buFont typeface="Arial"/>
        <a:buChar char="►"/>
        <a:defRPr sz="3200">
          <a:solidFill>
            <a:srgbClr val="FFFFFF"/>
          </a:solidFill>
          <a:latin typeface="Tahoma"/>
          <a:ea typeface="Tahoma"/>
          <a:cs typeface="Tahoma"/>
          <a:sym typeface="Tahoma"/>
        </a:defRPr>
      </a:lvl1pPr>
      <a:lvl2pPr marL="783771" indent="-326571">
        <a:spcBef>
          <a:spcPts val="700"/>
        </a:spcBef>
        <a:buClr>
          <a:srgbClr val="A3C145"/>
        </a:buClr>
        <a:buSzPct val="100000"/>
        <a:buFont typeface="Arial"/>
        <a:buChar char="▪"/>
        <a:defRPr sz="3200">
          <a:solidFill>
            <a:srgbClr val="FFFFFF"/>
          </a:solidFill>
          <a:latin typeface="Tahoma"/>
          <a:ea typeface="Tahoma"/>
          <a:cs typeface="Tahoma"/>
          <a:sym typeface="Tahoma"/>
        </a:defRPr>
      </a:lvl2pPr>
      <a:lvl3pPr marL="1219200" indent="-304800">
        <a:spcBef>
          <a:spcPts val="700"/>
        </a:spcBef>
        <a:buClr>
          <a:srgbClr val="A3C145"/>
        </a:buClr>
        <a:buSzPct val="80000"/>
        <a:buFont typeface="Arial"/>
        <a:buChar char="►"/>
        <a:defRPr sz="3200">
          <a:solidFill>
            <a:srgbClr val="FFFFFF"/>
          </a:solidFill>
          <a:latin typeface="Tahoma"/>
          <a:ea typeface="Tahoma"/>
          <a:cs typeface="Tahoma"/>
          <a:sym typeface="Tahoma"/>
        </a:defRPr>
      </a:lvl3pPr>
      <a:lvl4pPr marL="1737360" indent="-365760">
        <a:spcBef>
          <a:spcPts val="700"/>
        </a:spcBef>
        <a:buClr>
          <a:srgbClr val="A3C145"/>
        </a:buClr>
        <a:buSzPct val="100000"/>
        <a:buFont typeface="Arial"/>
        <a:buChar char="▪"/>
        <a:defRPr sz="3200">
          <a:solidFill>
            <a:srgbClr val="FFFFFF"/>
          </a:solidFill>
          <a:latin typeface="Tahoma"/>
          <a:ea typeface="Tahoma"/>
          <a:cs typeface="Tahoma"/>
          <a:sym typeface="Tahoma"/>
        </a:defRPr>
      </a:lvl4pPr>
      <a:lvl5pPr marL="22352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5pPr>
      <a:lvl6pPr marL="26924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6pPr>
      <a:lvl7pPr marL="31496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7pPr>
      <a:lvl8pPr marL="36068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8pPr>
      <a:lvl9pPr marL="40640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9pPr>
    </p:bodyStyle>
    <p:otherStyle>
      <a:lvl1pPr algn="r">
        <a:defRPr sz="1000">
          <a:solidFill>
            <a:schemeClr val="tx1"/>
          </a:solidFill>
          <a:latin typeface="+mn-lt"/>
          <a:ea typeface="+mn-ea"/>
          <a:cs typeface="+mn-cs"/>
          <a:sym typeface="Tahoma"/>
        </a:defRPr>
      </a:lvl1pPr>
      <a:lvl2pPr indent="457200" algn="r">
        <a:defRPr sz="1000">
          <a:solidFill>
            <a:schemeClr val="tx1"/>
          </a:solidFill>
          <a:latin typeface="+mn-lt"/>
          <a:ea typeface="+mn-ea"/>
          <a:cs typeface="+mn-cs"/>
          <a:sym typeface="Tahoma"/>
        </a:defRPr>
      </a:lvl2pPr>
      <a:lvl3pPr indent="914400" algn="r">
        <a:defRPr sz="1000">
          <a:solidFill>
            <a:schemeClr val="tx1"/>
          </a:solidFill>
          <a:latin typeface="+mn-lt"/>
          <a:ea typeface="+mn-ea"/>
          <a:cs typeface="+mn-cs"/>
          <a:sym typeface="Tahoma"/>
        </a:defRPr>
      </a:lvl3pPr>
      <a:lvl4pPr indent="1371600" algn="r">
        <a:defRPr sz="1000">
          <a:solidFill>
            <a:schemeClr val="tx1"/>
          </a:solidFill>
          <a:latin typeface="+mn-lt"/>
          <a:ea typeface="+mn-ea"/>
          <a:cs typeface="+mn-cs"/>
          <a:sym typeface="Tahoma"/>
        </a:defRPr>
      </a:lvl4pPr>
      <a:lvl5pPr indent="1828800" algn="r">
        <a:defRPr sz="1000">
          <a:solidFill>
            <a:schemeClr val="tx1"/>
          </a:solidFill>
          <a:latin typeface="+mn-lt"/>
          <a:ea typeface="+mn-ea"/>
          <a:cs typeface="+mn-cs"/>
          <a:sym typeface="Tahoma"/>
        </a:defRPr>
      </a:lvl5pPr>
      <a:lvl6pPr algn="r">
        <a:defRPr sz="1000">
          <a:solidFill>
            <a:schemeClr val="tx1"/>
          </a:solidFill>
          <a:latin typeface="+mn-lt"/>
          <a:ea typeface="+mn-ea"/>
          <a:cs typeface="+mn-cs"/>
          <a:sym typeface="Tahoma"/>
        </a:defRPr>
      </a:lvl6pPr>
      <a:lvl7pPr algn="r">
        <a:defRPr sz="1000">
          <a:solidFill>
            <a:schemeClr val="tx1"/>
          </a:solidFill>
          <a:latin typeface="+mn-lt"/>
          <a:ea typeface="+mn-ea"/>
          <a:cs typeface="+mn-cs"/>
          <a:sym typeface="Tahoma"/>
        </a:defRPr>
      </a:lvl7pPr>
      <a:lvl8pPr algn="r">
        <a:defRPr sz="1000">
          <a:solidFill>
            <a:schemeClr val="tx1"/>
          </a:solidFill>
          <a:latin typeface="+mn-lt"/>
          <a:ea typeface="+mn-ea"/>
          <a:cs typeface="+mn-cs"/>
          <a:sym typeface="Tahoma"/>
        </a:defRPr>
      </a:lvl8pPr>
      <a:lvl9pPr algn="r">
        <a:defRPr sz="1000">
          <a:solidFill>
            <a:schemeClr val="tx1"/>
          </a:solidFill>
          <a:latin typeface="+mn-lt"/>
          <a:ea typeface="+mn-ea"/>
          <a:cs typeface="+mn-cs"/>
          <a:sym typeface="Taho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685800" y="1768475"/>
            <a:ext cx="7772400" cy="1736725"/>
          </a:xfrm>
          <a:prstGeom prst="rect">
            <a:avLst/>
          </a:prstGeom>
          <a:ln w="12700">
            <a:miter lim="400000"/>
          </a:ln>
        </p:spPr>
        <p:txBody>
          <a:bodyPr lIns="0" tIns="0" rIns="0" bIns="0" anchor="b">
            <a:normAutofit fontScale="100000" lnSpcReduction="0"/>
          </a:bodyPr>
          <a:lstStyle/>
          <a:p>
            <a:pPr lvl="0">
              <a:defRPr>
                <a:effectLst>
                  <a:outerShdw sx="100000" sy="100000" kx="0" ky="0" algn="b" rotWithShape="0" blurRad="12700" dist="25400" dir="2700000">
                    <a:srgbClr val="000000"/>
                  </a:outerShdw>
                </a:effectLst>
              </a:defRPr>
            </a:pPr>
          </a:p>
        </p:txBody>
      </p:sp>
      <p:sp>
        <p:nvSpPr>
          <p:cNvPr id="162" name="Shape 162"/>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defRPr>
                <a:effectLst>
                  <a:outerShdw sx="100000" sy="100000" kx="0" ky="0" algn="b" rotWithShape="0" blurRad="12700" dist="25400" dir="2700000">
                    <a:srgbClr val="000000"/>
                  </a:outerShdw>
                </a:effectLst>
              </a:defRPr>
            </a:pPr>
          </a:p>
        </p:txBody>
      </p:sp>
      <p:pic>
        <p:nvPicPr>
          <p:cNvPr id="163"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64" name="Shape 164"/>
          <p:cNvSpPr/>
          <p:nvPr/>
        </p:nvSpPr>
        <p:spPr>
          <a:xfrm>
            <a:off x="323850" y="5589587"/>
            <a:ext cx="669607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solidFill>
                  <a:srgbClr val="080808"/>
                </a:solidFill>
              </a:defRPr>
            </a:lvl1pPr>
          </a:lstStyle>
          <a:p>
            <a:pPr lvl="0">
              <a:defRPr sz="1800">
                <a:solidFill>
                  <a:srgbClr val="000000"/>
                </a:solidFill>
              </a:defRPr>
            </a:pPr>
            <a:r>
              <a:rPr sz="4400">
                <a:solidFill>
                  <a:srgbClr val="080808"/>
                </a:solidFill>
              </a:rPr>
              <a:t>La relajación</a:t>
            </a:r>
          </a:p>
        </p:txBody>
      </p:sp>
      <p:sp>
        <p:nvSpPr>
          <p:cNvPr id="165" name="Shape 165"/>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solidFill>
                  <a:srgbClr val="080808"/>
                </a:solidFill>
                <a:latin typeface="Papyrus"/>
                <a:ea typeface="Papyrus"/>
                <a:cs typeface="Papyrus"/>
                <a:sym typeface="Papyrus"/>
              </a:defRPr>
            </a:lvl1pPr>
          </a:lstStyle>
          <a:p>
            <a:pPr lvl="0">
              <a:defRPr>
                <a:solidFill>
                  <a:srgbClr val="000000"/>
                </a:solidFill>
              </a:defRPr>
            </a:pPr>
            <a:r>
              <a:rPr>
                <a:solidFill>
                  <a:srgbClr val="080808"/>
                </a:solidFill>
              </a:rPr>
              <a:t>Fundamentos para la ESO y el Bachillerato. Un aprendizaje comprensivo y vivencial</a:t>
            </a:r>
          </a:p>
        </p:txBody>
      </p:sp>
      <p:pic>
        <p:nvPicPr>
          <p:cNvPr id="166"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body" idx="4294967295"/>
          </p:nvPr>
        </p:nvSpPr>
        <p:spPr>
          <a:xfrm>
            <a:off x="755650" y="908050"/>
            <a:ext cx="4194175" cy="41767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400"/>
              </a:spcBef>
              <a:buSzTx/>
              <a:buNone/>
              <a:defRPr sz="1800">
                <a:solidFill>
                  <a:srgbClr val="000000"/>
                </a:solidFill>
              </a:defRPr>
            </a:pPr>
            <a:r>
              <a:rPr sz="2000">
                <a:solidFill>
                  <a:srgbClr val="FFFFFF"/>
                </a:solidFill>
              </a:rPr>
              <a:t>Los ejercicios del método de relajación de Edmund Jacobson están dirigidos, según su obra "Usted debe relajarse", hacia la distensión de los músculos que intervienen en las acciones de:</a:t>
            </a:r>
            <a:endParaRPr sz="2000">
              <a:solidFill>
                <a:srgbClr val="FFFFFF"/>
              </a:solidFill>
            </a:endParaRPr>
          </a:p>
          <a:p>
            <a:pPr lvl="0">
              <a:lnSpc>
                <a:spcPct val="90000"/>
              </a:lnSpc>
              <a:spcBef>
                <a:spcPts val="600"/>
              </a:spcBef>
              <a:defRPr sz="1800">
                <a:solidFill>
                  <a:srgbClr val="000000"/>
                </a:solidFill>
              </a:defRPr>
            </a:pP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Brazos, Piernas, Tronco, Hombros, Cuello, Ojos, Actividades mentales, Músculos de la palabra y Palabra interior (tensiones musculares que intervienen en el pensamiento de la acción).</a:t>
            </a:r>
          </a:p>
        </p:txBody>
      </p:sp>
      <p:sp>
        <p:nvSpPr>
          <p:cNvPr id="215" name="Shape 215"/>
          <p:cNvSpPr/>
          <p:nvPr/>
        </p:nvSpPr>
        <p:spPr>
          <a:xfrm>
            <a:off x="539750" y="5229225"/>
            <a:ext cx="8135938"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sz="1400">
                <a:solidFill>
                  <a:srgbClr val="FFFFFF"/>
                </a:solidFill>
              </a:defRPr>
            </a:lvl1pPr>
          </a:lstStyle>
          <a:p>
            <a:pPr lvl="0">
              <a:defRPr sz="1800">
                <a:solidFill>
                  <a:srgbClr val="000000"/>
                </a:solidFill>
              </a:defRPr>
            </a:pPr>
            <a:r>
              <a:rPr sz="1400">
                <a:solidFill>
                  <a:srgbClr val="FFFFFF"/>
                </a:solidFill>
              </a:rPr>
              <a:t> Un ejemplo es: Levantar el brazo izquierdo, flexionar la mano y cerrarla. Después de realizar la flexión, el paciente deja caer el brazo y abre la mano. Se repite de 2 a 3 veces con una duración aproximada de 3 minutos. Durante la contracción podemos explicar con más o menos profundidad al proceso de contracción del músculo para que la concienciación sea más clara. </a:t>
            </a:r>
          </a:p>
        </p:txBody>
      </p:sp>
      <p:pic>
        <p:nvPicPr>
          <p:cNvPr id="21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17" name="eje3.jpg"/>
          <p:cNvPicPr/>
          <p:nvPr/>
        </p:nvPicPr>
        <p:blipFill>
          <a:blip r:embed="rId3">
            <a:extLst/>
          </a:blip>
          <a:stretch>
            <a:fillRect/>
          </a:stretch>
        </p:blipFill>
        <p:spPr>
          <a:xfrm>
            <a:off x="5389562" y="2201833"/>
            <a:ext cx="3227782" cy="1589147"/>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idx="4294967295"/>
          </p:nvPr>
        </p:nvSpPr>
        <p:spPr>
          <a:xfrm>
            <a:off x="323850" y="-242888"/>
            <a:ext cx="854075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66"/>
                </a:solidFill>
              </a:defRPr>
            </a:lvl1pPr>
          </a:lstStyle>
          <a:p>
            <a:pPr lvl="0">
              <a:defRPr sz="1800">
                <a:solidFill>
                  <a:srgbClr val="000000"/>
                </a:solidFill>
              </a:defRPr>
            </a:pPr>
            <a:r>
              <a:rPr sz="3200">
                <a:solidFill>
                  <a:srgbClr val="FFFF66"/>
                </a:solidFill>
              </a:rPr>
              <a:t>Otras corrientes</a:t>
            </a:r>
          </a:p>
        </p:txBody>
      </p:sp>
      <p:sp>
        <p:nvSpPr>
          <p:cNvPr id="220" name="Shape 220"/>
          <p:cNvSpPr/>
          <p:nvPr>
            <p:ph type="body" idx="4294967295"/>
          </p:nvPr>
        </p:nvSpPr>
        <p:spPr>
          <a:xfrm>
            <a:off x="301625" y="620712"/>
            <a:ext cx="8540750" cy="57610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187094" indent="-187094" defTabSz="886968">
              <a:lnSpc>
                <a:spcPct val="80000"/>
              </a:lnSpc>
              <a:spcBef>
                <a:spcPts val="400"/>
              </a:spcBef>
              <a:defRPr sz="1800">
                <a:solidFill>
                  <a:srgbClr val="000000"/>
                </a:solidFill>
              </a:defRPr>
            </a:pPr>
            <a:r>
              <a:rPr sz="1746">
                <a:solidFill>
                  <a:srgbClr val="FFFFFF"/>
                </a:solidFill>
                <a:latin typeface="Tahoma Negreta"/>
                <a:ea typeface="Tahoma Negreta"/>
                <a:cs typeface="Tahoma Negreta"/>
                <a:sym typeface="Tahoma Negreta"/>
              </a:rPr>
              <a:t>La Reeducación Psicotónica. </a:t>
            </a:r>
            <a:r>
              <a:rPr sz="1358">
                <a:solidFill>
                  <a:srgbClr val="FFFFFF"/>
                </a:solidFill>
              </a:rPr>
              <a:t>Su nombre es debido al Doctor J.G. Lemaire, que se basó en un trabajo de J. de Ajuriaguerra, un Psiquiatra que utilizaba las técnicas del entrenamiento autógeno.</a:t>
            </a:r>
            <a:endParaRPr sz="1358">
              <a:solidFill>
                <a:srgbClr val="FFFFFF"/>
              </a:solidFill>
            </a:endParaRPr>
          </a:p>
          <a:p>
            <a:pPr lvl="0" marL="332613" indent="-332613" defTabSz="886968">
              <a:lnSpc>
                <a:spcPct val="80000"/>
              </a:lnSpc>
              <a:defRPr sz="1800">
                <a:solidFill>
                  <a:srgbClr val="000000"/>
                </a:solidFill>
              </a:defRPr>
            </a:pPr>
            <a:endParaRPr sz="1358">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latin typeface="Tahoma Negreta"/>
                <a:ea typeface="Tahoma Negreta"/>
                <a:cs typeface="Tahoma Negreta"/>
                <a:sym typeface="Tahoma Negreta"/>
              </a:rPr>
              <a:t>La Relajación de Inducciones Múltiples. </a:t>
            </a:r>
            <a:r>
              <a:rPr sz="1358">
                <a:solidFill>
                  <a:srgbClr val="FFFFFF"/>
                </a:solidFill>
              </a:rPr>
              <a:t>Promovida por el Sr. Michel Sapir, se basa en la Reeducación Psicotónica.</a:t>
            </a:r>
            <a:endParaRPr sz="1358">
              <a:solidFill>
                <a:srgbClr val="FFFFFF"/>
              </a:solidFill>
            </a:endParaRPr>
          </a:p>
          <a:p>
            <a:pPr lvl="0" marL="332613" indent="-332613" defTabSz="886968">
              <a:lnSpc>
                <a:spcPct val="80000"/>
              </a:lnSpc>
              <a:defRPr sz="1800">
                <a:solidFill>
                  <a:srgbClr val="000000"/>
                </a:solidFill>
              </a:defRPr>
            </a:pPr>
            <a:endParaRPr sz="1358">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rPr>
              <a:t> </a:t>
            </a:r>
            <a:r>
              <a:rPr sz="1746">
                <a:solidFill>
                  <a:srgbClr val="FFFFFF"/>
                </a:solidFill>
                <a:latin typeface="Tahoma Negreta"/>
                <a:ea typeface="Tahoma Negreta"/>
                <a:cs typeface="Tahoma Negreta"/>
                <a:sym typeface="Tahoma Negreta"/>
              </a:rPr>
              <a:t>El Reflejo de Relajación. </a:t>
            </a:r>
            <a:r>
              <a:rPr sz="1358">
                <a:solidFill>
                  <a:srgbClr val="FFFFFF"/>
                </a:solidFill>
              </a:rPr>
              <a:t>Este sistema está inspirado en los métodos de concentración de Oriente y de Occidente. Su precursor es el Dr. H. Benson y en él el paciente deberá concentrarse en un punto, en un sonido o en una palabra, repitiéndola en voz alta o baja siempre que la atención o el pensamiento se disperse.</a:t>
            </a:r>
            <a:endParaRPr sz="1358">
              <a:solidFill>
                <a:srgbClr val="FFFFFF"/>
              </a:solidFill>
            </a:endParaRPr>
          </a:p>
          <a:p>
            <a:pPr lvl="0" marL="332613" indent="-332613" defTabSz="886968">
              <a:lnSpc>
                <a:spcPct val="80000"/>
              </a:lnSpc>
              <a:defRPr sz="1800">
                <a:solidFill>
                  <a:srgbClr val="000000"/>
                </a:solidFill>
              </a:defRPr>
            </a:pPr>
            <a:endParaRPr sz="1358">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latin typeface="Tahoma Negreta"/>
                <a:ea typeface="Tahoma Negreta"/>
                <a:cs typeface="Tahoma Negreta"/>
                <a:sym typeface="Tahoma Negreta"/>
              </a:rPr>
              <a:t>La Eutonía. </a:t>
            </a:r>
            <a:r>
              <a:rPr sz="1358">
                <a:solidFill>
                  <a:srgbClr val="FFFFFF"/>
                </a:solidFill>
              </a:rPr>
              <a:t>Una profesora danesa llamada Gerda Alexander programó su método para recuperar el tono muscular justo en todas las ocasiones que se necesite</a:t>
            </a:r>
            <a:r>
              <a:rPr sz="1746">
                <a:solidFill>
                  <a:srgbClr val="FFFFFF"/>
                </a:solidFill>
              </a:rPr>
              <a:t>.</a:t>
            </a:r>
            <a:endParaRPr sz="1746">
              <a:solidFill>
                <a:srgbClr val="FFFFFF"/>
              </a:solidFill>
            </a:endParaRPr>
          </a:p>
          <a:p>
            <a:pPr lvl="0" marL="332613" indent="-332613" defTabSz="886968">
              <a:lnSpc>
                <a:spcPct val="80000"/>
              </a:lnSpc>
              <a:defRPr sz="1800">
                <a:solidFill>
                  <a:srgbClr val="000000"/>
                </a:solidFill>
              </a:defRPr>
            </a:pPr>
            <a:endParaRPr sz="1746">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latin typeface="Tahoma Negreta"/>
                <a:ea typeface="Tahoma Negreta"/>
                <a:cs typeface="Tahoma Negreta"/>
                <a:sym typeface="Tahoma Negreta"/>
              </a:rPr>
              <a:t>El Yoga.</a:t>
            </a:r>
            <a:r>
              <a:rPr sz="1746">
                <a:solidFill>
                  <a:srgbClr val="FFFFFF"/>
                </a:solidFill>
              </a:rPr>
              <a:t> </a:t>
            </a:r>
            <a:r>
              <a:rPr sz="1358">
                <a:solidFill>
                  <a:srgbClr val="FFFFFF"/>
                </a:solidFill>
              </a:rPr>
              <a:t>Originario de la India, comprende varias especialidades y procura un equilibrio, un bienestar fundamentalmente entre el cuerpo, la mente y el alma su significado es “reunir” los valores físicos y espirituales. </a:t>
            </a:r>
            <a:endParaRPr sz="1358">
              <a:solidFill>
                <a:srgbClr val="FFFFFF"/>
              </a:solidFill>
            </a:endParaRPr>
          </a:p>
          <a:p>
            <a:pPr lvl="0" marL="332613" indent="-332613" defTabSz="886968">
              <a:lnSpc>
                <a:spcPct val="80000"/>
              </a:lnSpc>
              <a:defRPr sz="1800">
                <a:solidFill>
                  <a:srgbClr val="000000"/>
                </a:solidFill>
              </a:defRPr>
            </a:pPr>
            <a:endParaRPr sz="1358">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latin typeface="Tahoma Negreta"/>
                <a:ea typeface="Tahoma Negreta"/>
                <a:cs typeface="Tahoma Negreta"/>
                <a:sym typeface="Tahoma Negreta"/>
              </a:rPr>
              <a:t>El Tai Chi Chuan</a:t>
            </a:r>
            <a:r>
              <a:rPr sz="1746">
                <a:solidFill>
                  <a:srgbClr val="FFFFFF"/>
                </a:solidFill>
              </a:rPr>
              <a:t> </a:t>
            </a:r>
            <a:r>
              <a:rPr sz="1358">
                <a:solidFill>
                  <a:srgbClr val="FFFFFF"/>
                </a:solidFill>
              </a:rPr>
              <a:t>dice la historia, lo creó un monje taoista, Chan Shan Feng  al observar una lucha sin fin entre una serpiente que sorteaba de forma elegante, lenta y continua los ataques ágiles de un águila. </a:t>
            </a:r>
            <a:endParaRPr sz="1358">
              <a:solidFill>
                <a:srgbClr val="FFFFFF"/>
              </a:solidFill>
            </a:endParaRPr>
          </a:p>
          <a:p>
            <a:pPr lvl="0" marL="332613" indent="-332613" defTabSz="886968">
              <a:lnSpc>
                <a:spcPct val="80000"/>
              </a:lnSpc>
              <a:defRPr sz="1800">
                <a:solidFill>
                  <a:srgbClr val="000000"/>
                </a:solidFill>
              </a:defRPr>
            </a:pPr>
            <a:endParaRPr sz="1746">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latin typeface="Tahoma Negreta"/>
                <a:ea typeface="Tahoma Negreta"/>
                <a:cs typeface="Tahoma Negreta"/>
                <a:sym typeface="Tahoma Negreta"/>
              </a:rPr>
              <a:t>La</a:t>
            </a:r>
            <a:r>
              <a:rPr sz="1746">
                <a:solidFill>
                  <a:srgbClr val="FFFFFF"/>
                </a:solidFill>
              </a:rPr>
              <a:t> </a:t>
            </a:r>
            <a:r>
              <a:rPr sz="1746">
                <a:solidFill>
                  <a:srgbClr val="FFFFFF"/>
                </a:solidFill>
                <a:latin typeface="Tahoma Negreta"/>
                <a:ea typeface="Tahoma Negreta"/>
                <a:cs typeface="Tahoma Negreta"/>
                <a:sym typeface="Tahoma Negreta"/>
              </a:rPr>
              <a:t>Sofrología.</a:t>
            </a:r>
            <a:r>
              <a:rPr sz="1746">
                <a:solidFill>
                  <a:srgbClr val="FFFFFF"/>
                </a:solidFill>
              </a:rPr>
              <a:t> </a:t>
            </a:r>
            <a:r>
              <a:rPr sz="1358">
                <a:solidFill>
                  <a:srgbClr val="FFFFFF"/>
                </a:solidFill>
              </a:rPr>
              <a:t>Creado en España en 1960 por el Dr. Alfonso Caycedo, es una ciencia que estudia la consciencia humana, diseña una nueva filosofía y aplica unos sistemas terapéuticos para reforzar en lo posible la personalidad y conseguir una mayor armonía. </a:t>
            </a:r>
          </a:p>
        </p:txBody>
      </p:sp>
      <p:pic>
        <p:nvPicPr>
          <p:cNvPr id="22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22" name="relajacion 1.jpg"/>
          <p:cNvPicPr/>
          <p:nvPr/>
        </p:nvPicPr>
        <p:blipFill>
          <a:blip r:embed="rId3">
            <a:alphaModFix amt="23426"/>
            <a:extLst/>
          </a:blip>
          <a:stretch>
            <a:fillRect/>
          </a:stretch>
        </p:blipFill>
        <p:spPr>
          <a:xfrm>
            <a:off x="1394221" y="242192"/>
            <a:ext cx="5384801" cy="6096001"/>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nvSpPr>
        <p:spPr>
          <a:xfrm>
            <a:off x="323850" y="260350"/>
            <a:ext cx="84963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solidFill>
                  <a:srgbClr val="92D050"/>
                </a:solidFill>
                <a:latin typeface="Tahoma Negreta"/>
                <a:ea typeface="Tahoma Negreta"/>
                <a:cs typeface="Tahoma Negreta"/>
                <a:sym typeface="Tahoma Negreta"/>
              </a:defRPr>
            </a:lvl1pPr>
          </a:lstStyle>
          <a:p>
            <a:pPr lvl="0">
              <a:defRPr sz="1800">
                <a:solidFill>
                  <a:srgbClr val="000000"/>
                </a:solidFill>
              </a:defRPr>
            </a:pPr>
            <a:r>
              <a:rPr sz="2400">
                <a:solidFill>
                  <a:srgbClr val="92D050"/>
                </a:solidFill>
              </a:rPr>
              <a:t>VAMOS A VER SI  VUESTRA ATENCIÓN HA SIDO ADECUADA CONTESTANDO ALGUNAS CUESTIONES.</a:t>
            </a:r>
          </a:p>
        </p:txBody>
      </p:sp>
      <p:sp>
        <p:nvSpPr>
          <p:cNvPr id="225" name="Shape 225"/>
          <p:cNvSpPr/>
          <p:nvPr/>
        </p:nvSpPr>
        <p:spPr>
          <a:xfrm>
            <a:off x="1331912" y="1628775"/>
            <a:ext cx="6769101" cy="3723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defRPr>
                <a:solidFill>
                  <a:srgbClr val="000000"/>
                </a:solidFill>
              </a:defRPr>
            </a:pPr>
            <a:r>
              <a:rPr>
                <a:solidFill>
                  <a:srgbClr val="FFFF00"/>
                </a:solidFill>
              </a:rPr>
              <a:t>¿Quién utilizó la hipnosis en sus comienzos y fue el precursor del Psicoanálisis?</a:t>
            </a:r>
            <a:endParaRPr>
              <a:solidFill>
                <a:srgbClr val="FFFF00"/>
              </a:solidFill>
            </a:endParaRPr>
          </a:p>
          <a:p>
            <a:pPr lvl="0" marL="342900" indent="-342900">
              <a:defRPr>
                <a:solidFill>
                  <a:srgbClr val="000000"/>
                </a:solidFill>
              </a:defRPr>
            </a:pPr>
            <a:endParaRPr>
              <a:solidFill>
                <a:srgbClr val="FFFF00"/>
              </a:solidFill>
            </a:endParaRPr>
          </a:p>
          <a:p>
            <a:pPr lvl="0" marL="342900" indent="-342900">
              <a:defRPr>
                <a:solidFill>
                  <a:srgbClr val="000000"/>
                </a:solidFill>
              </a:defRPr>
            </a:pPr>
            <a:r>
              <a:rPr>
                <a:solidFill>
                  <a:srgbClr val="FFFF00"/>
                </a:solidFill>
              </a:rPr>
              <a:t>¿En qué consiste el primer ciclo del entrenamiento autógeno de Schultz?</a:t>
            </a:r>
            <a:endParaRPr>
              <a:solidFill>
                <a:srgbClr val="FFFF00"/>
              </a:solidFill>
            </a:endParaRPr>
          </a:p>
          <a:p>
            <a:pPr lvl="0" marL="342900" indent="-342900">
              <a:defRPr>
                <a:solidFill>
                  <a:srgbClr val="000000"/>
                </a:solidFill>
              </a:defRPr>
            </a:pPr>
            <a:endParaRPr>
              <a:solidFill>
                <a:srgbClr val="FFFF00"/>
              </a:solidFill>
            </a:endParaRPr>
          </a:p>
          <a:p>
            <a:pPr lvl="0" marL="342900" indent="-342900">
              <a:defRPr>
                <a:solidFill>
                  <a:srgbClr val="000000"/>
                </a:solidFill>
              </a:defRPr>
            </a:pPr>
            <a:r>
              <a:rPr>
                <a:solidFill>
                  <a:srgbClr val="FFFF00"/>
                </a:solidFill>
              </a:rPr>
              <a:t>¿Sabrías decir las características que ha de reunir la sala en la relajación progresiva de Edmund Jacobson y la posición corporal más adecuada?</a:t>
            </a:r>
            <a:endParaRPr>
              <a:solidFill>
                <a:srgbClr val="FFFF00"/>
              </a:solidFill>
            </a:endParaRPr>
          </a:p>
          <a:p>
            <a:pPr lvl="0" marL="342900" indent="-342900">
              <a:defRPr>
                <a:solidFill>
                  <a:srgbClr val="000000"/>
                </a:solidFill>
              </a:defRPr>
            </a:pPr>
            <a:endParaRPr>
              <a:solidFill>
                <a:srgbClr val="FFFF00"/>
              </a:solidFill>
            </a:endParaRPr>
          </a:p>
          <a:p>
            <a:pPr lvl="0" marL="342900" indent="-342900">
              <a:defRPr>
                <a:solidFill>
                  <a:srgbClr val="000000"/>
                </a:solidFill>
              </a:defRPr>
            </a:pPr>
            <a:r>
              <a:rPr>
                <a:solidFill>
                  <a:srgbClr val="FFFF00"/>
                </a:solidFill>
              </a:rPr>
              <a:t>¿Conoces algún otro sistema de relajación?</a:t>
            </a:r>
            <a:endParaRPr>
              <a:solidFill>
                <a:srgbClr val="FFFF00"/>
              </a:solidFill>
            </a:endParaRPr>
          </a:p>
          <a:p>
            <a:pPr lvl="0" marL="342900" indent="-342900">
              <a:defRPr>
                <a:solidFill>
                  <a:srgbClr val="000000"/>
                </a:solidFill>
              </a:defRPr>
            </a:pPr>
            <a:endParaRPr>
              <a:solidFill>
                <a:srgbClr val="FFFF00"/>
              </a:solidFill>
            </a:endParaRPr>
          </a:p>
          <a:p>
            <a:pPr lvl="0" marL="342900" indent="-342900">
              <a:defRPr>
                <a:solidFill>
                  <a:srgbClr val="000000"/>
                </a:solidFill>
              </a:defRPr>
            </a:pPr>
            <a:r>
              <a:rPr>
                <a:solidFill>
                  <a:srgbClr val="FFFF00"/>
                </a:solidFill>
              </a:rPr>
              <a:t>¿Podrías nombrar cuatro métodos de relajación?</a:t>
            </a:r>
          </a:p>
        </p:txBody>
      </p:sp>
      <p:pic>
        <p:nvPicPr>
          <p:cNvPr id="22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blinds(horizontal)" transition="in">
                                      <p:cBhvr>
                                        <p:cTn id="7" dur="5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225">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225">
                                            <p:txEl>
                                              <p:pRg st="0" end="0"/>
                                            </p:txEl>
                                          </p:spTgt>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2" fill="hold">
                                  <p:stCondLst>
                                    <p:cond delay="0"/>
                                  </p:stCondLst>
                                  <p:iterate type="el" backwards="0">
                                    <p:tmAbs val="0"/>
                                  </p:iterate>
                                  <p:childTnLst>
                                    <p:set>
                                      <p:cBhvr>
                                        <p:cTn id="16" fill="hold"/>
                                        <p:tgtEl>
                                          <p:spTgt spid="22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225">
                                            <p:txEl>
                                              <p:pRg st="2" end="2"/>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22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2" fill="hold">
                                  <p:stCondLst>
                                    <p:cond delay="0"/>
                                  </p:stCondLst>
                                  <p:iterate type="el" backwards="0">
                                    <p:tmAbs val="0"/>
                                  </p:iterate>
                                  <p:childTnLst>
                                    <p:set>
                                      <p:cBhvr>
                                        <p:cTn id="27" fill="hold"/>
                                        <p:tgtEl>
                                          <p:spTgt spid="225">
                                            <p:txEl>
                                              <p:pRg st="4" end="4"/>
                                            </p:txEl>
                                          </p:spTgt>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2" fill="hold">
                                  <p:stCondLst>
                                    <p:cond delay="0"/>
                                  </p:stCondLst>
                                  <p:iterate type="el" backwards="0">
                                    <p:tmAbs val="0"/>
                                  </p:iterate>
                                  <p:childTnLst>
                                    <p:set>
                                      <p:cBhvr>
                                        <p:cTn id="30" fill="hold"/>
                                        <p:tgtEl>
                                          <p:spTgt spid="22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2" fill="hold">
                                  <p:stCondLst>
                                    <p:cond delay="0"/>
                                  </p:stCondLst>
                                  <p:iterate type="el" backwards="0">
                                    <p:tmAbs val="0"/>
                                  </p:iterate>
                                  <p:childTnLst>
                                    <p:set>
                                      <p:cBhvr>
                                        <p:cTn id="34" fill="hold"/>
                                        <p:tgtEl>
                                          <p:spTgt spid="225">
                                            <p:txEl>
                                              <p:pRg st="6" end="6"/>
                                            </p:txEl>
                                          </p:spTgt>
                                        </p:tgtEl>
                                        <p:attrNameLst>
                                          <p:attrName>style.visibility</p:attrName>
                                        </p:attrNameLst>
                                      </p:cBhvr>
                                      <p:to>
                                        <p:strVal val="visible"/>
                                      </p:to>
                                    </p:set>
                                  </p:childTnLst>
                                </p:cTn>
                              </p:par>
                            </p:childTnLst>
                          </p:cTn>
                        </p:par>
                        <p:par>
                          <p:cTn id="35" fill="hold">
                            <p:stCondLst>
                              <p:cond delay="0"/>
                            </p:stCondLst>
                            <p:childTnLst>
                              <p:par>
                                <p:cTn id="36" nodeType="afterEffect" presetClass="entr" presetSubtype="0" presetID="1" grpId="2" fill="hold">
                                  <p:stCondLst>
                                    <p:cond delay="0"/>
                                  </p:stCondLst>
                                  <p:iterate type="el" backwards="0">
                                    <p:tmAbs val="0"/>
                                  </p:iterate>
                                  <p:childTnLst>
                                    <p:set>
                                      <p:cBhvr>
                                        <p:cTn id="37" fill="hold"/>
                                        <p:tgtEl>
                                          <p:spTgt spid="225">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2" fill="hold">
                                  <p:stCondLst>
                                    <p:cond delay="0"/>
                                  </p:stCondLst>
                                  <p:iterate type="el" backwards="0">
                                    <p:tmAbs val="0"/>
                                  </p:iterate>
                                  <p:childTnLst>
                                    <p:set>
                                      <p:cBhvr>
                                        <p:cTn id="41" fill="hold"/>
                                        <p:tgtEl>
                                          <p:spTgt spid="225">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1"/>
      <p:bldP build="p" bldLvl="5" animBg="1" rev="0" advAuto="0" spid="225"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B5D6B"/>
        </a:solidFill>
      </p:bgPr>
    </p:bg>
    <p:spTree>
      <p:nvGrpSpPr>
        <p:cNvPr id="1" name=""/>
        <p:cNvGrpSpPr/>
        <p:nvPr/>
      </p:nvGrpSpPr>
      <p:grpSpPr>
        <a:xfrm>
          <a:off x="0" y="0"/>
          <a:ext cx="0" cy="0"/>
          <a:chOff x="0" y="0"/>
          <a:chExt cx="0" cy="0"/>
        </a:xfrm>
      </p:grpSpPr>
      <p:sp>
        <p:nvSpPr>
          <p:cNvPr id="168" name="Shape 168"/>
          <p:cNvSpPr/>
          <p:nvPr/>
        </p:nvSpPr>
        <p:spPr>
          <a:xfrm>
            <a:off x="1763712" y="333375"/>
            <a:ext cx="4095751" cy="637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solidFill>
                  <a:srgbClr val="FFFFFF"/>
                </a:solidFill>
              </a:defRPr>
            </a:lvl1pPr>
          </a:lstStyle>
          <a:p>
            <a:pPr lvl="0">
              <a:defRPr sz="1800">
                <a:solidFill>
                  <a:srgbClr val="000000"/>
                </a:solidFill>
              </a:defRPr>
            </a:pPr>
            <a:r>
              <a:rPr sz="3600">
                <a:solidFill>
                  <a:srgbClr val="FFFFFF"/>
                </a:solidFill>
              </a:rPr>
              <a:t>Índice</a:t>
            </a:r>
          </a:p>
        </p:txBody>
      </p:sp>
      <p:pic>
        <p:nvPicPr>
          <p:cNvPr id="16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70" name="Shape 170"/>
          <p:cNvSpPr/>
          <p:nvPr/>
        </p:nvSpPr>
        <p:spPr>
          <a:xfrm>
            <a:off x="395287" y="1117123"/>
            <a:ext cx="5400676" cy="3164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buSzPct val="100000"/>
              <a:buAutoNum type="arabicPeriod" startAt="1"/>
              <a:tabLst>
                <a:tab pos="266700" algn="l"/>
              </a:tabLst>
              <a:defRPr>
                <a:solidFill>
                  <a:srgbClr val="000000"/>
                </a:solidFill>
              </a:defRPr>
            </a:pPr>
            <a:r>
              <a:rPr>
                <a:solidFill>
                  <a:srgbClr val="FFFFFF"/>
                </a:solidFill>
              </a:rPr>
              <a:t>Objetivos</a:t>
            </a:r>
            <a:endParaRPr>
              <a:solidFill>
                <a:srgbClr val="FFFFFF"/>
              </a:solidFill>
            </a:endParaRPr>
          </a:p>
          <a:p>
            <a:pPr lvl="0" marL="342900" indent="-342900">
              <a:buSzPct val="100000"/>
              <a:buAutoNum type="arabicPeriod" startAt="1"/>
              <a:tabLst>
                <a:tab pos="266700" algn="l"/>
              </a:tabLst>
              <a:defRPr>
                <a:solidFill>
                  <a:srgbClr val="000000"/>
                </a:solidFill>
              </a:defRPr>
            </a:pPr>
            <a:endParaRPr>
              <a:solidFill>
                <a:srgbClr val="FFFFFF"/>
              </a:solidFill>
            </a:endParaRPr>
          </a:p>
          <a:p>
            <a:pPr lvl="0" marL="342900" indent="-342900">
              <a:tabLst>
                <a:tab pos="266700" algn="l"/>
              </a:tabLst>
              <a:defRPr>
                <a:solidFill>
                  <a:srgbClr val="000000"/>
                </a:solidFill>
              </a:defRPr>
            </a:pPr>
            <a:r>
              <a:rPr>
                <a:solidFill>
                  <a:srgbClr val="FFFFFF"/>
                </a:solidFill>
              </a:rPr>
              <a:t>2. La  Relajación.</a:t>
            </a:r>
            <a:endParaRPr>
              <a:solidFill>
                <a:srgbClr val="FFFFFF"/>
              </a:solidFill>
            </a:endParaRPr>
          </a:p>
          <a:p>
            <a:pPr lvl="0" marL="342900" indent="-342900">
              <a:tabLst>
                <a:tab pos="266700" algn="l"/>
              </a:tabLst>
              <a:defRPr>
                <a:solidFill>
                  <a:srgbClr val="000000"/>
                </a:solidFill>
              </a:defRPr>
            </a:pPr>
            <a:r>
              <a:rPr>
                <a:solidFill>
                  <a:srgbClr val="FFFFFF"/>
                </a:solidFill>
              </a:rPr>
              <a:t>	</a:t>
            </a:r>
            <a:endParaRPr>
              <a:solidFill>
                <a:srgbClr val="FFFFFF"/>
              </a:solidFill>
            </a:endParaRPr>
          </a:p>
          <a:p>
            <a:pPr lvl="0" marL="342900" indent="-342900">
              <a:tabLst>
                <a:tab pos="266700" algn="l"/>
              </a:tabLst>
              <a:defRPr>
                <a:solidFill>
                  <a:srgbClr val="000000"/>
                </a:solidFill>
              </a:defRPr>
            </a:pPr>
            <a:r>
              <a:rPr>
                <a:solidFill>
                  <a:srgbClr val="FFFFFF"/>
                </a:solidFill>
              </a:rPr>
              <a:t>      Un poco de Historia.</a:t>
            </a:r>
            <a:endParaRPr>
              <a:solidFill>
                <a:srgbClr val="FFFFFF"/>
              </a:solidFill>
            </a:endParaRPr>
          </a:p>
          <a:p>
            <a:pPr lvl="0" marL="342900" indent="-342900">
              <a:tabLst>
                <a:tab pos="266700" algn="l"/>
              </a:tabLst>
              <a:defRPr>
                <a:solidFill>
                  <a:srgbClr val="000000"/>
                </a:solidFill>
              </a:defRPr>
            </a:pPr>
            <a:endParaRPr>
              <a:solidFill>
                <a:srgbClr val="FFFFFF"/>
              </a:solidFill>
            </a:endParaRPr>
          </a:p>
          <a:p>
            <a:pPr lvl="0" marL="342900" indent="-342900">
              <a:tabLst>
                <a:tab pos="266700" algn="l"/>
              </a:tabLst>
              <a:defRPr>
                <a:solidFill>
                  <a:srgbClr val="000000"/>
                </a:solidFill>
              </a:defRPr>
            </a:pPr>
            <a:r>
              <a:rPr>
                <a:solidFill>
                  <a:srgbClr val="FFFFFF"/>
                </a:solidFill>
              </a:rPr>
              <a:t>3. El entrenamiento autógeno de Schultz.	</a:t>
            </a:r>
            <a:endParaRPr>
              <a:solidFill>
                <a:srgbClr val="FFFFFF"/>
              </a:solidFill>
            </a:endParaRPr>
          </a:p>
          <a:p>
            <a:pPr lvl="0" marL="342900" indent="-342900">
              <a:tabLst>
                <a:tab pos="266700" algn="l"/>
              </a:tabLst>
              <a:defRPr>
                <a:solidFill>
                  <a:srgbClr val="000000"/>
                </a:solidFill>
              </a:defRPr>
            </a:pPr>
            <a:endParaRPr>
              <a:solidFill>
                <a:srgbClr val="FFFFFF"/>
              </a:solidFill>
            </a:endParaRPr>
          </a:p>
          <a:p>
            <a:pPr lvl="0" marL="342900" indent="-342900">
              <a:tabLst>
                <a:tab pos="266700" algn="l"/>
              </a:tabLst>
              <a:defRPr>
                <a:solidFill>
                  <a:srgbClr val="000000"/>
                </a:solidFill>
              </a:defRPr>
            </a:pPr>
            <a:r>
              <a:rPr>
                <a:solidFill>
                  <a:srgbClr val="FFFFFF"/>
                </a:solidFill>
              </a:rPr>
              <a:t>4. la Relajación Progresiva de Edmund  Jacobson</a:t>
            </a:r>
            <a:endParaRPr>
              <a:solidFill>
                <a:srgbClr val="FFFFFF"/>
              </a:solidFill>
            </a:endParaRPr>
          </a:p>
          <a:p>
            <a:pPr lvl="0" marL="342900" indent="-342900">
              <a:tabLst>
                <a:tab pos="266700" algn="l"/>
              </a:tabLst>
              <a:defRPr>
                <a:solidFill>
                  <a:srgbClr val="000000"/>
                </a:solidFill>
              </a:defRPr>
            </a:pPr>
            <a:endParaRPr>
              <a:solidFill>
                <a:srgbClr val="FFFFFF"/>
              </a:solidFill>
            </a:endParaRPr>
          </a:p>
          <a:p>
            <a:pPr lvl="0" marL="342900" indent="-342900">
              <a:tabLst>
                <a:tab pos="266700" algn="l"/>
              </a:tabLst>
              <a:defRPr>
                <a:solidFill>
                  <a:srgbClr val="000000"/>
                </a:solidFill>
              </a:defRPr>
            </a:pPr>
            <a:r>
              <a:rPr>
                <a:solidFill>
                  <a:srgbClr val="FFFFFF"/>
                </a:solidFill>
              </a:rPr>
              <a:t>5. Otras corrientes.</a:t>
            </a:r>
          </a:p>
        </p:txBody>
      </p:sp>
      <p:sp>
        <p:nvSpPr>
          <p:cNvPr id="171" name="Shape 171"/>
          <p:cNvSpPr/>
          <p:nvPr/>
        </p:nvSpPr>
        <p:spPr>
          <a:xfrm>
            <a:off x="323850" y="4607242"/>
            <a:ext cx="8640763" cy="2034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66700" algn="l"/>
              </a:tabLst>
              <a:defRPr>
                <a:solidFill>
                  <a:srgbClr val="000000"/>
                </a:solidFill>
              </a:defRPr>
            </a:pPr>
            <a:r>
              <a:rPr sz="1400">
                <a:solidFill>
                  <a:srgbClr val="FFFFFF"/>
                </a:solidFill>
              </a:rPr>
              <a:t>	El ser humano está sometido actualmente a un stress casi constante e inconsciente, que le provoca trastornos físicos, psíquicos y emocionales importantes, a veces insostenibles. Depresiones, ansiedades, irritabilidad y bruscos cambios de carácter.</a:t>
            </a:r>
            <a:endParaRPr sz="1400">
              <a:solidFill>
                <a:srgbClr val="FFFFFF"/>
              </a:solidFill>
            </a:endParaRPr>
          </a:p>
          <a:p>
            <a:pPr lvl="0">
              <a:tabLst>
                <a:tab pos="266700" algn="l"/>
              </a:tabLst>
              <a:defRPr>
                <a:solidFill>
                  <a:srgbClr val="000000"/>
                </a:solidFill>
              </a:defRPr>
            </a:pPr>
            <a:endParaRPr sz="1400">
              <a:solidFill>
                <a:srgbClr val="FFFFFF"/>
              </a:solidFill>
            </a:endParaRPr>
          </a:p>
          <a:p>
            <a:pPr lvl="0">
              <a:tabLst>
                <a:tab pos="266700" algn="l"/>
              </a:tabLst>
              <a:defRPr>
                <a:solidFill>
                  <a:srgbClr val="000000"/>
                </a:solidFill>
              </a:defRPr>
            </a:pPr>
            <a:r>
              <a:rPr sz="1400">
                <a:solidFill>
                  <a:srgbClr val="FFFFFF"/>
                </a:solidFill>
              </a:rPr>
              <a:t>Todo lo anterior provoca a veces, relaciones tensas y difíciles en situación habitual o no, por lo que a veces el hombre busca lugares y sistemas tranquilos y sosegados, para que su cuerpo y su mente descansen, se tranquilicen y se relajen.</a:t>
            </a:r>
            <a:endParaRPr sz="1400">
              <a:solidFill>
                <a:srgbClr val="FFFFFF"/>
              </a:solidFill>
            </a:endParaRPr>
          </a:p>
          <a:p>
            <a:pPr lvl="0" algn="ctr">
              <a:tabLst>
                <a:tab pos="266700" algn="l"/>
              </a:tabLst>
              <a:defRPr>
                <a:solidFill>
                  <a:srgbClr val="000000"/>
                </a:solidFill>
              </a:defRPr>
            </a:pPr>
            <a:br>
              <a:rPr sz="1400">
                <a:solidFill>
                  <a:srgbClr val="FFFFFF"/>
                </a:solidFill>
              </a:rPr>
            </a:br>
          </a:p>
        </p:txBody>
      </p:sp>
      <p:pic>
        <p:nvPicPr>
          <p:cNvPr id="172" name="relajacion 4.jpg"/>
          <p:cNvPicPr/>
          <p:nvPr/>
        </p:nvPicPr>
        <p:blipFill>
          <a:blip r:embed="rId3">
            <a:extLst/>
          </a:blip>
          <a:stretch>
            <a:fillRect/>
          </a:stretch>
        </p:blipFill>
        <p:spPr>
          <a:xfrm>
            <a:off x="5865812" y="862607"/>
            <a:ext cx="2593491" cy="2654320"/>
          </a:xfrm>
          <a:prstGeom prst="rect">
            <a:avLst/>
          </a:prstGeom>
          <a:ln w="12700">
            <a:miter lim="400000"/>
          </a:ln>
        </p:spPr>
      </p:pic>
    </p:spTree>
  </p:cSld>
  <p:clrMapOvr>
    <a:masterClrMapping/>
  </p:clrMapOvr>
  <p:transition spd="slow" advClick="1">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idx="4294967295"/>
          </p:nvPr>
        </p:nvSpPr>
        <p:spPr>
          <a:xfrm>
            <a:off x="301625" y="1052512"/>
            <a:ext cx="8540750" cy="12239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32104">
              <a:defRPr sz="1800">
                <a:solidFill>
                  <a:srgbClr val="000000"/>
                </a:solidFill>
              </a:defRPr>
            </a:pPr>
            <a:r>
              <a:rPr sz="3640">
                <a:solidFill>
                  <a:srgbClr val="FFFFFF"/>
                </a:solidFill>
              </a:rPr>
              <a:t>Objetivos</a:t>
            </a:r>
            <a:br>
              <a:rPr sz="3640">
                <a:solidFill>
                  <a:srgbClr val="FFFFFF"/>
                </a:solidFill>
              </a:rPr>
            </a:br>
          </a:p>
        </p:txBody>
      </p:sp>
      <p:sp>
        <p:nvSpPr>
          <p:cNvPr id="175" name="Shape 175"/>
          <p:cNvSpPr/>
          <p:nvPr>
            <p:ph type="body" idx="4294967295"/>
          </p:nvPr>
        </p:nvSpPr>
        <p:spPr>
          <a:xfrm>
            <a:off x="323850" y="2060575"/>
            <a:ext cx="8540750" cy="31305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200">
                <a:solidFill>
                  <a:srgbClr val="FFFFFF"/>
                </a:solidFill>
              </a:rPr>
              <a:t> </a:t>
            </a:r>
            <a:r>
              <a:rPr sz="2000">
                <a:solidFill>
                  <a:srgbClr val="FFFFFF"/>
                </a:solidFill>
              </a:rPr>
              <a:t>Realizar los distintos ejercicios de relajación con una óptima predisposición, ayudando a los compañeros en la realización de los ejercicios</a:t>
            </a:r>
            <a:endParaRPr sz="2000">
              <a:solidFill>
                <a:srgbClr val="FFFFFF"/>
              </a:solidFill>
            </a:endParaRPr>
          </a:p>
          <a:p>
            <a:pPr lvl="0">
              <a:buSzTx/>
              <a:buNone/>
              <a:defRPr sz="1800">
                <a:solidFill>
                  <a:srgbClr val="000000"/>
                </a:solidFill>
              </a:defRPr>
            </a:pPr>
            <a:endParaRPr sz="2000">
              <a:solidFill>
                <a:srgbClr val="FFFFFF"/>
              </a:solidFill>
            </a:endParaRPr>
          </a:p>
          <a:p>
            <a:pPr lvl="0" marL="214312" indent="-214312">
              <a:spcBef>
                <a:spcPts val="400"/>
              </a:spcBef>
              <a:defRPr sz="1800">
                <a:solidFill>
                  <a:srgbClr val="000000"/>
                </a:solidFill>
              </a:defRPr>
            </a:pPr>
            <a:r>
              <a:rPr sz="2000">
                <a:solidFill>
                  <a:srgbClr val="FFFFFF"/>
                </a:solidFill>
              </a:rPr>
              <a:t> Conocer que una correcta respiración beneficia a la relajación y utilizar las técnicas aprendidas para superar momentos de tensión habituales en el quehacer diario</a:t>
            </a:r>
          </a:p>
        </p:txBody>
      </p:sp>
      <p:pic>
        <p:nvPicPr>
          <p:cNvPr id="17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77" name="jacobson2.jpg"/>
          <p:cNvPicPr/>
          <p:nvPr/>
        </p:nvPicPr>
        <p:blipFill>
          <a:blip r:embed="rId3">
            <a:alphaModFix amt="23453"/>
            <a:extLst/>
          </a:blip>
          <a:stretch>
            <a:fillRect/>
          </a:stretch>
        </p:blipFill>
        <p:spPr>
          <a:xfrm>
            <a:off x="715346" y="0"/>
            <a:ext cx="7713307" cy="68580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80" name="Shape 180"/>
          <p:cNvSpPr/>
          <p:nvPr/>
        </p:nvSpPr>
        <p:spPr>
          <a:xfrm>
            <a:off x="1619250" y="188912"/>
            <a:ext cx="5903913"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a:solidFill>
                  <a:srgbClr val="000000"/>
                </a:solidFill>
              </a:defRPr>
            </a:pPr>
            <a:r>
              <a:rPr sz="2800">
                <a:solidFill>
                  <a:srgbClr val="FFFFFF"/>
                </a:solidFill>
              </a:rPr>
              <a:t>La  Relajación</a:t>
            </a:r>
            <a:r>
              <a:rPr sz="2400">
                <a:solidFill>
                  <a:srgbClr val="FFFFFF"/>
                </a:solidFill>
              </a:rPr>
              <a:t>	</a:t>
            </a:r>
          </a:p>
        </p:txBody>
      </p:sp>
      <p:sp>
        <p:nvSpPr>
          <p:cNvPr id="181" name="Shape 181"/>
          <p:cNvSpPr/>
          <p:nvPr/>
        </p:nvSpPr>
        <p:spPr>
          <a:xfrm>
            <a:off x="1771650" y="2586037"/>
            <a:ext cx="4200525" cy="3176"/>
          </a:xfrm>
          <a:prstGeom prst="rect">
            <a:avLst/>
          </a:prstGeom>
          <a:solidFill>
            <a:srgbClr val="E6E6E6"/>
          </a:solidFill>
          <a:ln w="12700">
            <a:miter lim="400000"/>
          </a:ln>
        </p:spPr>
        <p:txBody>
          <a:bodyPr lIns="0" tIns="0" rIns="0" bIns="0" anchor="ctr"/>
          <a:lstStyle/>
          <a:p>
            <a:pPr lvl="0">
              <a:defRPr>
                <a:solidFill>
                  <a:srgbClr val="FFFFFF"/>
                </a:solidFill>
              </a:defRPr>
            </a:pPr>
          </a:p>
        </p:txBody>
      </p:sp>
      <p:sp>
        <p:nvSpPr>
          <p:cNvPr id="182" name="Shape 182"/>
          <p:cNvSpPr/>
          <p:nvPr/>
        </p:nvSpPr>
        <p:spPr>
          <a:xfrm>
            <a:off x="468312" y="1700212"/>
            <a:ext cx="5975351" cy="395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buSzPct val="100000"/>
              <a:buChar char="•"/>
              <a:defRPr>
                <a:solidFill>
                  <a:srgbClr val="000000"/>
                </a:solidFill>
              </a:defRPr>
            </a:pPr>
            <a:r>
              <a:rPr sz="1600">
                <a:solidFill>
                  <a:srgbClr val="FFFFFF"/>
                </a:solidFill>
              </a:rPr>
              <a:t> Aunque hacia la mitad del siglo XVII un jesuita en Roma hipnotizó a una gallina desarrollando todo un tratado al respecto, podemos indicar que fue a principios de siglo XVIII cuando un austríaco, llamado Mesmer, inició la verdadera historia de la hipnosis humana.  </a:t>
            </a:r>
            <a:endParaRPr sz="1600">
              <a:solidFill>
                <a:srgbClr val="FFFFFF"/>
              </a:solidFill>
            </a:endParaRPr>
          </a:p>
          <a:p>
            <a:pPr lvl="0">
              <a:buSzPct val="100000"/>
              <a:buChar char="•"/>
              <a:defRPr>
                <a:solidFill>
                  <a:srgbClr val="000000"/>
                </a:solidFill>
              </a:defRPr>
            </a:pPr>
            <a:endParaRPr sz="1600">
              <a:solidFill>
                <a:srgbClr val="FFFFFF"/>
              </a:solidFill>
            </a:endParaRPr>
          </a:p>
          <a:p>
            <a:pPr lvl="0">
              <a:buSzPct val="100000"/>
              <a:buChar char="•"/>
              <a:defRPr>
                <a:solidFill>
                  <a:srgbClr val="000000"/>
                </a:solidFill>
              </a:defRPr>
            </a:pPr>
            <a:r>
              <a:rPr sz="1600">
                <a:solidFill>
                  <a:srgbClr val="FFFFFF"/>
                </a:solidFill>
              </a:rPr>
              <a:t> Posteriormente Sigmund Freud utilizó la hipnosis con sus pacientes, pero influido por resultados poco convincentes la abandonó, siendo más tarde el precursor de una nueva corriente muy importante: El Psicoanálisis.</a:t>
            </a:r>
            <a:endParaRPr sz="1600">
              <a:solidFill>
                <a:srgbClr val="FFFFFF"/>
              </a:solidFill>
            </a:endParaRPr>
          </a:p>
          <a:p>
            <a:pPr lvl="0">
              <a:buSzPct val="100000"/>
              <a:buChar char="•"/>
              <a:defRPr>
                <a:solidFill>
                  <a:srgbClr val="000000"/>
                </a:solidFill>
              </a:defRPr>
            </a:pPr>
            <a:endParaRPr sz="1600">
              <a:solidFill>
                <a:srgbClr val="FFFFFF"/>
              </a:solidFill>
            </a:endParaRPr>
          </a:p>
          <a:p>
            <a:pPr lvl="0">
              <a:buSzPct val="100000"/>
              <a:buChar char="•"/>
              <a:defRPr>
                <a:solidFill>
                  <a:srgbClr val="000000"/>
                </a:solidFill>
              </a:defRPr>
            </a:pPr>
            <a:r>
              <a:rPr sz="1600">
                <a:solidFill>
                  <a:srgbClr val="FFFFFF"/>
                </a:solidFill>
              </a:rPr>
              <a:t> La relajación nace con el siglo  XX, y es J.H. Schultz quien se preocupa en los comienzos por las técnicas de sugestión e hipnosis. Actualmente nuestro sistema de vida está abocado a generar situaciones de insatisfacción, de tensión y de ansiedad y las técnicas de relajación serán una extraordinaria terapia.</a:t>
            </a:r>
          </a:p>
        </p:txBody>
      </p:sp>
      <p:sp>
        <p:nvSpPr>
          <p:cNvPr id="183" name="Shape 183"/>
          <p:cNvSpPr/>
          <p:nvPr/>
        </p:nvSpPr>
        <p:spPr>
          <a:xfrm>
            <a:off x="755649" y="981075"/>
            <a:ext cx="2086420"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Un poco de Historia</a:t>
            </a:r>
          </a:p>
        </p:txBody>
      </p:sp>
      <p:pic>
        <p:nvPicPr>
          <p:cNvPr id="184" name="gallina.jpg"/>
          <p:cNvPicPr/>
          <p:nvPr/>
        </p:nvPicPr>
        <p:blipFill>
          <a:blip r:embed="rId3">
            <a:extLst/>
          </a:blip>
          <a:stretch>
            <a:fillRect/>
          </a:stretch>
        </p:blipFill>
        <p:spPr>
          <a:xfrm>
            <a:off x="6563805" y="658494"/>
            <a:ext cx="2261154" cy="2166375"/>
          </a:xfrm>
          <a:prstGeom prst="rect">
            <a:avLst/>
          </a:prstGeom>
          <a:ln w="12700">
            <a:miter lim="400000"/>
          </a:ln>
        </p:spPr>
      </p:pic>
      <p:pic>
        <p:nvPicPr>
          <p:cNvPr id="185" name="pendulo.jpg"/>
          <p:cNvPicPr/>
          <p:nvPr/>
        </p:nvPicPr>
        <p:blipFill>
          <a:blip r:embed="rId4">
            <a:extLst/>
          </a:blip>
          <a:stretch>
            <a:fillRect/>
          </a:stretch>
        </p:blipFill>
        <p:spPr>
          <a:xfrm>
            <a:off x="7108279" y="3266606"/>
            <a:ext cx="1572311" cy="2403532"/>
          </a:xfrm>
          <a:prstGeom prst="rect">
            <a:avLst/>
          </a:prstGeom>
          <a:ln w="12700">
            <a:miter lim="400000"/>
          </a:ln>
        </p:spPr>
      </p:pic>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88" name="Shape 188"/>
          <p:cNvSpPr/>
          <p:nvPr/>
        </p:nvSpPr>
        <p:spPr>
          <a:xfrm>
            <a:off x="468312" y="2852737"/>
            <a:ext cx="7704138" cy="316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defRPr>
                <a:solidFill>
                  <a:srgbClr val="000000"/>
                </a:solidFill>
              </a:defRPr>
            </a:pPr>
            <a:r>
              <a:rPr>
                <a:solidFill>
                  <a:srgbClr val="FFFFFF"/>
                </a:solidFill>
              </a:rPr>
              <a:t>Sin menospreciar el Psicoanálisis de Freud, este inglés comprobó que sus pacientes experimentaban sensaciones de pesadez, justificándolo por el relax músculo-esquelético desarrollado, y  de calor, que serían debidas al incremento de la circulación periférica originada por ese relax y la dilatación de los vasos sanguíneos.</a:t>
            </a:r>
            <a:endParaRPr>
              <a:solidFill>
                <a:srgbClr val="FFFFFF"/>
              </a:solidFill>
            </a:endParaRPr>
          </a:p>
          <a:p>
            <a:pPr lvl="0" algn="just">
              <a:defRPr>
                <a:solidFill>
                  <a:srgbClr val="000000"/>
                </a:solidFill>
              </a:defRPr>
            </a:pPr>
            <a:endParaRPr>
              <a:solidFill>
                <a:srgbClr val="FFFFFF"/>
              </a:solidFill>
            </a:endParaRPr>
          </a:p>
          <a:p>
            <a:pPr lvl="0" algn="just">
              <a:defRPr>
                <a:solidFill>
                  <a:srgbClr val="000000"/>
                </a:solidFill>
              </a:defRPr>
            </a:pPr>
            <a:r>
              <a:rPr>
                <a:solidFill>
                  <a:srgbClr val="FFFFFF"/>
                </a:solidFill>
              </a:rPr>
              <a:t>J.H. Schultz dedujo que determinados ejercicios de relajación ejecutados perfectamente nos pueden llevar a la abstracción y dispersión desde un principio ansiadas, siendo éstas las consecuencias de esas percepciones, y dando origen al llamado entrenamiento autógeno, es decir, ejercicio desarrollado por uno mismo.</a:t>
            </a:r>
          </a:p>
        </p:txBody>
      </p:sp>
      <p:sp>
        <p:nvSpPr>
          <p:cNvPr id="189" name="Shape 189"/>
          <p:cNvSpPr/>
          <p:nvPr/>
        </p:nvSpPr>
        <p:spPr>
          <a:xfrm>
            <a:off x="539750" y="549275"/>
            <a:ext cx="8353425" cy="11684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800"/>
              </a:spcBef>
              <a:defRPr>
                <a:solidFill>
                  <a:srgbClr val="000000"/>
                </a:solidFill>
              </a:defRPr>
            </a:pPr>
            <a:r>
              <a:rPr sz="1400">
                <a:solidFill>
                  <a:srgbClr val="FFFFFF"/>
                </a:solidFill>
              </a:rPr>
              <a:t>Los métodos que desarrollaremos en este tema, cuya finalidad es la de tranquilizar física y psíquicamente son:</a:t>
            </a:r>
            <a:endParaRPr sz="1400">
              <a:solidFill>
                <a:srgbClr val="FFFFFF"/>
              </a:solidFill>
            </a:endParaRPr>
          </a:p>
          <a:p>
            <a:pPr lvl="0">
              <a:spcBef>
                <a:spcPts val="800"/>
              </a:spcBef>
              <a:defRPr>
                <a:solidFill>
                  <a:srgbClr val="000000"/>
                </a:solidFill>
              </a:defRPr>
            </a:pPr>
            <a:r>
              <a:rPr sz="1400">
                <a:solidFill>
                  <a:srgbClr val="FFFFFF"/>
                </a:solidFill>
              </a:rPr>
              <a:t>el entrenamiento autógeno de J.R. Schultz ,</a:t>
            </a:r>
            <a:endParaRPr sz="1400">
              <a:solidFill>
                <a:srgbClr val="FFFFFF"/>
              </a:solidFill>
            </a:endParaRPr>
          </a:p>
          <a:p>
            <a:pPr lvl="0">
              <a:spcBef>
                <a:spcPts val="800"/>
              </a:spcBef>
              <a:defRPr>
                <a:solidFill>
                  <a:srgbClr val="000000"/>
                </a:solidFill>
              </a:defRPr>
            </a:pPr>
            <a:r>
              <a:rPr sz="1400">
                <a:solidFill>
                  <a:srgbClr val="FFFFFF"/>
                </a:solidFill>
              </a:rPr>
              <a:t>la relajación progresiva de Edmund Jacobson.</a:t>
            </a:r>
          </a:p>
        </p:txBody>
      </p:sp>
      <p:sp>
        <p:nvSpPr>
          <p:cNvPr id="190" name="Shape 190"/>
          <p:cNvSpPr/>
          <p:nvPr/>
        </p:nvSpPr>
        <p:spPr>
          <a:xfrm>
            <a:off x="1763712" y="1989137"/>
            <a:ext cx="5040313"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u="sng">
                <a:solidFill>
                  <a:srgbClr val="FFFFFF"/>
                </a:solidFill>
              </a:defRPr>
            </a:lvl1pPr>
          </a:lstStyle>
          <a:p>
            <a:pPr lvl="0">
              <a:defRPr u="none">
                <a:solidFill>
                  <a:srgbClr val="000000"/>
                </a:solidFill>
              </a:defRPr>
            </a:pPr>
            <a:r>
              <a:rPr u="sng">
                <a:solidFill>
                  <a:srgbClr val="FFFFFF"/>
                </a:solidFill>
              </a:rPr>
              <a:t>El entrenamiento autógeno de J.R. Schultz</a:t>
            </a:r>
          </a:p>
        </p:txBody>
      </p:sp>
      <p:pic>
        <p:nvPicPr>
          <p:cNvPr id="191" name="eje2.jpg"/>
          <p:cNvPicPr/>
          <p:nvPr/>
        </p:nvPicPr>
        <p:blipFill>
          <a:blip r:embed="rId3">
            <a:alphaModFix amt="33995"/>
            <a:extLst/>
          </a:blip>
          <a:stretch>
            <a:fillRect/>
          </a:stretch>
        </p:blipFill>
        <p:spPr>
          <a:xfrm>
            <a:off x="256381" y="886618"/>
            <a:ext cx="8128001" cy="4749801"/>
          </a:xfrm>
          <a:prstGeom prst="rect">
            <a:avLst/>
          </a:prstGeom>
          <a:ln w="12700">
            <a:miter lim="400000"/>
          </a:ln>
        </p:spPr>
      </p:pic>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idx="4294967295"/>
          </p:nvPr>
        </p:nvSpPr>
        <p:spPr>
          <a:xfrm>
            <a:off x="301625" y="228599"/>
            <a:ext cx="854075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a:solidFill>
                  <a:srgbClr val="FFFFFF"/>
                </a:solidFill>
              </a:rPr>
              <a:t>Esta técnica que data de 1932 aproximadamente, consta de dos ciclos: </a:t>
            </a:r>
            <a:br>
              <a:rPr>
                <a:solidFill>
                  <a:srgbClr val="FFFFFF"/>
                </a:solidFill>
              </a:rPr>
            </a:br>
            <a:r>
              <a:rPr>
                <a:solidFill>
                  <a:srgbClr val="FFFFFF"/>
                </a:solidFill>
              </a:rPr>
              <a:t>inferior 1º y superior 2º.</a:t>
            </a:r>
            <a:br>
              <a:rPr>
                <a:solidFill>
                  <a:srgbClr val="FFFFFF"/>
                </a:solidFill>
              </a:rPr>
            </a:br>
          </a:p>
        </p:txBody>
      </p:sp>
      <p:sp>
        <p:nvSpPr>
          <p:cNvPr id="194" name="Shape 194"/>
          <p:cNvSpPr/>
          <p:nvPr>
            <p:ph type="body" idx="4294967295"/>
          </p:nvPr>
        </p:nvSpPr>
        <p:spPr>
          <a:xfrm>
            <a:off x="301625" y="1600199"/>
            <a:ext cx="5494338" cy="449897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300"/>
              </a:spcBef>
              <a:buSzTx/>
              <a:buNone/>
              <a:defRPr sz="1800">
                <a:solidFill>
                  <a:srgbClr val="000000"/>
                </a:solidFill>
              </a:defRPr>
            </a:pPr>
            <a:r>
              <a:rPr sz="1600">
                <a:solidFill>
                  <a:srgbClr val="FFFFFF"/>
                </a:solidFill>
              </a:rPr>
              <a:t>	Los factores previos a tener en cuenta en el desarrollo de estos ciclos son:</a:t>
            </a:r>
            <a:endParaRPr sz="1600">
              <a:solidFill>
                <a:srgbClr val="FFFFFF"/>
              </a:solidFill>
            </a:endParaRPr>
          </a:p>
          <a:p>
            <a:pPr lvl="0">
              <a:lnSpc>
                <a:spcPct val="80000"/>
              </a:lnSpc>
              <a:spcBef>
                <a:spcPts val="600"/>
              </a:spcBef>
              <a:buSzTx/>
              <a:buNone/>
              <a:defRPr sz="1800">
                <a:solidFill>
                  <a:srgbClr val="000000"/>
                </a:solidFill>
              </a:defRPr>
            </a:pPr>
            <a:endParaRPr sz="1600">
              <a:solidFill>
                <a:srgbClr val="FFFFFF"/>
              </a:solidFill>
            </a:endParaRPr>
          </a:p>
          <a:p>
            <a:pPr lvl="0" marL="195942" indent="-195942">
              <a:lnSpc>
                <a:spcPct val="80000"/>
              </a:lnSpc>
              <a:spcBef>
                <a:spcPts val="300"/>
              </a:spcBef>
              <a:defRPr sz="1800">
                <a:solidFill>
                  <a:srgbClr val="000000"/>
                </a:solidFill>
              </a:defRPr>
            </a:pPr>
            <a:r>
              <a:rPr sz="1600">
                <a:solidFill>
                  <a:srgbClr val="FFFFFF"/>
                </a:solidFill>
                <a:latin typeface="Tahoma Negreta"/>
                <a:ea typeface="Tahoma Negreta"/>
                <a:cs typeface="Tahoma Negreta"/>
                <a:sym typeface="Tahoma Negreta"/>
              </a:rPr>
              <a:t>Sala. </a:t>
            </a:r>
            <a:r>
              <a:rPr sz="1600">
                <a:solidFill>
                  <a:srgbClr val="FFFFFF"/>
                </a:solidFill>
              </a:rPr>
              <a:t>Será poco ruidosa y estará ligeramente iluminada.</a:t>
            </a:r>
            <a:endParaRPr sz="1600">
              <a:solidFill>
                <a:srgbClr val="FFFFFF"/>
              </a:solidFill>
            </a:endParaRPr>
          </a:p>
          <a:p>
            <a:pPr lvl="0">
              <a:lnSpc>
                <a:spcPct val="80000"/>
              </a:lnSpc>
              <a:spcBef>
                <a:spcPts val="600"/>
              </a:spcBef>
              <a:defRPr sz="1800">
                <a:solidFill>
                  <a:srgbClr val="000000"/>
                </a:solidFill>
              </a:defRPr>
            </a:pPr>
            <a:endParaRPr sz="1600">
              <a:solidFill>
                <a:srgbClr val="FFFFFF"/>
              </a:solidFill>
            </a:endParaRPr>
          </a:p>
          <a:p>
            <a:pPr lvl="0" marL="195942" indent="-195942">
              <a:lnSpc>
                <a:spcPct val="80000"/>
              </a:lnSpc>
              <a:spcBef>
                <a:spcPts val="300"/>
              </a:spcBef>
              <a:defRPr sz="1800">
                <a:solidFill>
                  <a:srgbClr val="000000"/>
                </a:solidFill>
              </a:defRPr>
            </a:pPr>
            <a:r>
              <a:rPr sz="1600">
                <a:solidFill>
                  <a:srgbClr val="FFFFFF"/>
                </a:solidFill>
                <a:latin typeface="Tahoma Negreta"/>
                <a:ea typeface="Tahoma Negreta"/>
                <a:cs typeface="Tahoma Negreta"/>
                <a:sym typeface="Tahoma Negreta"/>
              </a:rPr>
              <a:t>Posición. </a:t>
            </a:r>
            <a:r>
              <a:rPr sz="1600">
                <a:solidFill>
                  <a:srgbClr val="FFFFFF"/>
                </a:solidFill>
              </a:rPr>
              <a:t>Tendido supino, cabeza ligeramente elevada, los brazos en semiflexión, las manos en pronación, y los pies ligeramente hacia afuera. En su defecto, será válida la posición de "cochero adormilado". Los ojos permanecerán cerrados.</a:t>
            </a:r>
            <a:endParaRPr sz="1600">
              <a:solidFill>
                <a:srgbClr val="FFFFFF"/>
              </a:solidFill>
            </a:endParaRPr>
          </a:p>
          <a:p>
            <a:pPr lvl="0">
              <a:lnSpc>
                <a:spcPct val="80000"/>
              </a:lnSpc>
              <a:spcBef>
                <a:spcPts val="600"/>
              </a:spcBef>
              <a:defRPr sz="1800">
                <a:solidFill>
                  <a:srgbClr val="000000"/>
                </a:solidFill>
              </a:defRPr>
            </a:pPr>
            <a:endParaRPr sz="1600">
              <a:solidFill>
                <a:srgbClr val="FFFFFF"/>
              </a:solidFill>
              <a:latin typeface="Tahoma Negreta"/>
              <a:ea typeface="Tahoma Negreta"/>
              <a:cs typeface="Tahoma Negreta"/>
              <a:sym typeface="Tahoma Negreta"/>
            </a:endParaRPr>
          </a:p>
          <a:p>
            <a:pPr lvl="0" marL="195942" indent="-195942">
              <a:lnSpc>
                <a:spcPct val="80000"/>
              </a:lnSpc>
              <a:spcBef>
                <a:spcPts val="300"/>
              </a:spcBef>
              <a:defRPr sz="1800">
                <a:solidFill>
                  <a:srgbClr val="000000"/>
                </a:solidFill>
              </a:defRPr>
            </a:pPr>
            <a:r>
              <a:rPr sz="1600">
                <a:solidFill>
                  <a:srgbClr val="FFFFFF"/>
                </a:solidFill>
                <a:latin typeface="Tahoma Negreta"/>
                <a:ea typeface="Tahoma Negreta"/>
                <a:cs typeface="Tahoma Negreta"/>
                <a:sym typeface="Tahoma Negreta"/>
              </a:rPr>
              <a:t>Frecuencia. </a:t>
            </a:r>
            <a:r>
              <a:rPr sz="1600">
                <a:solidFill>
                  <a:srgbClr val="FFFFFF"/>
                </a:solidFill>
              </a:rPr>
              <a:t>Se realizarán, a ser posible, dos sesiones al día, siendo las primeras breves cíe (de 10 a 15 minutos), para terminar con sesiones de 30 minutos aproximadamente.</a:t>
            </a:r>
            <a:endParaRPr sz="1600">
              <a:solidFill>
                <a:srgbClr val="FFFFFF"/>
              </a:solidFill>
            </a:endParaRPr>
          </a:p>
          <a:p>
            <a:pPr lvl="0">
              <a:lnSpc>
                <a:spcPct val="80000"/>
              </a:lnSpc>
              <a:spcBef>
                <a:spcPts val="600"/>
              </a:spcBef>
              <a:defRPr sz="1800">
                <a:solidFill>
                  <a:srgbClr val="000000"/>
                </a:solidFill>
              </a:defRPr>
            </a:pPr>
            <a:endParaRPr sz="1600">
              <a:solidFill>
                <a:srgbClr val="FFFFFF"/>
              </a:solidFill>
            </a:endParaRPr>
          </a:p>
          <a:p>
            <a:pPr lvl="0" marL="195942" indent="-195942">
              <a:lnSpc>
                <a:spcPct val="80000"/>
              </a:lnSpc>
              <a:spcBef>
                <a:spcPts val="300"/>
              </a:spcBef>
              <a:defRPr sz="1800">
                <a:solidFill>
                  <a:srgbClr val="000000"/>
                </a:solidFill>
              </a:defRPr>
            </a:pPr>
            <a:r>
              <a:rPr sz="1600">
                <a:solidFill>
                  <a:srgbClr val="FFFFFF"/>
                </a:solidFill>
                <a:latin typeface="Tahoma Negreta"/>
                <a:ea typeface="Tahoma Negreta"/>
                <a:cs typeface="Tahoma Negreta"/>
                <a:sym typeface="Tahoma Negreta"/>
              </a:rPr>
              <a:t>Duración. </a:t>
            </a:r>
            <a:r>
              <a:rPr sz="1600">
                <a:solidFill>
                  <a:srgbClr val="FFFFFF"/>
                </a:solidFill>
              </a:rPr>
              <a:t>De 3 a 6 meses.</a:t>
            </a:r>
          </a:p>
        </p:txBody>
      </p:sp>
      <p:pic>
        <p:nvPicPr>
          <p:cNvPr id="19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96" name="relajacion 6.jpg"/>
          <p:cNvPicPr/>
          <p:nvPr/>
        </p:nvPicPr>
        <p:blipFill>
          <a:blip r:embed="rId3">
            <a:alphaModFix amt="25188"/>
            <a:extLst/>
          </a:blip>
          <a:stretch>
            <a:fillRect/>
          </a:stretch>
        </p:blipFill>
        <p:spPr>
          <a:xfrm>
            <a:off x="374898" y="1054100"/>
            <a:ext cx="8128001" cy="47498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body" idx="4294967295"/>
          </p:nvPr>
        </p:nvSpPr>
        <p:spPr>
          <a:xfrm>
            <a:off x="468312" y="333375"/>
            <a:ext cx="4608513" cy="47513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300"/>
              </a:spcBef>
              <a:buSzTx/>
              <a:buNone/>
              <a:defRPr sz="1800">
                <a:solidFill>
                  <a:srgbClr val="000000"/>
                </a:solidFill>
              </a:defRPr>
            </a:pPr>
            <a:r>
              <a:rPr sz="1600">
                <a:solidFill>
                  <a:srgbClr val="FFFFFF"/>
                </a:solidFill>
                <a:latin typeface="Tahoma Negreta"/>
                <a:ea typeface="Tahoma Negreta"/>
                <a:cs typeface="Tahoma Negreta"/>
                <a:sym typeface="Tahoma Negreta"/>
              </a:rPr>
              <a:t>Primer ciclo</a:t>
            </a:r>
            <a:endParaRPr sz="1600">
              <a:solidFill>
                <a:srgbClr val="FFFFFF"/>
              </a:solidFill>
              <a:latin typeface="Tahoma Negreta"/>
              <a:ea typeface="Tahoma Negreta"/>
              <a:cs typeface="Tahoma Negreta"/>
              <a:sym typeface="Tahoma Negreta"/>
            </a:endParaRPr>
          </a:p>
          <a:p>
            <a:pPr lvl="0">
              <a:lnSpc>
                <a:spcPct val="90000"/>
              </a:lnSpc>
              <a:spcBef>
                <a:spcPts val="600"/>
              </a:spcBef>
              <a:buSzTx/>
              <a:buNone/>
              <a:defRPr sz="1800">
                <a:solidFill>
                  <a:srgbClr val="000000"/>
                </a:solidFill>
              </a:defRPr>
            </a:pPr>
            <a:endParaRPr sz="1600">
              <a:solidFill>
                <a:srgbClr val="FFFFFF"/>
              </a:solidFill>
            </a:endParaRPr>
          </a:p>
          <a:p>
            <a:pPr lvl="0">
              <a:lnSpc>
                <a:spcPct val="90000"/>
              </a:lnSpc>
              <a:spcBef>
                <a:spcPts val="300"/>
              </a:spcBef>
              <a:buSzTx/>
              <a:buNone/>
              <a:defRPr sz="1800">
                <a:solidFill>
                  <a:srgbClr val="000000"/>
                </a:solidFill>
              </a:defRPr>
            </a:pPr>
            <a:r>
              <a:rPr sz="1600">
                <a:solidFill>
                  <a:srgbClr val="FFFFFF"/>
                </a:solidFill>
              </a:rPr>
              <a:t>	Está dirigido a seis determinadas cuestiones siendo las dos últimas eliminadas en la mayoría de las sesiones deportivas.</a:t>
            </a:r>
            <a:endParaRPr sz="1600">
              <a:solidFill>
                <a:srgbClr val="FFFFFF"/>
              </a:solidFill>
            </a:endParaRPr>
          </a:p>
          <a:p>
            <a:pPr lvl="0">
              <a:lnSpc>
                <a:spcPct val="90000"/>
              </a:lnSpc>
              <a:spcBef>
                <a:spcPts val="600"/>
              </a:spcBef>
              <a:buSzTx/>
              <a:buNone/>
              <a:defRPr sz="1800">
                <a:solidFill>
                  <a:srgbClr val="000000"/>
                </a:solidFill>
              </a:defRPr>
            </a:pPr>
            <a:endParaRPr sz="1600">
              <a:solidFill>
                <a:srgbClr val="FFFFFF"/>
              </a:solidFill>
            </a:endParaRPr>
          </a:p>
          <a:p>
            <a:pPr lvl="0" marL="195942" indent="-195942">
              <a:lnSpc>
                <a:spcPct val="90000"/>
              </a:lnSpc>
              <a:spcBef>
                <a:spcPts val="300"/>
              </a:spcBef>
              <a:defRPr sz="1800">
                <a:solidFill>
                  <a:srgbClr val="000000"/>
                </a:solidFill>
              </a:defRPr>
            </a:pPr>
            <a:r>
              <a:rPr sz="1600">
                <a:solidFill>
                  <a:srgbClr val="FFFFFF"/>
                </a:solidFill>
              </a:rPr>
              <a:t>Sistema Muscular (experimentación de pesadez).</a:t>
            </a:r>
            <a:endParaRPr sz="1600">
              <a:solidFill>
                <a:srgbClr val="FFFFFF"/>
              </a:solidFill>
            </a:endParaRPr>
          </a:p>
          <a:p>
            <a:pPr lvl="0" marL="195942" indent="-195942">
              <a:lnSpc>
                <a:spcPct val="90000"/>
              </a:lnSpc>
              <a:spcBef>
                <a:spcPts val="300"/>
              </a:spcBef>
              <a:defRPr sz="1800">
                <a:solidFill>
                  <a:srgbClr val="000000"/>
                </a:solidFill>
              </a:defRPr>
            </a:pPr>
            <a:r>
              <a:rPr sz="1600">
                <a:solidFill>
                  <a:srgbClr val="FFFFFF"/>
                </a:solidFill>
              </a:rPr>
              <a:t>Sistema Circulatorio (percepción de calor).</a:t>
            </a:r>
            <a:endParaRPr sz="1600">
              <a:solidFill>
                <a:srgbClr val="FFFFFF"/>
              </a:solidFill>
            </a:endParaRPr>
          </a:p>
          <a:p>
            <a:pPr lvl="0" marL="195942" indent="-195942">
              <a:lnSpc>
                <a:spcPct val="90000"/>
              </a:lnSpc>
              <a:spcBef>
                <a:spcPts val="300"/>
              </a:spcBef>
              <a:defRPr sz="1800">
                <a:solidFill>
                  <a:srgbClr val="000000"/>
                </a:solidFill>
              </a:defRPr>
            </a:pPr>
            <a:r>
              <a:rPr sz="1600">
                <a:solidFill>
                  <a:srgbClr val="FFFFFF"/>
                </a:solidFill>
              </a:rPr>
              <a:t>Sistema Músculo-Cardíaco (control y percepción de sus movimientos).</a:t>
            </a:r>
            <a:endParaRPr sz="1600">
              <a:solidFill>
                <a:srgbClr val="FFFFFF"/>
              </a:solidFill>
            </a:endParaRPr>
          </a:p>
          <a:p>
            <a:pPr lvl="0" marL="195942" indent="-195942">
              <a:lnSpc>
                <a:spcPct val="90000"/>
              </a:lnSpc>
              <a:spcBef>
                <a:spcPts val="300"/>
              </a:spcBef>
              <a:defRPr sz="1800">
                <a:solidFill>
                  <a:srgbClr val="000000"/>
                </a:solidFill>
              </a:defRPr>
            </a:pPr>
            <a:r>
              <a:rPr sz="1600">
                <a:solidFill>
                  <a:srgbClr val="FFFFFF"/>
                </a:solidFill>
              </a:rPr>
              <a:t>Respiración (Control y percepción de sus movimientos).</a:t>
            </a:r>
            <a:endParaRPr sz="1600">
              <a:solidFill>
                <a:srgbClr val="FFFFFF"/>
              </a:solidFill>
            </a:endParaRPr>
          </a:p>
          <a:p>
            <a:pPr lvl="0" marL="195942" indent="-195942">
              <a:lnSpc>
                <a:spcPct val="90000"/>
              </a:lnSpc>
              <a:spcBef>
                <a:spcPts val="300"/>
              </a:spcBef>
              <a:defRPr sz="1800">
                <a:solidFill>
                  <a:srgbClr val="000000"/>
                </a:solidFill>
              </a:defRPr>
            </a:pPr>
            <a:r>
              <a:rPr sz="1600">
                <a:solidFill>
                  <a:srgbClr val="FFFFFF"/>
                </a:solidFill>
              </a:rPr>
              <a:t>Zona abdominal (control y percepción de calor).</a:t>
            </a:r>
            <a:endParaRPr sz="1600">
              <a:solidFill>
                <a:srgbClr val="FFFFFF"/>
              </a:solidFill>
            </a:endParaRPr>
          </a:p>
          <a:p>
            <a:pPr lvl="0" marL="195942" indent="-195942">
              <a:lnSpc>
                <a:spcPct val="90000"/>
              </a:lnSpc>
              <a:spcBef>
                <a:spcPts val="300"/>
              </a:spcBef>
              <a:defRPr sz="1800">
                <a:solidFill>
                  <a:srgbClr val="000000"/>
                </a:solidFill>
              </a:defRPr>
            </a:pPr>
            <a:r>
              <a:rPr sz="1600">
                <a:solidFill>
                  <a:srgbClr val="FFFFFF"/>
                </a:solidFill>
              </a:rPr>
              <a:t>Zona cefálica-cabeza (percepción de la temperatura).</a:t>
            </a:r>
          </a:p>
        </p:txBody>
      </p:sp>
      <p:sp>
        <p:nvSpPr>
          <p:cNvPr id="199" name="Shape 199"/>
          <p:cNvSpPr/>
          <p:nvPr/>
        </p:nvSpPr>
        <p:spPr>
          <a:xfrm>
            <a:off x="323850" y="5157787"/>
            <a:ext cx="4608513" cy="129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1600">
                <a:solidFill>
                  <a:srgbClr val="FFFFFF"/>
                </a:solidFill>
                <a:latin typeface="Tahoma Negreta"/>
                <a:ea typeface="Tahoma Negreta"/>
                <a:cs typeface="Tahoma Negreta"/>
                <a:sym typeface="Tahoma Negreta"/>
              </a:rPr>
              <a:t>Segundo ciclo</a:t>
            </a:r>
            <a:endParaRPr sz="1600">
              <a:solidFill>
                <a:srgbClr val="FFFFFF"/>
              </a:solidFill>
              <a:latin typeface="Tahoma Negreta"/>
              <a:ea typeface="Tahoma Negreta"/>
              <a:cs typeface="Tahoma Negreta"/>
              <a:sym typeface="Tahoma Negreta"/>
            </a:endParaRPr>
          </a:p>
          <a:p>
            <a:pPr lvl="0">
              <a:defRPr>
                <a:solidFill>
                  <a:srgbClr val="000000"/>
                </a:solidFill>
              </a:defRPr>
            </a:pPr>
            <a:endParaRPr sz="1600">
              <a:solidFill>
                <a:srgbClr val="FFFFFF"/>
              </a:solidFill>
            </a:endParaRPr>
          </a:p>
          <a:p>
            <a:pPr lvl="0">
              <a:defRPr>
                <a:solidFill>
                  <a:srgbClr val="000000"/>
                </a:solidFill>
              </a:defRPr>
            </a:pPr>
            <a:r>
              <a:rPr sz="1600">
                <a:solidFill>
                  <a:srgbClr val="FFFFFF"/>
                </a:solidFill>
              </a:rPr>
              <a:t>Sólo dirigido a especialistas en Neurosiquiatría, apenas si se utiliza. Es una forma de hipnoterapia o sueño</a:t>
            </a:r>
          </a:p>
        </p:txBody>
      </p:sp>
      <p:pic>
        <p:nvPicPr>
          <p:cNvPr id="20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01" name="relajacion 6.jpg"/>
          <p:cNvPicPr/>
          <p:nvPr/>
        </p:nvPicPr>
        <p:blipFill>
          <a:blip r:embed="rId3">
            <a:extLst/>
          </a:blip>
          <a:stretch>
            <a:fillRect/>
          </a:stretch>
        </p:blipFill>
        <p:spPr>
          <a:xfrm>
            <a:off x="-2317006" y="-201811"/>
            <a:ext cx="4342458" cy="2024510"/>
          </a:xfrm>
          <a:prstGeom prst="rect">
            <a:avLst/>
          </a:prstGeom>
        </p:spPr>
      </p:pic>
      <p:pic>
        <p:nvPicPr>
          <p:cNvPr id="202" name="relajacion 6.jpg"/>
          <p:cNvPicPr/>
          <p:nvPr/>
        </p:nvPicPr>
        <p:blipFill>
          <a:blip r:embed="rId4">
            <a:extLst/>
          </a:blip>
          <a:stretch>
            <a:fillRect/>
          </a:stretch>
        </p:blipFill>
        <p:spPr>
          <a:xfrm>
            <a:off x="5192957" y="3693765"/>
            <a:ext cx="3637381" cy="2125595"/>
          </a:xfrm>
          <a:prstGeom prst="rect">
            <a:avLst/>
          </a:prstGeom>
          <a:ln w="12700">
            <a:miter lim="400000"/>
          </a:ln>
        </p:spPr>
      </p:pic>
      <p:pic>
        <p:nvPicPr>
          <p:cNvPr id="203" name="eje4.jpg"/>
          <p:cNvPicPr/>
          <p:nvPr/>
        </p:nvPicPr>
        <p:blipFill>
          <a:blip r:embed="rId5">
            <a:extLst/>
          </a:blip>
          <a:stretch>
            <a:fillRect/>
          </a:stretch>
        </p:blipFill>
        <p:spPr>
          <a:xfrm>
            <a:off x="5214094" y="986333"/>
            <a:ext cx="3637381" cy="2125595"/>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idx="4294967295"/>
          </p:nvPr>
        </p:nvSpPr>
        <p:spPr>
          <a:xfrm>
            <a:off x="301625" y="228600"/>
            <a:ext cx="8540750" cy="608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000" u="sng">
                <a:latin typeface="Arial"/>
                <a:ea typeface="Arial"/>
                <a:cs typeface="Arial"/>
                <a:sym typeface="Arial"/>
              </a:defRPr>
            </a:lvl1pPr>
          </a:lstStyle>
          <a:p>
            <a:pPr lvl="0">
              <a:defRPr sz="1800" u="none">
                <a:solidFill>
                  <a:srgbClr val="000000"/>
                </a:solidFill>
              </a:defRPr>
            </a:pPr>
            <a:r>
              <a:rPr sz="2000" u="sng">
                <a:solidFill>
                  <a:srgbClr val="FFFFCC"/>
                </a:solidFill>
              </a:rPr>
              <a:t>La relajación progresiva de Edmund Jacobson</a:t>
            </a:r>
          </a:p>
        </p:txBody>
      </p:sp>
      <p:sp>
        <p:nvSpPr>
          <p:cNvPr id="206" name="Shape 206"/>
          <p:cNvSpPr/>
          <p:nvPr>
            <p:ph type="body" idx="4294967295"/>
          </p:nvPr>
        </p:nvSpPr>
        <p:spPr>
          <a:xfrm>
            <a:off x="395287" y="1052512"/>
            <a:ext cx="5854701" cy="47085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160019" indent="-147827" defTabSz="877823">
              <a:lnSpc>
                <a:spcPct val="150000"/>
              </a:lnSpc>
              <a:spcBef>
                <a:spcPts val="300"/>
              </a:spcBef>
              <a:buSzTx/>
              <a:buNone/>
              <a:defRPr sz="1800">
                <a:solidFill>
                  <a:srgbClr val="000000"/>
                </a:solidFill>
              </a:defRPr>
            </a:pPr>
            <a:r>
              <a:rPr sz="1344">
                <a:solidFill>
                  <a:srgbClr val="FFFFFF"/>
                </a:solidFill>
              </a:rPr>
              <a:t>Paralelamente, y desde el otro lado de la Tierra, aparece un método que abandona cualquier forma de psicoterapia, un método educativo basado en las sensaciones propias de una contracción muscular seguida de una descontracción, que realizada progresivamente nos lleva, repercutiendo sobre el Sistema Nervioso Central, a una actitud y a una paz psíquicas. </a:t>
            </a:r>
            <a:endParaRPr sz="1344">
              <a:solidFill>
                <a:srgbClr val="FFFFFF"/>
              </a:solidFill>
            </a:endParaRPr>
          </a:p>
          <a:p>
            <a:pPr lvl="0" marL="172211" indent="-160019" defTabSz="877823">
              <a:lnSpc>
                <a:spcPct val="150000"/>
              </a:lnSpc>
              <a:spcBef>
                <a:spcPts val="600"/>
              </a:spcBef>
              <a:defRPr sz="1800">
                <a:solidFill>
                  <a:srgbClr val="000000"/>
                </a:solidFill>
              </a:defRPr>
            </a:pPr>
            <a:endParaRPr sz="1344">
              <a:solidFill>
                <a:srgbClr val="FFFFFF"/>
              </a:solidFill>
            </a:endParaRPr>
          </a:p>
          <a:p>
            <a:pPr lvl="0" marL="160019" indent="-147827" defTabSz="877823">
              <a:lnSpc>
                <a:spcPct val="150000"/>
              </a:lnSpc>
              <a:spcBef>
                <a:spcPts val="300"/>
              </a:spcBef>
              <a:buSzTx/>
              <a:buNone/>
              <a:defRPr sz="1800">
                <a:solidFill>
                  <a:srgbClr val="000000"/>
                </a:solidFill>
              </a:defRPr>
            </a:pPr>
            <a:r>
              <a:rPr sz="1344">
                <a:solidFill>
                  <a:srgbClr val="FFFFFF"/>
                </a:solidFill>
              </a:rPr>
              <a:t>Estamos hablando de la relajación progresiva de Edmund Jacobson. A principios del siglo XX, en las Universidades de Harvard y Chicago se observó que cuanto más nervioso era el examinado, más intenso era el sobresalto. Esto le indujo a crear un aparato "electro-neuro-miógrafo" capaz de detectar la más mínima respuesta eléctrica-muscular, provocando impulsos eléctricos de acción en el grupo muscular correspondiente. Tras estos estudios, Jacobson llegó a definir la relajación como “el estado en el que la existencia de movimientos musculares es igual al potencial de acción próximo a cero en el "electroneuro-miógrafo“.</a:t>
            </a:r>
          </a:p>
        </p:txBody>
      </p:sp>
      <p:pic>
        <p:nvPicPr>
          <p:cNvPr id="20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08" name="relajacion 7.jpg"/>
          <p:cNvPicPr/>
          <p:nvPr/>
        </p:nvPicPr>
        <p:blipFill>
          <a:blip r:embed="rId3">
            <a:alphaModFix amt="21667"/>
            <a:extLst/>
          </a:blip>
          <a:stretch>
            <a:fillRect/>
          </a:stretch>
        </p:blipFill>
        <p:spPr>
          <a:xfrm>
            <a:off x="467816" y="381000"/>
            <a:ext cx="7785101" cy="609600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body" idx="4294967295"/>
          </p:nvPr>
        </p:nvSpPr>
        <p:spPr>
          <a:xfrm>
            <a:off x="323850" y="765175"/>
            <a:ext cx="854075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lnSpc>
                <a:spcPct val="90000"/>
              </a:lnSpc>
              <a:spcBef>
                <a:spcPts val="500"/>
              </a:spcBef>
              <a:defRPr sz="1800">
                <a:solidFill>
                  <a:srgbClr val="000000"/>
                </a:solidFill>
              </a:defRPr>
            </a:pPr>
            <a:r>
              <a:rPr sz="2400">
                <a:solidFill>
                  <a:srgbClr val="FFFFFF"/>
                </a:solidFill>
                <a:latin typeface="Arial"/>
                <a:ea typeface="Arial"/>
                <a:cs typeface="Arial"/>
                <a:sym typeface="Arial"/>
              </a:rPr>
              <a:t>El método es aconsejado por él mismo en no más de una sesión por día, y de una hora máxima de duración, pero vamos a profundizar más y pasemos a describirlo:</a:t>
            </a:r>
            <a:endParaRPr sz="2400">
              <a:solidFill>
                <a:srgbClr val="FFFFFF"/>
              </a:solidFill>
              <a:latin typeface="Arial"/>
              <a:ea typeface="Arial"/>
              <a:cs typeface="Arial"/>
              <a:sym typeface="Arial"/>
            </a:endParaRPr>
          </a:p>
          <a:p>
            <a:pPr lvl="0">
              <a:lnSpc>
                <a:spcPct val="90000"/>
              </a:lnSpc>
              <a:defRPr sz="1800">
                <a:solidFill>
                  <a:srgbClr val="000000"/>
                </a:solidFill>
              </a:defRPr>
            </a:pPr>
            <a:endParaRPr sz="2400">
              <a:solidFill>
                <a:srgbClr val="FFFFFF"/>
              </a:solidFill>
              <a:latin typeface="Arial"/>
              <a:ea typeface="Arial"/>
              <a:cs typeface="Arial"/>
              <a:sym typeface="Arial"/>
            </a:endParaRPr>
          </a:p>
          <a:p>
            <a:pPr lvl="0" marL="257175" indent="-257175">
              <a:lnSpc>
                <a:spcPct val="90000"/>
              </a:lnSpc>
              <a:spcBef>
                <a:spcPts val="500"/>
              </a:spcBef>
              <a:defRPr sz="1800">
                <a:solidFill>
                  <a:srgbClr val="000000"/>
                </a:solidFill>
              </a:defRPr>
            </a:pPr>
            <a:r>
              <a:rPr sz="2400">
                <a:solidFill>
                  <a:srgbClr val="FFFFFF"/>
                </a:solidFill>
                <a:latin typeface="Arial Bold"/>
                <a:ea typeface="Arial Bold"/>
                <a:cs typeface="Arial Bold"/>
                <a:sym typeface="Arial Bold"/>
              </a:rPr>
              <a:t>Sala. </a:t>
            </a:r>
            <a:r>
              <a:rPr sz="2000">
                <a:solidFill>
                  <a:srgbClr val="FFFFFF"/>
                </a:solidFill>
                <a:latin typeface="Arial"/>
                <a:ea typeface="Arial"/>
                <a:cs typeface="Arial"/>
                <a:sym typeface="Arial"/>
              </a:rPr>
              <a:t>Deberá ser tranquila y de iluminación tenue, evitando cualquier interrupción.</a:t>
            </a:r>
            <a:endParaRPr sz="2000">
              <a:solidFill>
                <a:srgbClr val="FFFFFF"/>
              </a:solidFill>
              <a:latin typeface="Arial"/>
              <a:ea typeface="Arial"/>
              <a:cs typeface="Arial"/>
              <a:sym typeface="Arial"/>
            </a:endParaRPr>
          </a:p>
          <a:p>
            <a:pPr lvl="0">
              <a:lnSpc>
                <a:spcPct val="90000"/>
              </a:lnSpc>
              <a:defRPr sz="1800">
                <a:solidFill>
                  <a:srgbClr val="000000"/>
                </a:solidFill>
              </a:defRPr>
            </a:pPr>
            <a:endParaRPr sz="2400">
              <a:solidFill>
                <a:srgbClr val="FFFFFF"/>
              </a:solidFill>
              <a:latin typeface="Arial"/>
              <a:ea typeface="Arial"/>
              <a:cs typeface="Arial"/>
              <a:sym typeface="Arial"/>
            </a:endParaRPr>
          </a:p>
          <a:p>
            <a:pPr lvl="0" marL="257175" indent="-257175">
              <a:lnSpc>
                <a:spcPct val="90000"/>
              </a:lnSpc>
              <a:spcBef>
                <a:spcPts val="500"/>
              </a:spcBef>
              <a:defRPr sz="1800">
                <a:solidFill>
                  <a:srgbClr val="000000"/>
                </a:solidFill>
              </a:defRPr>
            </a:pPr>
            <a:r>
              <a:rPr sz="2400">
                <a:solidFill>
                  <a:srgbClr val="FFFFFF"/>
                </a:solidFill>
                <a:latin typeface="Arial Bold"/>
                <a:ea typeface="Arial Bold"/>
                <a:cs typeface="Arial Bold"/>
                <a:sym typeface="Arial Bold"/>
              </a:rPr>
              <a:t>Posición. </a:t>
            </a:r>
            <a:r>
              <a:rPr sz="2000">
                <a:solidFill>
                  <a:srgbClr val="FFFFFF"/>
                </a:solidFill>
                <a:latin typeface="Arial"/>
                <a:ea typeface="Arial"/>
                <a:cs typeface="Arial"/>
                <a:sym typeface="Arial"/>
              </a:rPr>
              <a:t>Tumbado, tendido supino, brazos y piernas separados, mirada al techo y tras esto cerrar los ojos.</a:t>
            </a:r>
            <a:endParaRPr sz="2000">
              <a:solidFill>
                <a:srgbClr val="FFFFFF"/>
              </a:solidFill>
              <a:latin typeface="Arial"/>
              <a:ea typeface="Arial"/>
              <a:cs typeface="Arial"/>
              <a:sym typeface="Arial"/>
            </a:endParaRPr>
          </a:p>
          <a:p>
            <a:pPr lvl="0">
              <a:lnSpc>
                <a:spcPct val="90000"/>
              </a:lnSpc>
              <a:defRPr sz="1800">
                <a:solidFill>
                  <a:srgbClr val="000000"/>
                </a:solidFill>
              </a:defRPr>
            </a:pPr>
            <a:endParaRPr sz="2400">
              <a:solidFill>
                <a:srgbClr val="FFFFFF"/>
              </a:solidFill>
              <a:latin typeface="Arial"/>
              <a:ea typeface="Arial"/>
              <a:cs typeface="Arial"/>
              <a:sym typeface="Arial"/>
            </a:endParaRPr>
          </a:p>
          <a:p>
            <a:pPr lvl="0" marL="257175" indent="-257175">
              <a:lnSpc>
                <a:spcPct val="90000"/>
              </a:lnSpc>
              <a:spcBef>
                <a:spcPts val="500"/>
              </a:spcBef>
              <a:defRPr sz="1800">
                <a:solidFill>
                  <a:srgbClr val="000000"/>
                </a:solidFill>
              </a:defRPr>
            </a:pPr>
            <a:r>
              <a:rPr sz="2400">
                <a:solidFill>
                  <a:srgbClr val="FFFFFF"/>
                </a:solidFill>
                <a:latin typeface="Arial Bold"/>
                <a:ea typeface="Arial Bold"/>
                <a:cs typeface="Arial Bold"/>
                <a:sym typeface="Arial Bold"/>
              </a:rPr>
              <a:t>Frecuencia. </a:t>
            </a:r>
            <a:r>
              <a:rPr sz="2000">
                <a:solidFill>
                  <a:srgbClr val="FFFFFF"/>
                </a:solidFill>
                <a:latin typeface="Arial"/>
                <a:ea typeface="Arial"/>
                <a:cs typeface="Arial"/>
                <a:sym typeface="Arial"/>
              </a:rPr>
              <a:t>De 30 minutos a 1 hora. Una vez al día.</a:t>
            </a:r>
            <a:endParaRPr sz="2000">
              <a:solidFill>
                <a:srgbClr val="FFFFFF"/>
              </a:solidFill>
              <a:latin typeface="Arial"/>
              <a:ea typeface="Arial"/>
              <a:cs typeface="Arial"/>
              <a:sym typeface="Arial"/>
            </a:endParaRPr>
          </a:p>
          <a:p>
            <a:pPr lvl="0">
              <a:lnSpc>
                <a:spcPct val="90000"/>
              </a:lnSpc>
              <a:defRPr sz="1800">
                <a:solidFill>
                  <a:srgbClr val="000000"/>
                </a:solidFill>
              </a:defRPr>
            </a:pPr>
            <a:endParaRPr sz="2400">
              <a:solidFill>
                <a:srgbClr val="FFFFFF"/>
              </a:solidFill>
              <a:latin typeface="Arial"/>
              <a:ea typeface="Arial"/>
              <a:cs typeface="Arial"/>
              <a:sym typeface="Arial"/>
            </a:endParaRPr>
          </a:p>
          <a:p>
            <a:pPr lvl="0" marL="257175" indent="-257175">
              <a:lnSpc>
                <a:spcPct val="90000"/>
              </a:lnSpc>
              <a:spcBef>
                <a:spcPts val="500"/>
              </a:spcBef>
              <a:defRPr sz="1800">
                <a:solidFill>
                  <a:srgbClr val="000000"/>
                </a:solidFill>
              </a:defRPr>
            </a:pPr>
            <a:r>
              <a:rPr sz="2400">
                <a:solidFill>
                  <a:srgbClr val="FFFFFF"/>
                </a:solidFill>
                <a:latin typeface="Arial Bold"/>
                <a:ea typeface="Arial Bold"/>
                <a:cs typeface="Arial Bold"/>
                <a:sym typeface="Arial Bold"/>
              </a:rPr>
              <a:t>Duración. </a:t>
            </a:r>
            <a:r>
              <a:rPr sz="2000">
                <a:solidFill>
                  <a:srgbClr val="FFFFFF"/>
                </a:solidFill>
                <a:latin typeface="Arial"/>
                <a:ea typeface="Arial"/>
                <a:cs typeface="Arial"/>
                <a:sym typeface="Arial"/>
              </a:rPr>
              <a:t>Dependerá de la edad y de la costumbre, oscilando entre 6 meses y un año.</a:t>
            </a:r>
          </a:p>
        </p:txBody>
      </p:sp>
      <p:pic>
        <p:nvPicPr>
          <p:cNvPr id="21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12" name="1234321.jpg"/>
          <p:cNvPicPr/>
          <p:nvPr/>
        </p:nvPicPr>
        <p:blipFill>
          <a:blip r:embed="rId3">
            <a:alphaModFix amt="36429"/>
            <a:extLst/>
          </a:blip>
          <a:stretch>
            <a:fillRect/>
          </a:stretch>
        </p:blipFill>
        <p:spPr>
          <a:xfrm>
            <a:off x="22225" y="507032"/>
            <a:ext cx="9144000" cy="5774086"/>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